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 id="2147483679" r:id="rId3"/>
  </p:sldMasterIdLst>
  <p:notesMasterIdLst>
    <p:notesMasterId r:id="rId81"/>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 id="318" r:id="rId66"/>
    <p:sldId id="319" r:id="rId67"/>
    <p:sldId id="320" r:id="rId68"/>
    <p:sldId id="321" r:id="rId69"/>
    <p:sldId id="322" r:id="rId70"/>
    <p:sldId id="323" r:id="rId71"/>
    <p:sldId id="324" r:id="rId72"/>
    <p:sldId id="325" r:id="rId73"/>
    <p:sldId id="326" r:id="rId74"/>
    <p:sldId id="327" r:id="rId75"/>
    <p:sldId id="328" r:id="rId76"/>
    <p:sldId id="329" r:id="rId77"/>
    <p:sldId id="330" r:id="rId78"/>
    <p:sldId id="331" r:id="rId79"/>
    <p:sldId id="332" r:id="rId80"/>
  </p:sldIdLst>
  <p:sldSz cx="12192000" cy="6858000"/>
  <p:notesSz cx="6858000" cy="9144000"/>
  <p:embeddedFontLst>
    <p:embeddedFont>
      <p:font typeface="Barlow Light" panose="020B0604020202020204" charset="0"/>
      <p:regular r:id="rId82"/>
      <p:bold r:id="rId83"/>
      <p:italic r:id="rId84"/>
      <p:boldItalic r:id="rId85"/>
    </p:embeddedFont>
    <p:embeddedFont>
      <p:font typeface="Calibri" panose="020F0502020204030204" pitchFamily="34" charset="0"/>
      <p:regular r:id="rId86"/>
      <p:bold r:id="rId87"/>
      <p:italic r:id="rId88"/>
      <p:boldItalic r:id="rId89"/>
    </p:embeddedFont>
    <p:embeddedFont>
      <p:font typeface="Nunito" panose="020B0604020202020204" charset="0"/>
      <p:regular r:id="rId90"/>
      <p:bold r:id="rId91"/>
      <p:italic r:id="rId92"/>
      <p:boldItalic r:id="rId93"/>
    </p:embeddedFont>
    <p:embeddedFont>
      <p:font typeface="Nunito Light" panose="020B0604020202020204" charset="0"/>
      <p:regular r:id="rId94"/>
      <p:bold r:id="rId95"/>
      <p:italic r:id="rId96"/>
      <p:boldItalic r:id="rId97"/>
    </p:embeddedFont>
    <p:embeddedFont>
      <p:font typeface="Nunito SemiBold" panose="020B0604020202020204" charset="0"/>
      <p:regular r:id="rId98"/>
      <p:bold r:id="rId99"/>
      <p:italic r:id="rId100"/>
      <p:boldItalic r:id="rId10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36">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A6392D0-C7E3-451C-B2F0-A594912E63C8}">
  <a:tblStyle styleId="{7A6392D0-C7E3-451C-B2F0-A594912E63C8}"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F4F0"/>
          </a:solidFill>
        </a:fill>
      </a:tcStyle>
    </a:wholeTbl>
    <a:band1H>
      <a:tcTxStyle/>
      <a:tcStyle>
        <a:tcBdr/>
        <a:fill>
          <a:solidFill>
            <a:srgbClr val="D0E9E1"/>
          </a:solidFill>
        </a:fill>
      </a:tcStyle>
    </a:band1H>
    <a:band2H>
      <a:tcTxStyle/>
      <a:tcStyle>
        <a:tcBdr/>
      </a:tcStyle>
    </a:band2H>
    <a:band1V>
      <a:tcTxStyle/>
      <a:tcStyle>
        <a:tcBdr/>
        <a:fill>
          <a:solidFill>
            <a:srgbClr val="D0E9E1"/>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D5D0476E-D2BE-4375-833D-86CF9055AC8A}"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73A18D6-FA6C-4B96-A7F8-1054E3AFB998}"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D539BF6-D612-41AB-A8CE-1BD316F8BEDE}" styleName="Table_3">
    <a:wholeTbl>
      <a:tcTxStyle b="off" i="off">
        <a:font>
          <a:latin typeface="Corbel"/>
          <a:ea typeface="Corbel"/>
          <a:cs typeface="Corbe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EDEF"/>
          </a:solidFill>
        </a:fill>
      </a:tcStyle>
    </a:wholeTbl>
    <a:band1H>
      <a:tcTxStyle/>
      <a:tcStyle>
        <a:tcBdr/>
        <a:fill>
          <a:solidFill>
            <a:srgbClr val="CBD9DE"/>
          </a:solidFill>
        </a:fill>
      </a:tcStyle>
    </a:band1H>
    <a:band2H>
      <a:tcTxStyle/>
      <a:tcStyle>
        <a:tcBdr/>
      </a:tcStyle>
    </a:band2H>
    <a:band1V>
      <a:tcTxStyle/>
      <a:tcStyle>
        <a:tcBdr/>
        <a:fill>
          <a:solidFill>
            <a:srgbClr val="CBD9DE"/>
          </a:solidFill>
        </a:fill>
      </a:tcStyle>
    </a:band1V>
    <a:band2V>
      <a:tcTxStyle/>
      <a:tcStyle>
        <a:tcBdr/>
      </a:tcStyle>
    </a:band2V>
    <a:lastCol>
      <a:tcTxStyle b="on" i="off">
        <a:font>
          <a:latin typeface="Corbel"/>
          <a:ea typeface="Corbel"/>
          <a:cs typeface="Corbel"/>
        </a:font>
        <a:schemeClr val="lt1"/>
      </a:tcTxStyle>
      <a:tcStyle>
        <a:tcBdr/>
        <a:fill>
          <a:solidFill>
            <a:schemeClr val="accent1"/>
          </a:solidFill>
        </a:fill>
      </a:tcStyle>
    </a:lastCol>
    <a:firstCol>
      <a:tcTxStyle b="on" i="off">
        <a:font>
          <a:latin typeface="Corbel"/>
          <a:ea typeface="Corbel"/>
          <a:cs typeface="Corbel"/>
        </a:font>
        <a:schemeClr val="lt1"/>
      </a:tcTxStyle>
      <a:tcStyle>
        <a:tcBdr/>
        <a:fill>
          <a:solidFill>
            <a:schemeClr val="accent1"/>
          </a:solidFill>
        </a:fill>
      </a:tcStyle>
    </a:firstCol>
    <a:lastRow>
      <a:tcTxStyle b="on" i="off">
        <a:font>
          <a:latin typeface="Corbel"/>
          <a:ea typeface="Corbel"/>
          <a:cs typeface="Corbe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orbel"/>
          <a:ea typeface="Corbel"/>
          <a:cs typeface="Corbe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318" autoAdjust="0"/>
  </p:normalViewPr>
  <p:slideViewPr>
    <p:cSldViewPr snapToGrid="0">
      <p:cViewPr varScale="1">
        <p:scale>
          <a:sx n="90" d="100"/>
          <a:sy n="90" d="100"/>
        </p:scale>
        <p:origin x="1356" y="90"/>
      </p:cViewPr>
      <p:guideLst>
        <p:guide orient="horz" pos="2136"/>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3.fntdata"/><Relationship Id="rId89" Type="http://schemas.openxmlformats.org/officeDocument/2006/relationships/font" Target="fonts/font8.fntdata"/><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slide" Target="slides/slide71.xml"/><Relationship Id="rId79" Type="http://schemas.openxmlformats.org/officeDocument/2006/relationships/slide" Target="slides/slide76.xml"/><Relationship Id="rId87" Type="http://schemas.openxmlformats.org/officeDocument/2006/relationships/font" Target="fonts/font6.fntdata"/><Relationship Id="rId102" Type="http://schemas.openxmlformats.org/officeDocument/2006/relationships/presProps" Target="presProps.xml"/><Relationship Id="rId5" Type="http://schemas.openxmlformats.org/officeDocument/2006/relationships/slide" Target="slides/slide2.xml"/><Relationship Id="rId61" Type="http://schemas.openxmlformats.org/officeDocument/2006/relationships/slide" Target="slides/slide58.xml"/><Relationship Id="rId82" Type="http://schemas.openxmlformats.org/officeDocument/2006/relationships/font" Target="fonts/font1.fntdata"/><Relationship Id="rId90" Type="http://schemas.openxmlformats.org/officeDocument/2006/relationships/font" Target="fonts/font9.fntdata"/><Relationship Id="rId95" Type="http://schemas.openxmlformats.org/officeDocument/2006/relationships/font" Target="fonts/font14.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100" Type="http://schemas.openxmlformats.org/officeDocument/2006/relationships/font" Target="fonts/font19.fntdata"/><Relationship Id="rId105"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font" Target="fonts/font4.fntdata"/><Relationship Id="rId93" Type="http://schemas.openxmlformats.org/officeDocument/2006/relationships/font" Target="fonts/font12.fntdata"/><Relationship Id="rId98" Type="http://schemas.openxmlformats.org/officeDocument/2006/relationships/font" Target="fonts/font17.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font" Target="fonts/font2.fntdata"/><Relationship Id="rId88" Type="http://schemas.openxmlformats.org/officeDocument/2006/relationships/font" Target="fonts/font7.fntdata"/><Relationship Id="rId91" Type="http://schemas.openxmlformats.org/officeDocument/2006/relationships/font" Target="fonts/font10.fntdata"/><Relationship Id="rId96"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notesMaster" Target="notesMasters/notesMaster1.xml"/><Relationship Id="rId86" Type="http://schemas.openxmlformats.org/officeDocument/2006/relationships/font" Target="fonts/font5.fntdata"/><Relationship Id="rId94" Type="http://schemas.openxmlformats.org/officeDocument/2006/relationships/font" Target="fonts/font13.fntdata"/><Relationship Id="rId99" Type="http://schemas.openxmlformats.org/officeDocument/2006/relationships/font" Target="fonts/font18.fntdata"/><Relationship Id="rId101" Type="http://schemas.openxmlformats.org/officeDocument/2006/relationships/font" Target="fonts/font20.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font" Target="fonts/font16.fntdata"/><Relationship Id="rId104" Type="http://schemas.openxmlformats.org/officeDocument/2006/relationships/theme" Target="theme/theme1.xml"/></Relationships>
</file>

<file path=ppt/media/image1.png>
</file>

<file path=ppt/media/image10.png>
</file>

<file path=ppt/media/image11.pn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100" dirty="0">
                <a:latin typeface="Arial"/>
                <a:ea typeface="Arial"/>
                <a:cs typeface="Arial"/>
                <a:sym typeface="Arial"/>
              </a:rPr>
              <a:t>Title: 30 Sec</a:t>
            </a:r>
            <a:endParaRPr dirty="0"/>
          </a:p>
        </p:txBody>
      </p:sp>
      <p:sp>
        <p:nvSpPr>
          <p:cNvPr id="160" name="Google Shape;16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80dbc4e14f_0_348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p:txBody>
      </p:sp>
      <p:sp>
        <p:nvSpPr>
          <p:cNvPr id="567" name="Google Shape;567;g80dbc4e14f_0_348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80dbc4e14f_0_352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p:txBody>
      </p:sp>
      <p:sp>
        <p:nvSpPr>
          <p:cNvPr id="594" name="Google Shape;594;g80dbc4e14f_0_35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80dbc4e14f_0_359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Notes:</a:t>
            </a:r>
            <a:endParaRPr/>
          </a:p>
          <a:p>
            <a:pPr marL="0" lvl="0" indent="0" algn="l" rtl="0">
              <a:lnSpc>
                <a:spcPct val="115000"/>
              </a:lnSpc>
              <a:spcBef>
                <a:spcPts val="0"/>
              </a:spcBef>
              <a:spcAft>
                <a:spcPts val="0"/>
              </a:spcAft>
              <a:buClr>
                <a:schemeClr val="dk1"/>
              </a:buClr>
              <a:buSzPts val="1100"/>
              <a:buFont typeface="Arial"/>
              <a:buNone/>
            </a:pPr>
            <a:r>
              <a:rPr lang="en-US" b="1">
                <a:latin typeface="Nunito"/>
                <a:ea typeface="Nunito"/>
                <a:cs typeface="Nunito"/>
                <a:sym typeface="Nunito"/>
              </a:rPr>
              <a:t>Gap 1:</a:t>
            </a:r>
            <a:r>
              <a:rPr lang="en-US">
                <a:latin typeface="Nunito"/>
                <a:ea typeface="Nunito"/>
                <a:cs typeface="Nunito"/>
                <a:sym typeface="Nunito"/>
              </a:rPr>
              <a:t> Scheduling Admin cannot access Employees and Facilities Schedules to see the available surgeon/room/operating room staff to better assist patient with scheduling a suitable time.</a:t>
            </a:r>
            <a:endParaRPr>
              <a:latin typeface="Nunito"/>
              <a:ea typeface="Nunito"/>
              <a:cs typeface="Nunito"/>
              <a:sym typeface="Nunito"/>
            </a:endParaRPr>
          </a:p>
          <a:p>
            <a:pPr marL="0" lvl="0" indent="0" algn="l" rtl="0">
              <a:lnSpc>
                <a:spcPct val="115000"/>
              </a:lnSpc>
              <a:spcBef>
                <a:spcPts val="0"/>
              </a:spcBef>
              <a:spcAft>
                <a:spcPts val="0"/>
              </a:spcAft>
              <a:buClr>
                <a:schemeClr val="dk1"/>
              </a:buClr>
              <a:buSzPts val="1100"/>
              <a:buFont typeface="Arial"/>
              <a:buNone/>
            </a:pPr>
            <a:r>
              <a:rPr lang="en-US" b="1">
                <a:latin typeface="Nunito"/>
                <a:ea typeface="Nunito"/>
                <a:cs typeface="Nunito"/>
                <a:sym typeface="Nunito"/>
              </a:rPr>
              <a:t>Gap 2: </a:t>
            </a:r>
            <a:r>
              <a:rPr lang="en-US">
                <a:latin typeface="Nunito"/>
                <a:ea typeface="Nunito"/>
                <a:cs typeface="Nunito"/>
                <a:sym typeface="Nunito"/>
              </a:rPr>
              <a:t>Scheduling Admin reviews spreadsheets to match available surgeons and operating room staff. It’s very unclear and inefficient to match the best surgeon by comparing the information from three different spreadsheet</a:t>
            </a:r>
            <a:endParaRPr>
              <a:latin typeface="Nunito"/>
              <a:ea typeface="Nunito"/>
              <a:cs typeface="Nunito"/>
              <a:sym typeface="Nunito"/>
            </a:endParaRPr>
          </a:p>
          <a:p>
            <a:pPr marL="0" lvl="0" indent="0" algn="l" rtl="0">
              <a:lnSpc>
                <a:spcPct val="115000"/>
              </a:lnSpc>
              <a:spcBef>
                <a:spcPts val="0"/>
              </a:spcBef>
              <a:spcAft>
                <a:spcPts val="0"/>
              </a:spcAft>
              <a:buClr>
                <a:schemeClr val="dk1"/>
              </a:buClr>
              <a:buSzPts val="1100"/>
              <a:buFont typeface="Arial"/>
              <a:buNone/>
            </a:pPr>
            <a:r>
              <a:rPr lang="en-US" b="1">
                <a:latin typeface="Nunito"/>
                <a:ea typeface="Nunito"/>
                <a:cs typeface="Nunito"/>
                <a:sym typeface="Nunito"/>
              </a:rPr>
              <a:t>Gap 4:</a:t>
            </a:r>
            <a:r>
              <a:rPr lang="en-US">
                <a:latin typeface="Nunito"/>
                <a:ea typeface="Nunito"/>
                <a:cs typeface="Nunito"/>
                <a:sym typeface="Nunito"/>
              </a:rPr>
              <a:t> Facility information is stored in a different database from the EHRS, which increase the burden for data retrieve and store.</a:t>
            </a:r>
            <a:endParaRPr>
              <a:latin typeface="Nunito"/>
              <a:ea typeface="Nunito"/>
              <a:cs typeface="Nunito"/>
              <a:sym typeface="Nunito"/>
            </a:endParaRPr>
          </a:p>
          <a:p>
            <a:pPr marL="0" lvl="0" indent="0" algn="l" rtl="0">
              <a:lnSpc>
                <a:spcPct val="115000"/>
              </a:lnSpc>
              <a:spcBef>
                <a:spcPts val="0"/>
              </a:spcBef>
              <a:spcAft>
                <a:spcPts val="0"/>
              </a:spcAft>
              <a:buNone/>
            </a:pPr>
            <a:endParaRPr/>
          </a:p>
        </p:txBody>
      </p:sp>
      <p:sp>
        <p:nvSpPr>
          <p:cNvPr id="618" name="Google Shape;618;g80dbc4e14f_0_35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80dbc4e14f_0_36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Notes:</a:t>
            </a:r>
            <a:endParaRPr/>
          </a:p>
          <a:p>
            <a:pPr marL="0" lvl="0" indent="0" algn="l" rtl="0">
              <a:lnSpc>
                <a:spcPct val="115000"/>
              </a:lnSpc>
              <a:spcBef>
                <a:spcPts val="0"/>
              </a:spcBef>
              <a:spcAft>
                <a:spcPts val="0"/>
              </a:spcAft>
              <a:buNone/>
            </a:pPr>
            <a:r>
              <a:rPr lang="en-US" b="1">
                <a:latin typeface="Nunito"/>
                <a:ea typeface="Nunito"/>
                <a:cs typeface="Nunito"/>
                <a:sym typeface="Nunito"/>
              </a:rPr>
              <a:t>Gap 1:</a:t>
            </a:r>
            <a:r>
              <a:rPr lang="en-US">
                <a:latin typeface="Nunito"/>
                <a:ea typeface="Nunito"/>
                <a:cs typeface="Nunito"/>
                <a:sym typeface="Nunito"/>
              </a:rPr>
              <a:t> Scheduling Admin cannot access Employees and Facilities Schedules to see the available surgeon/room/operating room staff to better assist patient with scheduling a suitable time.</a:t>
            </a:r>
            <a:endParaRPr>
              <a:latin typeface="Nunito"/>
              <a:ea typeface="Nunito"/>
              <a:cs typeface="Nunito"/>
              <a:sym typeface="Nunito"/>
            </a:endParaRPr>
          </a:p>
          <a:p>
            <a:pPr marL="0" lvl="0" indent="0" algn="l" rtl="0">
              <a:lnSpc>
                <a:spcPct val="115000"/>
              </a:lnSpc>
              <a:spcBef>
                <a:spcPts val="0"/>
              </a:spcBef>
              <a:spcAft>
                <a:spcPts val="0"/>
              </a:spcAft>
              <a:buNone/>
            </a:pPr>
            <a:r>
              <a:rPr lang="en-US" b="1">
                <a:latin typeface="Nunito"/>
                <a:ea typeface="Nunito"/>
                <a:cs typeface="Nunito"/>
                <a:sym typeface="Nunito"/>
              </a:rPr>
              <a:t>Gap 2: </a:t>
            </a:r>
            <a:r>
              <a:rPr lang="en-US">
                <a:latin typeface="Nunito"/>
                <a:ea typeface="Nunito"/>
                <a:cs typeface="Nunito"/>
                <a:sym typeface="Nunito"/>
              </a:rPr>
              <a:t>Scheduling Admin reviews spreadsheets to match available surgeons and operating room staff. It’s very unclear and inefficient to match the best surgeon by comparing the information from three different spreadsheet</a:t>
            </a:r>
            <a:endParaRPr>
              <a:latin typeface="Nunito"/>
              <a:ea typeface="Nunito"/>
              <a:cs typeface="Nunito"/>
              <a:sym typeface="Nunito"/>
            </a:endParaRPr>
          </a:p>
          <a:p>
            <a:pPr marL="0" lvl="0" indent="0" algn="l" rtl="0">
              <a:lnSpc>
                <a:spcPct val="115000"/>
              </a:lnSpc>
              <a:spcBef>
                <a:spcPts val="0"/>
              </a:spcBef>
              <a:spcAft>
                <a:spcPts val="0"/>
              </a:spcAft>
              <a:buNone/>
            </a:pPr>
            <a:r>
              <a:rPr lang="en-US" b="1">
                <a:latin typeface="Nunito"/>
                <a:ea typeface="Nunito"/>
                <a:cs typeface="Nunito"/>
                <a:sym typeface="Nunito"/>
              </a:rPr>
              <a:t>Gap 3: </a:t>
            </a:r>
            <a:r>
              <a:rPr lang="en-US">
                <a:latin typeface="Nunito"/>
                <a:ea typeface="Nunito"/>
                <a:cs typeface="Nunito"/>
                <a:sym typeface="Nunito"/>
              </a:rPr>
              <a:t>Scheduling Admin knows which surgeons perform which surgeries, but lacks the domain knowledge to efficiently schedule operating room staff. Nurse Unit Manager knows who to schedule.</a:t>
            </a:r>
            <a:endParaRPr>
              <a:latin typeface="Nunito"/>
              <a:ea typeface="Nunito"/>
              <a:cs typeface="Nunito"/>
              <a:sym typeface="Nunito"/>
            </a:endParaRPr>
          </a:p>
          <a:p>
            <a:pPr marL="0" lvl="0" indent="0" algn="l" rtl="0">
              <a:lnSpc>
                <a:spcPct val="115000"/>
              </a:lnSpc>
              <a:spcBef>
                <a:spcPts val="0"/>
              </a:spcBef>
              <a:spcAft>
                <a:spcPts val="0"/>
              </a:spcAft>
              <a:buNone/>
            </a:pPr>
            <a:endParaRPr/>
          </a:p>
        </p:txBody>
      </p:sp>
      <p:sp>
        <p:nvSpPr>
          <p:cNvPr id="649" name="Google Shape;649;g80dbc4e14f_0_36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
        <p:cNvGrpSpPr/>
        <p:nvPr/>
      </p:nvGrpSpPr>
      <p:grpSpPr>
        <a:xfrm>
          <a:off x="0" y="0"/>
          <a:ext cx="0" cy="0"/>
          <a:chOff x="0" y="0"/>
          <a:chExt cx="0" cy="0"/>
        </a:xfrm>
      </p:grpSpPr>
      <p:sp>
        <p:nvSpPr>
          <p:cNvPr id="671" name="Google Shape;671;g80dbc4e14f_0_367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lnSpc>
                <a:spcPct val="115000"/>
              </a:lnSpc>
              <a:spcBef>
                <a:spcPts val="0"/>
              </a:spcBef>
              <a:spcAft>
                <a:spcPts val="0"/>
              </a:spcAft>
              <a:buNone/>
            </a:pPr>
            <a:endParaRPr>
              <a:latin typeface="Nunito"/>
              <a:ea typeface="Nunito"/>
              <a:cs typeface="Nunito"/>
              <a:sym typeface="Nunito"/>
            </a:endParaRPr>
          </a:p>
          <a:p>
            <a:pPr marL="0" lvl="0" indent="0" algn="l" rtl="0">
              <a:lnSpc>
                <a:spcPct val="115000"/>
              </a:lnSpc>
              <a:spcBef>
                <a:spcPts val="0"/>
              </a:spcBef>
              <a:spcAft>
                <a:spcPts val="0"/>
              </a:spcAft>
              <a:buNone/>
            </a:pPr>
            <a:r>
              <a:rPr lang="en-US">
                <a:latin typeface="Nunito"/>
                <a:ea typeface="Nunito"/>
                <a:cs typeface="Nunito"/>
                <a:sym typeface="Nunito"/>
              </a:rPr>
              <a:t>Notes:</a:t>
            </a:r>
            <a:endParaRPr>
              <a:latin typeface="Nunito"/>
              <a:ea typeface="Nunito"/>
              <a:cs typeface="Nunito"/>
              <a:sym typeface="Nunito"/>
            </a:endParaRPr>
          </a:p>
          <a:p>
            <a:pPr marL="0" lvl="0" indent="0" algn="l" rtl="0">
              <a:lnSpc>
                <a:spcPct val="115000"/>
              </a:lnSpc>
              <a:spcBef>
                <a:spcPts val="0"/>
              </a:spcBef>
              <a:spcAft>
                <a:spcPts val="0"/>
              </a:spcAft>
              <a:buNone/>
            </a:pPr>
            <a:r>
              <a:rPr lang="en-US" b="1">
                <a:latin typeface="Nunito"/>
                <a:ea typeface="Nunito"/>
                <a:cs typeface="Nunito"/>
                <a:sym typeface="Nunito"/>
              </a:rPr>
              <a:t>Gap 5: </a:t>
            </a:r>
            <a:r>
              <a:rPr lang="en-US">
                <a:latin typeface="Nunito"/>
                <a:ea typeface="Nunito"/>
                <a:cs typeface="Nunito"/>
                <a:sym typeface="Nunito"/>
              </a:rPr>
              <a:t>Scheduling Admin doesn’t have an efficient way of finding surgery information if asked. They must consult the bulky daily consolidated report</a:t>
            </a:r>
            <a:endParaRPr/>
          </a:p>
        </p:txBody>
      </p:sp>
      <p:sp>
        <p:nvSpPr>
          <p:cNvPr id="672" name="Google Shape;672;g80dbc4e14f_0_36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80dbc4e14f_0_380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p:txBody>
      </p:sp>
      <p:sp>
        <p:nvSpPr>
          <p:cNvPr id="689" name="Google Shape;689;g80dbc4e14f_0_38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80dbc4e14f_0_383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Simple: 1 min</a:t>
            </a:r>
            <a:endParaRPr/>
          </a:p>
        </p:txBody>
      </p:sp>
      <p:sp>
        <p:nvSpPr>
          <p:cNvPr id="718" name="Google Shape;718;g80dbc4e14f_0_38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80dbc4e14f_0_388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Simple: 1 min</a:t>
            </a:r>
            <a:endParaRPr/>
          </a:p>
        </p:txBody>
      </p:sp>
      <p:sp>
        <p:nvSpPr>
          <p:cNvPr id="736" name="Google Shape;736;g80dbc4e14f_0_38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
        <p:cNvGrpSpPr/>
        <p:nvPr/>
      </p:nvGrpSpPr>
      <p:grpSpPr>
        <a:xfrm>
          <a:off x="0" y="0"/>
          <a:ext cx="0" cy="0"/>
          <a:chOff x="0" y="0"/>
          <a:chExt cx="0" cy="0"/>
        </a:xfrm>
      </p:grpSpPr>
      <p:sp>
        <p:nvSpPr>
          <p:cNvPr id="766" name="Google Shape;766;g70dfa60ba3_0_3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Simple: 1 min</a:t>
            </a:r>
            <a:endParaRPr/>
          </a:p>
        </p:txBody>
      </p:sp>
      <p:sp>
        <p:nvSpPr>
          <p:cNvPr id="767" name="Google Shape;767;g70dfa60ba3_0_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80de33eaca_0_19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p:txBody>
      </p:sp>
      <p:sp>
        <p:nvSpPr>
          <p:cNvPr id="809" name="Google Shape;809;g80de33eaca_0_1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80de33eaca_0_156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Title: 30 Sec</a:t>
            </a:r>
            <a:endParaRPr/>
          </a:p>
        </p:txBody>
      </p:sp>
      <p:sp>
        <p:nvSpPr>
          <p:cNvPr id="237" name="Google Shape;237;g80de33eaca_0_15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g80de33eaca_0_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p:txBody>
      </p:sp>
      <p:sp>
        <p:nvSpPr>
          <p:cNvPr id="839" name="Google Shape;839;g80de33eaca_0_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80dbc4e14f_0_39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Simple: 1 min</a:t>
            </a:r>
            <a:endParaRPr/>
          </a:p>
        </p:txBody>
      </p:sp>
      <p:sp>
        <p:nvSpPr>
          <p:cNvPr id="864" name="Google Shape;864;g80dbc4e14f_0_39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80dbc4e14f_0_286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Title: 30 Sec</a:t>
            </a:r>
            <a:endParaRPr/>
          </a:p>
          <a:p>
            <a:pPr marL="0" lvl="0" indent="0" algn="l" rtl="0">
              <a:spcBef>
                <a:spcPts val="0"/>
              </a:spcBef>
              <a:spcAft>
                <a:spcPts val="0"/>
              </a:spcAft>
              <a:buNone/>
            </a:pPr>
            <a:endParaRPr/>
          </a:p>
        </p:txBody>
      </p:sp>
      <p:sp>
        <p:nvSpPr>
          <p:cNvPr id="917" name="Google Shape;917;g80dbc4e14f_0_28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80dbc4e14f_0_399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951" name="Google Shape;951;g80dbc4e14f_0_39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g80dbc4e14f_0_418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975" name="Google Shape;975;g80dbc4e14f_0_418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g80dbc4e14f_0_43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009" name="Google Shape;1009;g80dbc4e14f_0_43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6"/>
        <p:cNvGrpSpPr/>
        <p:nvPr/>
      </p:nvGrpSpPr>
      <p:grpSpPr>
        <a:xfrm>
          <a:off x="0" y="0"/>
          <a:ext cx="0" cy="0"/>
          <a:chOff x="0" y="0"/>
          <a:chExt cx="0" cy="0"/>
        </a:xfrm>
      </p:grpSpPr>
      <p:sp>
        <p:nvSpPr>
          <p:cNvPr id="1047" name="Google Shape;1047;g80dbc4e14f_0_406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048" name="Google Shape;1048;g80dbc4e14f_0_40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80dbc4e14f_0_427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072" name="Google Shape;1072;g80dbc4e14f_0_42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80dbc4e14f_0_43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106" name="Google Shape;1106;g80dbc4e14f_0_43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g80dbc4e14f_0_408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Clr>
                <a:schemeClr val="dk1"/>
              </a:buClr>
              <a:buSzPts val="1100"/>
              <a:buFont typeface="Arial"/>
              <a:buNone/>
            </a:pPr>
            <a:endParaRPr/>
          </a:p>
        </p:txBody>
      </p:sp>
      <p:sp>
        <p:nvSpPr>
          <p:cNvPr id="1145" name="Google Shape;1145;g80dbc4e14f_0_40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Title: 30 Sec</a:t>
            </a:r>
            <a:endParaRPr/>
          </a:p>
        </p:txBody>
      </p:sp>
      <p:sp>
        <p:nvSpPr>
          <p:cNvPr id="344" name="Google Shape;34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g80dbc4e14f_0_440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169" name="Google Shape;1169;g80dbc4e14f_0_44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1"/>
        <p:cNvGrpSpPr/>
        <p:nvPr/>
      </p:nvGrpSpPr>
      <p:grpSpPr>
        <a:xfrm>
          <a:off x="0" y="0"/>
          <a:ext cx="0" cy="0"/>
          <a:chOff x="0" y="0"/>
          <a:chExt cx="0" cy="0"/>
        </a:xfrm>
      </p:grpSpPr>
      <p:sp>
        <p:nvSpPr>
          <p:cNvPr id="1202" name="Google Shape;1202;g80dbc4e14f_0_41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203" name="Google Shape;1203;g80dbc4e14f_0_4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80dbc4e14f_1_106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Title: 30 Sec</a:t>
            </a:r>
            <a:endParaRPr/>
          </a:p>
          <a:p>
            <a:pPr marL="0" lvl="0" indent="0" algn="l" rtl="0">
              <a:spcBef>
                <a:spcPts val="0"/>
              </a:spcBef>
              <a:spcAft>
                <a:spcPts val="0"/>
              </a:spcAft>
              <a:buNone/>
            </a:pPr>
            <a:endParaRPr/>
          </a:p>
        </p:txBody>
      </p:sp>
      <p:sp>
        <p:nvSpPr>
          <p:cNvPr id="1249" name="Google Shape;1249;g80dbc4e14f_1_10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80de33eaca_0_74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283" name="Google Shape;1283;g80de33eaca_0_7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2"/>
        <p:cNvGrpSpPr/>
        <p:nvPr/>
      </p:nvGrpSpPr>
      <p:grpSpPr>
        <a:xfrm>
          <a:off x="0" y="0"/>
          <a:ext cx="0" cy="0"/>
          <a:chOff x="0" y="0"/>
          <a:chExt cx="0" cy="0"/>
        </a:xfrm>
      </p:grpSpPr>
      <p:sp>
        <p:nvSpPr>
          <p:cNvPr id="1293" name="Google Shape;1293;g80de33eaca_0_5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Simple: 1 min</a:t>
            </a:r>
            <a:endParaRPr/>
          </a:p>
          <a:p>
            <a:pPr marL="0" lvl="0" indent="0" algn="l" rtl="0">
              <a:spcBef>
                <a:spcPts val="0"/>
              </a:spcBef>
              <a:spcAft>
                <a:spcPts val="0"/>
              </a:spcAft>
              <a:buNone/>
            </a:pPr>
            <a:endParaRPr/>
          </a:p>
        </p:txBody>
      </p:sp>
      <p:sp>
        <p:nvSpPr>
          <p:cNvPr id="1294" name="Google Shape;1294;g80de33eaca_0_5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8"/>
        <p:cNvGrpSpPr/>
        <p:nvPr/>
      </p:nvGrpSpPr>
      <p:grpSpPr>
        <a:xfrm>
          <a:off x="0" y="0"/>
          <a:ext cx="0" cy="0"/>
          <a:chOff x="0" y="0"/>
          <a:chExt cx="0" cy="0"/>
        </a:xfrm>
      </p:grpSpPr>
      <p:sp>
        <p:nvSpPr>
          <p:cNvPr id="1349" name="Google Shape;1349;g80de33eaca_0_59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350" name="Google Shape;1350;g80de33eaca_0_5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3"/>
        <p:cNvGrpSpPr/>
        <p:nvPr/>
      </p:nvGrpSpPr>
      <p:grpSpPr>
        <a:xfrm>
          <a:off x="0" y="0"/>
          <a:ext cx="0" cy="0"/>
          <a:chOff x="0" y="0"/>
          <a:chExt cx="0" cy="0"/>
        </a:xfrm>
      </p:grpSpPr>
      <p:sp>
        <p:nvSpPr>
          <p:cNvPr id="1404" name="Google Shape;1404;g80d85eed22_6_1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 name="Google Shape;1405;g80d85eed22_6_11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406" name="Google Shape;1406;g80d85eed22_6_11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g80de33eaca_0_67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435" name="Google Shape;1435;g80de33eaca_0_6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9"/>
        <p:cNvGrpSpPr/>
        <p:nvPr/>
      </p:nvGrpSpPr>
      <p:grpSpPr>
        <a:xfrm>
          <a:off x="0" y="0"/>
          <a:ext cx="0" cy="0"/>
          <a:chOff x="0" y="0"/>
          <a:chExt cx="0" cy="0"/>
        </a:xfrm>
      </p:grpSpPr>
      <p:sp>
        <p:nvSpPr>
          <p:cNvPr id="1450" name="Google Shape;1450;g70dfa60ba3_0_7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solidFill>
                  <a:srgbClr val="000000"/>
                </a:solidFill>
              </a:rPr>
              <a:t>Simple: 1 min </a:t>
            </a:r>
            <a:endParaRPr>
              <a:solidFill>
                <a:srgbClr val="000000"/>
              </a:solidFill>
            </a:endParaRPr>
          </a:p>
          <a:p>
            <a:pPr marL="0" lvl="0" indent="0" algn="l" rtl="0">
              <a:spcBef>
                <a:spcPts val="0"/>
              </a:spcBef>
              <a:spcAft>
                <a:spcPts val="0"/>
              </a:spcAft>
              <a:buNone/>
            </a:pPr>
            <a:endParaRPr sz="1600">
              <a:solidFill>
                <a:srgbClr val="000000"/>
              </a:solidFill>
              <a:latin typeface="Nunito"/>
              <a:ea typeface="Nunito"/>
              <a:cs typeface="Nunito"/>
              <a:sym typeface="Nunito"/>
            </a:endParaRPr>
          </a:p>
          <a:p>
            <a:pPr marL="0" lvl="0" indent="0" algn="l" rtl="0">
              <a:spcBef>
                <a:spcPts val="0"/>
              </a:spcBef>
              <a:spcAft>
                <a:spcPts val="0"/>
              </a:spcAft>
              <a:buNone/>
            </a:pPr>
            <a:endParaRPr>
              <a:solidFill>
                <a:srgbClr val="000000"/>
              </a:solidFill>
            </a:endParaRPr>
          </a:p>
        </p:txBody>
      </p:sp>
      <p:sp>
        <p:nvSpPr>
          <p:cNvPr id="1451" name="Google Shape;1451;g70dfa60ba3_0_7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80de33eaca_0_30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Notes: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497" name="Google Shape;1497;g80de33eaca_0_3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80d85eed22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Simple: 1 min</a:t>
            </a:r>
            <a:endParaRPr sz="1100">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sz="1100">
              <a:latin typeface="Arial"/>
              <a:ea typeface="Arial"/>
              <a:cs typeface="Arial"/>
              <a:sym typeface="Arial"/>
            </a:endParaRPr>
          </a:p>
        </p:txBody>
      </p:sp>
      <p:sp>
        <p:nvSpPr>
          <p:cNvPr id="371" name="Google Shape;371;g80d85eed22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6"/>
        <p:cNvGrpSpPr/>
        <p:nvPr/>
      </p:nvGrpSpPr>
      <p:grpSpPr>
        <a:xfrm>
          <a:off x="0" y="0"/>
          <a:ext cx="0" cy="0"/>
          <a:chOff x="0" y="0"/>
          <a:chExt cx="0" cy="0"/>
        </a:xfrm>
      </p:grpSpPr>
      <p:sp>
        <p:nvSpPr>
          <p:cNvPr id="1577" name="Google Shape;1577;g80dbc4e14f_0_289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Title: 30 Sec</a:t>
            </a:r>
            <a:endParaRPr/>
          </a:p>
          <a:p>
            <a:pPr marL="0" lvl="0" indent="0" algn="l" rtl="0">
              <a:spcBef>
                <a:spcPts val="0"/>
              </a:spcBef>
              <a:spcAft>
                <a:spcPts val="0"/>
              </a:spcAft>
              <a:buNone/>
            </a:pPr>
            <a:endParaRPr/>
          </a:p>
        </p:txBody>
      </p:sp>
      <p:sp>
        <p:nvSpPr>
          <p:cNvPr id="1578" name="Google Shape;1578;g80dbc4e14f_0_289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0"/>
        <p:cNvGrpSpPr/>
        <p:nvPr/>
      </p:nvGrpSpPr>
      <p:grpSpPr>
        <a:xfrm>
          <a:off x="0" y="0"/>
          <a:ext cx="0" cy="0"/>
          <a:chOff x="0" y="0"/>
          <a:chExt cx="0" cy="0"/>
        </a:xfrm>
      </p:grpSpPr>
      <p:sp>
        <p:nvSpPr>
          <p:cNvPr id="1611" name="Google Shape;1611;g80de33eaca_0_108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solidFill>
                  <a:srgbClr val="000000"/>
                </a:solidFill>
              </a:rPr>
              <a:t>Simple: 1 min</a:t>
            </a:r>
            <a:endParaRPr>
              <a:solidFill>
                <a:srgbClr val="000000"/>
              </a:solidFill>
            </a:endParaRPr>
          </a:p>
          <a:p>
            <a:pPr marL="0" lvl="0" indent="0" algn="l" rtl="0">
              <a:spcBef>
                <a:spcPts val="0"/>
              </a:spcBef>
              <a:spcAft>
                <a:spcPts val="0"/>
              </a:spcAft>
              <a:buNone/>
            </a:pPr>
            <a:endParaRPr>
              <a:solidFill>
                <a:srgbClr val="000000"/>
              </a:solidFill>
            </a:endParaRPr>
          </a:p>
          <a:p>
            <a:pPr marL="0" lvl="0" indent="0" algn="l" rtl="0">
              <a:spcBef>
                <a:spcPts val="0"/>
              </a:spcBef>
              <a:spcAft>
                <a:spcPts val="0"/>
              </a:spcAft>
              <a:buNone/>
            </a:pPr>
            <a:r>
              <a:rPr lang="en-US">
                <a:solidFill>
                  <a:srgbClr val="000000"/>
                </a:solidFill>
              </a:rPr>
              <a:t>Notes:</a:t>
            </a:r>
            <a:endParaRPr>
              <a:solidFill>
                <a:srgbClr val="000000"/>
              </a:solidFill>
            </a:endParaRPr>
          </a:p>
          <a:p>
            <a:pPr marL="457200" lvl="0" indent="-304800" algn="l" rtl="0">
              <a:spcBef>
                <a:spcPts val="0"/>
              </a:spcBef>
              <a:spcAft>
                <a:spcPts val="0"/>
              </a:spcAft>
              <a:buClr>
                <a:srgbClr val="000000"/>
              </a:buClr>
              <a:buSzPts val="1200"/>
              <a:buFont typeface="Nunito"/>
              <a:buChar char="❖"/>
            </a:pPr>
            <a:r>
              <a:rPr lang="en-US">
                <a:solidFill>
                  <a:srgbClr val="000000"/>
                </a:solidFill>
                <a:latin typeface="Nunito"/>
                <a:ea typeface="Nunito"/>
                <a:cs typeface="Nunito"/>
                <a:sym typeface="Nunito"/>
              </a:rPr>
              <a:t>The 1st year incurs greater costs compared to 2nd and 3rd year due to project management, requirement, analysis, development, testing, training, process improvement and hardware expenses.</a:t>
            </a:r>
            <a:endParaRPr>
              <a:solidFill>
                <a:srgbClr val="000000"/>
              </a:solidFill>
              <a:latin typeface="Nunito"/>
              <a:ea typeface="Nunito"/>
              <a:cs typeface="Nunito"/>
              <a:sym typeface="Nunito"/>
            </a:endParaRPr>
          </a:p>
          <a:p>
            <a:pPr marL="457200" lvl="0" indent="-304800" algn="l" rtl="0">
              <a:spcBef>
                <a:spcPts val="1000"/>
              </a:spcBef>
              <a:spcAft>
                <a:spcPts val="0"/>
              </a:spcAft>
              <a:buClr>
                <a:srgbClr val="000000"/>
              </a:buClr>
              <a:buSzPts val="1200"/>
              <a:buFont typeface="Nunito"/>
              <a:buChar char="❖"/>
            </a:pPr>
            <a:r>
              <a:rPr lang="en-US">
                <a:solidFill>
                  <a:srgbClr val="000000"/>
                </a:solidFill>
                <a:latin typeface="Nunito"/>
                <a:ea typeface="Nunito"/>
                <a:cs typeface="Nunito"/>
                <a:sym typeface="Nunito"/>
              </a:rPr>
              <a:t>According to the Waterfall Increment model, each phase has certain costs incurred in the entire process.</a:t>
            </a:r>
            <a:endParaRPr>
              <a:solidFill>
                <a:srgbClr val="000000"/>
              </a:solidFill>
              <a:latin typeface="Nunito"/>
              <a:ea typeface="Nunito"/>
              <a:cs typeface="Nunito"/>
              <a:sym typeface="Nunito"/>
            </a:endParaRPr>
          </a:p>
          <a:p>
            <a:pPr marL="457200" lvl="0" indent="-304800" algn="l" rtl="0">
              <a:spcBef>
                <a:spcPts val="1000"/>
              </a:spcBef>
              <a:spcAft>
                <a:spcPts val="0"/>
              </a:spcAft>
              <a:buClr>
                <a:srgbClr val="000000"/>
              </a:buClr>
              <a:buSzPts val="1200"/>
              <a:buFont typeface="Nunito"/>
              <a:buChar char="❖"/>
            </a:pPr>
            <a:r>
              <a:rPr lang="en-US">
                <a:solidFill>
                  <a:srgbClr val="000000"/>
                </a:solidFill>
                <a:latin typeface="Nunito"/>
                <a:ea typeface="Nunito"/>
                <a:cs typeface="Nunito"/>
                <a:sym typeface="Nunito"/>
              </a:rPr>
              <a:t>1 product manager, 2 analysts, 2 software developers, 1 testers and 1 deployment engineer are required to work on the proposed system for a timespan of 4 months during year 1 and each of them are paid accordingly to their position and work hours.</a:t>
            </a:r>
            <a:endParaRPr>
              <a:solidFill>
                <a:srgbClr val="000000"/>
              </a:solidFill>
              <a:latin typeface="Nunito"/>
              <a:ea typeface="Nunito"/>
              <a:cs typeface="Nunito"/>
              <a:sym typeface="Nunito"/>
            </a:endParaRPr>
          </a:p>
          <a:p>
            <a:pPr marL="457200" lvl="0" indent="-304800" algn="l" rtl="0">
              <a:spcBef>
                <a:spcPts val="1000"/>
              </a:spcBef>
              <a:spcAft>
                <a:spcPts val="0"/>
              </a:spcAft>
              <a:buClr>
                <a:srgbClr val="000000"/>
              </a:buClr>
              <a:buSzPts val="1200"/>
              <a:buFont typeface="Nunito"/>
              <a:buChar char="❖"/>
            </a:pPr>
            <a:r>
              <a:rPr lang="en-US">
                <a:solidFill>
                  <a:srgbClr val="000000"/>
                </a:solidFill>
                <a:latin typeface="Nunito"/>
                <a:ea typeface="Nunito"/>
                <a:cs typeface="Nunito"/>
                <a:sym typeface="Nunito"/>
              </a:rPr>
              <a:t>The total cost estimate for IT teams is calculated based on the allocation in project plan.</a:t>
            </a:r>
            <a:endParaRPr>
              <a:solidFill>
                <a:srgbClr val="000000"/>
              </a:solidFill>
              <a:latin typeface="Nunito"/>
              <a:ea typeface="Nunito"/>
              <a:cs typeface="Nunito"/>
              <a:sym typeface="Nunito"/>
            </a:endParaRPr>
          </a:p>
          <a:p>
            <a:pPr marL="0" lvl="0" indent="0" algn="l" rtl="0">
              <a:spcBef>
                <a:spcPts val="1000"/>
              </a:spcBef>
              <a:spcAft>
                <a:spcPts val="0"/>
              </a:spcAft>
              <a:buNone/>
            </a:pPr>
            <a:endParaRPr>
              <a:solidFill>
                <a:srgbClr val="000000"/>
              </a:solidFill>
            </a:endParaRPr>
          </a:p>
        </p:txBody>
      </p:sp>
      <p:sp>
        <p:nvSpPr>
          <p:cNvPr id="1612" name="Google Shape;1612;g80de33eaca_0_10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3"/>
        <p:cNvGrpSpPr/>
        <p:nvPr/>
      </p:nvGrpSpPr>
      <p:grpSpPr>
        <a:xfrm>
          <a:off x="0" y="0"/>
          <a:ext cx="0" cy="0"/>
          <a:chOff x="0" y="0"/>
          <a:chExt cx="0" cy="0"/>
        </a:xfrm>
      </p:grpSpPr>
      <p:sp>
        <p:nvSpPr>
          <p:cNvPr id="1624" name="Google Shape;1624;g70df86b0c3_1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625" name="Google Shape;1625;g70df86b0c3_1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7"/>
        <p:cNvGrpSpPr/>
        <p:nvPr/>
      </p:nvGrpSpPr>
      <p:grpSpPr>
        <a:xfrm>
          <a:off x="0" y="0"/>
          <a:ext cx="0" cy="0"/>
          <a:chOff x="0" y="0"/>
          <a:chExt cx="0" cy="0"/>
        </a:xfrm>
      </p:grpSpPr>
      <p:sp>
        <p:nvSpPr>
          <p:cNvPr id="1638" name="Google Shape;1638;g80de33eaca_0_123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1639" name="Google Shape;1639;g80de33eaca_0_12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80dbc4e14f_0_29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Title: 30 Sec</a:t>
            </a:r>
            <a:endParaRPr/>
          </a:p>
          <a:p>
            <a:pPr marL="0" lvl="0" indent="0" algn="l" rtl="0">
              <a:spcBef>
                <a:spcPts val="0"/>
              </a:spcBef>
              <a:spcAft>
                <a:spcPts val="0"/>
              </a:spcAft>
              <a:buNone/>
            </a:pPr>
            <a:endParaRPr/>
          </a:p>
        </p:txBody>
      </p:sp>
      <p:sp>
        <p:nvSpPr>
          <p:cNvPr id="1666" name="Google Shape;1666;g80dbc4e14f_0_29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8"/>
        <p:cNvGrpSpPr/>
        <p:nvPr/>
      </p:nvGrpSpPr>
      <p:grpSpPr>
        <a:xfrm>
          <a:off x="0" y="0"/>
          <a:ext cx="0" cy="0"/>
          <a:chOff x="0" y="0"/>
          <a:chExt cx="0" cy="0"/>
        </a:xfrm>
      </p:grpSpPr>
      <p:sp>
        <p:nvSpPr>
          <p:cNvPr id="1699" name="Google Shape;1699;g80d85eed22_0_14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700" name="Google Shape;1700;g80d85eed22_0_14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9"/>
        <p:cNvGrpSpPr/>
        <p:nvPr/>
      </p:nvGrpSpPr>
      <p:grpSpPr>
        <a:xfrm>
          <a:off x="0" y="0"/>
          <a:ext cx="0" cy="0"/>
          <a:chOff x="0" y="0"/>
          <a:chExt cx="0" cy="0"/>
        </a:xfrm>
      </p:grpSpPr>
      <p:sp>
        <p:nvSpPr>
          <p:cNvPr id="1710" name="Google Shape;1710;g80d85eed22_0_13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p:txBody>
      </p:sp>
      <p:sp>
        <p:nvSpPr>
          <p:cNvPr id="1711" name="Google Shape;1711;g80d85eed22_0_13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0"/>
        <p:cNvGrpSpPr/>
        <p:nvPr/>
      </p:nvGrpSpPr>
      <p:grpSpPr>
        <a:xfrm>
          <a:off x="0" y="0"/>
          <a:ext cx="0" cy="0"/>
          <a:chOff x="0" y="0"/>
          <a:chExt cx="0" cy="0"/>
        </a:xfrm>
      </p:grpSpPr>
      <p:sp>
        <p:nvSpPr>
          <p:cNvPr id="1721" name="Google Shape;1721;g80dbc4e14f_0_29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Title: 30 Sec</a:t>
            </a:r>
            <a:endParaRPr/>
          </a:p>
          <a:p>
            <a:pPr marL="0" lvl="0" indent="0" algn="l" rtl="0">
              <a:spcBef>
                <a:spcPts val="0"/>
              </a:spcBef>
              <a:spcAft>
                <a:spcPts val="0"/>
              </a:spcAft>
              <a:buNone/>
            </a:pPr>
            <a:endParaRPr/>
          </a:p>
        </p:txBody>
      </p:sp>
      <p:sp>
        <p:nvSpPr>
          <p:cNvPr id="1722" name="Google Shape;1722;g80dbc4e14f_0_29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4"/>
        <p:cNvGrpSpPr/>
        <p:nvPr/>
      </p:nvGrpSpPr>
      <p:grpSpPr>
        <a:xfrm>
          <a:off x="0" y="0"/>
          <a:ext cx="0" cy="0"/>
          <a:chOff x="0" y="0"/>
          <a:chExt cx="0" cy="0"/>
        </a:xfrm>
      </p:grpSpPr>
      <p:sp>
        <p:nvSpPr>
          <p:cNvPr id="1755" name="Google Shape;1755;g80dbc4e14f_0_463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756" name="Google Shape;1756;g80dbc4e14f_0_46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3"/>
        <p:cNvGrpSpPr/>
        <p:nvPr/>
      </p:nvGrpSpPr>
      <p:grpSpPr>
        <a:xfrm>
          <a:off x="0" y="0"/>
          <a:ext cx="0" cy="0"/>
          <a:chOff x="0" y="0"/>
          <a:chExt cx="0" cy="0"/>
        </a:xfrm>
      </p:grpSpPr>
      <p:sp>
        <p:nvSpPr>
          <p:cNvPr id="1784" name="Google Shape;1784;g80dbc4e14f_7_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5" name="Google Shape;1785;g80dbc4e14f_7_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p:txBody>
      </p:sp>
      <p:sp>
        <p:nvSpPr>
          <p:cNvPr id="1786" name="Google Shape;1786;g80dbc4e14f_7_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1100">
                <a:latin typeface="Arial"/>
                <a:ea typeface="Arial"/>
                <a:cs typeface="Arial"/>
                <a:sym typeface="Arial"/>
              </a:rPr>
              <a:t>Simple: 1 min</a:t>
            </a:r>
            <a:endParaRPr/>
          </a:p>
        </p:txBody>
      </p:sp>
      <p:sp>
        <p:nvSpPr>
          <p:cNvPr id="417" name="Google Shape;41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80dbc4e14f_0_458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797" name="Google Shape;1797;g80dbc4e14f_0_45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80dbc4e14f_0_455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a:t>Simple: 1 min</a:t>
            </a:r>
            <a:endParaRPr/>
          </a:p>
          <a:p>
            <a:pPr marL="0" lvl="0" indent="0" algn="l" rtl="0">
              <a:lnSpc>
                <a:spcPct val="115000"/>
              </a:lnSpc>
              <a:spcBef>
                <a:spcPts val="0"/>
              </a:spcBef>
              <a:spcAft>
                <a:spcPts val="0"/>
              </a:spcAft>
              <a:buClr>
                <a:schemeClr val="dk1"/>
              </a:buClr>
              <a:buSzPts val="1100"/>
              <a:buFont typeface="Arial"/>
              <a:buNone/>
            </a:pPr>
            <a:endParaRPr/>
          </a:p>
          <a:p>
            <a:pPr marL="0" lvl="0" indent="0" algn="l" rtl="0">
              <a:lnSpc>
                <a:spcPct val="115000"/>
              </a:lnSpc>
              <a:spcBef>
                <a:spcPts val="0"/>
              </a:spcBef>
              <a:spcAft>
                <a:spcPts val="0"/>
              </a:spcAft>
              <a:buClr>
                <a:schemeClr val="dk1"/>
              </a:buClr>
              <a:buSzPts val="1100"/>
              <a:buFont typeface="Arial"/>
              <a:buNone/>
            </a:pPr>
            <a:r>
              <a:rPr lang="en-US"/>
              <a:t>Notes:</a:t>
            </a:r>
            <a:endParaRPr/>
          </a:p>
          <a:p>
            <a:pPr marL="609600" lvl="0" indent="-381000" algn="l" rtl="0">
              <a:lnSpc>
                <a:spcPct val="115000"/>
              </a:lnSpc>
              <a:spcBef>
                <a:spcPts val="0"/>
              </a:spcBef>
              <a:spcAft>
                <a:spcPts val="0"/>
              </a:spcAft>
              <a:buClr>
                <a:schemeClr val="dk1"/>
              </a:buClr>
              <a:buSzPts val="1200"/>
              <a:buFont typeface="Nunito"/>
              <a:buChar char="❖"/>
            </a:pPr>
            <a:r>
              <a:rPr lang="en-US">
                <a:latin typeface="Nunito"/>
                <a:ea typeface="Nunito"/>
                <a:cs typeface="Nunito"/>
                <a:sym typeface="Nunito"/>
              </a:rPr>
              <a:t>This project plan is for creating 1 report for 1 persona. </a:t>
            </a:r>
            <a:endParaRPr>
              <a:latin typeface="Nunito"/>
              <a:ea typeface="Nunito"/>
              <a:cs typeface="Nunito"/>
              <a:sym typeface="Nunito"/>
            </a:endParaRPr>
          </a:p>
          <a:p>
            <a:pPr marL="609600" lvl="0" indent="-381000" algn="l" rtl="0">
              <a:lnSpc>
                <a:spcPct val="115000"/>
              </a:lnSpc>
              <a:spcBef>
                <a:spcPts val="1300"/>
              </a:spcBef>
              <a:spcAft>
                <a:spcPts val="0"/>
              </a:spcAft>
              <a:buClr>
                <a:schemeClr val="dk1"/>
              </a:buClr>
              <a:buSzPts val="1200"/>
              <a:buFont typeface="Nunito"/>
              <a:buChar char="❖"/>
            </a:pPr>
            <a:r>
              <a:rPr lang="en-US">
                <a:latin typeface="Nunito"/>
                <a:ea typeface="Nunito"/>
                <a:cs typeface="Nunito"/>
                <a:sym typeface="Nunito"/>
              </a:rPr>
              <a:t>This project plan will be repeated over and over in an incremental fashion in order to create all the reports desired by the 3 persona.</a:t>
            </a:r>
            <a:endParaRPr>
              <a:latin typeface="Nunito"/>
              <a:ea typeface="Nunito"/>
              <a:cs typeface="Nunito"/>
              <a:sym typeface="Nunito"/>
            </a:endParaRPr>
          </a:p>
          <a:p>
            <a:pPr marL="609600" lvl="0" indent="-381000" algn="l" rtl="0">
              <a:lnSpc>
                <a:spcPct val="115000"/>
              </a:lnSpc>
              <a:spcBef>
                <a:spcPts val="1300"/>
              </a:spcBef>
              <a:spcAft>
                <a:spcPts val="0"/>
              </a:spcAft>
              <a:buClr>
                <a:schemeClr val="dk1"/>
              </a:buClr>
              <a:buSzPts val="1200"/>
              <a:buFont typeface="Nunito"/>
              <a:buChar char="❖"/>
            </a:pPr>
            <a:r>
              <a:rPr lang="en-US">
                <a:latin typeface="Nunito"/>
                <a:ea typeface="Nunito"/>
                <a:cs typeface="Nunito"/>
                <a:sym typeface="Nunito"/>
              </a:rPr>
              <a:t>Certain portions of the project plan overlap for various reasons:</a:t>
            </a:r>
            <a:endParaRPr>
              <a:latin typeface="Nunito"/>
              <a:ea typeface="Nunito"/>
              <a:cs typeface="Nunito"/>
              <a:sym typeface="Nunito"/>
            </a:endParaRPr>
          </a:p>
          <a:p>
            <a:pPr marL="1219200" lvl="1" indent="-381000" algn="l" rtl="0">
              <a:lnSpc>
                <a:spcPct val="115000"/>
              </a:lnSpc>
              <a:spcBef>
                <a:spcPts val="1300"/>
              </a:spcBef>
              <a:spcAft>
                <a:spcPts val="0"/>
              </a:spcAft>
              <a:buClr>
                <a:schemeClr val="dk1"/>
              </a:buClr>
              <a:buSzPts val="1200"/>
              <a:buFont typeface="Nunito"/>
              <a:buChar char="➢"/>
            </a:pPr>
            <a:r>
              <a:rPr lang="en-US" u="sng">
                <a:latin typeface="Nunito"/>
                <a:ea typeface="Nunito"/>
                <a:cs typeface="Nunito"/>
                <a:sym typeface="Nunito"/>
              </a:rPr>
              <a:t>Data and UI</a:t>
            </a:r>
            <a:r>
              <a:rPr lang="en-US">
                <a:latin typeface="Nunito"/>
                <a:ea typeface="Nunito"/>
                <a:cs typeface="Nunito"/>
                <a:sym typeface="Nunito"/>
              </a:rPr>
              <a:t>: The report can be split into data and UI. While these two are very dependent on each other, they can be produced in parallel</a:t>
            </a:r>
            <a:endParaRPr>
              <a:latin typeface="Nunito"/>
              <a:ea typeface="Nunito"/>
              <a:cs typeface="Nunito"/>
              <a:sym typeface="Nunito"/>
            </a:endParaRPr>
          </a:p>
          <a:p>
            <a:pPr marL="1219200" lvl="1" indent="-381000" algn="l" rtl="0">
              <a:lnSpc>
                <a:spcPct val="115000"/>
              </a:lnSpc>
              <a:spcBef>
                <a:spcPts val="1000"/>
              </a:spcBef>
              <a:spcAft>
                <a:spcPts val="0"/>
              </a:spcAft>
              <a:buClr>
                <a:schemeClr val="dk1"/>
              </a:buClr>
              <a:buSzPts val="1200"/>
              <a:buFont typeface="Nunito"/>
              <a:buChar char="➢"/>
            </a:pPr>
            <a:r>
              <a:rPr lang="en-US">
                <a:latin typeface="Nunito"/>
                <a:ea typeface="Nunito"/>
                <a:cs typeface="Nunito"/>
                <a:sym typeface="Nunito"/>
              </a:rPr>
              <a:t>During certain periods two associated tasks overlap. This happens 3 times during the plan</a:t>
            </a:r>
            <a:endParaRPr>
              <a:latin typeface="Nunito"/>
              <a:ea typeface="Nunito"/>
              <a:cs typeface="Nunito"/>
              <a:sym typeface="Nunito"/>
            </a:endParaRPr>
          </a:p>
          <a:p>
            <a:pPr marL="1828800" lvl="2" indent="-381000" algn="l" rtl="0">
              <a:lnSpc>
                <a:spcPct val="115000"/>
              </a:lnSpc>
              <a:spcBef>
                <a:spcPts val="1300"/>
              </a:spcBef>
              <a:spcAft>
                <a:spcPts val="0"/>
              </a:spcAft>
              <a:buClr>
                <a:schemeClr val="dk1"/>
              </a:buClr>
              <a:buSzPts val="1200"/>
              <a:buFont typeface="Nunito"/>
              <a:buChar char="■"/>
            </a:pPr>
            <a:r>
              <a:rPr lang="en-US">
                <a:latin typeface="Nunito"/>
                <a:ea typeface="Nunito"/>
                <a:cs typeface="Nunito"/>
                <a:sym typeface="Nunito"/>
              </a:rPr>
              <a:t>Low level design</a:t>
            </a:r>
            <a:endParaRPr>
              <a:latin typeface="Nunito"/>
              <a:ea typeface="Nunito"/>
              <a:cs typeface="Nunito"/>
              <a:sym typeface="Nunito"/>
            </a:endParaRPr>
          </a:p>
          <a:p>
            <a:pPr marL="1828800" lvl="2" indent="-381000" algn="l" rtl="0">
              <a:lnSpc>
                <a:spcPct val="115000"/>
              </a:lnSpc>
              <a:spcBef>
                <a:spcPts val="0"/>
              </a:spcBef>
              <a:spcAft>
                <a:spcPts val="0"/>
              </a:spcAft>
              <a:buClr>
                <a:schemeClr val="dk1"/>
              </a:buClr>
              <a:buSzPts val="1200"/>
              <a:buFont typeface="Nunito"/>
              <a:buChar char="■"/>
            </a:pPr>
            <a:r>
              <a:rPr lang="en-US">
                <a:latin typeface="Nunito"/>
                <a:ea typeface="Nunito"/>
                <a:cs typeface="Nunito"/>
                <a:sym typeface="Nunito"/>
              </a:rPr>
              <a:t>Summarized data</a:t>
            </a:r>
            <a:endParaRPr>
              <a:latin typeface="Nunito"/>
              <a:ea typeface="Nunito"/>
              <a:cs typeface="Nunito"/>
              <a:sym typeface="Nunito"/>
            </a:endParaRPr>
          </a:p>
          <a:p>
            <a:pPr marL="1828800" lvl="2" indent="-381000" algn="l" rtl="0">
              <a:lnSpc>
                <a:spcPct val="115000"/>
              </a:lnSpc>
              <a:spcBef>
                <a:spcPts val="0"/>
              </a:spcBef>
              <a:spcAft>
                <a:spcPts val="0"/>
              </a:spcAft>
              <a:buClr>
                <a:schemeClr val="dk1"/>
              </a:buClr>
              <a:buSzPts val="1200"/>
              <a:buFont typeface="Nunito"/>
              <a:buChar char="■"/>
            </a:pPr>
            <a:r>
              <a:rPr lang="en-US">
                <a:latin typeface="Nunito"/>
                <a:ea typeface="Nunito"/>
                <a:cs typeface="Nunito"/>
                <a:sym typeface="Nunito"/>
              </a:rPr>
              <a:t>UI prototyping</a:t>
            </a:r>
            <a:endParaRPr/>
          </a:p>
          <a:p>
            <a:pPr marL="0" lvl="0" indent="0" algn="l" rtl="0">
              <a:lnSpc>
                <a:spcPct val="115000"/>
              </a:lnSpc>
              <a:spcBef>
                <a:spcPts val="1300"/>
              </a:spcBef>
              <a:spcAft>
                <a:spcPts val="0"/>
              </a:spcAft>
              <a:buClr>
                <a:schemeClr val="dk1"/>
              </a:buClr>
              <a:buSzPts val="1100"/>
              <a:buFont typeface="Arial"/>
              <a:buNone/>
            </a:pPr>
            <a:endParaRPr/>
          </a:p>
          <a:p>
            <a:pPr marL="0" lvl="0" indent="0" algn="ctr" rtl="0">
              <a:lnSpc>
                <a:spcPct val="90000"/>
              </a:lnSpc>
              <a:spcBef>
                <a:spcPts val="0"/>
              </a:spcBef>
              <a:spcAft>
                <a:spcPts val="0"/>
              </a:spcAft>
              <a:buClr>
                <a:schemeClr val="dk1"/>
              </a:buClr>
              <a:buSzPts val="1100"/>
              <a:buFont typeface="Arial"/>
              <a:buNone/>
            </a:pPr>
            <a:endParaRPr sz="3000">
              <a:solidFill>
                <a:srgbClr val="000000"/>
              </a:solidFill>
              <a:latin typeface="Nunito"/>
              <a:ea typeface="Nunito"/>
              <a:cs typeface="Nunito"/>
              <a:sym typeface="Nunito"/>
            </a:endParaRPr>
          </a:p>
          <a:p>
            <a:pPr marL="0" lvl="0" indent="0" algn="l" rtl="0">
              <a:lnSpc>
                <a:spcPct val="115000"/>
              </a:lnSpc>
              <a:spcBef>
                <a:spcPts val="0"/>
              </a:spcBef>
              <a:spcAft>
                <a:spcPts val="0"/>
              </a:spcAft>
              <a:buNone/>
            </a:pPr>
            <a:endParaRPr/>
          </a:p>
        </p:txBody>
      </p:sp>
      <p:sp>
        <p:nvSpPr>
          <p:cNvPr id="1832" name="Google Shape;1832;g80dbc4e14f_0_45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2"/>
        <p:cNvGrpSpPr/>
        <p:nvPr/>
      </p:nvGrpSpPr>
      <p:grpSpPr>
        <a:xfrm>
          <a:off x="0" y="0"/>
          <a:ext cx="0" cy="0"/>
          <a:chOff x="0" y="0"/>
          <a:chExt cx="0" cy="0"/>
        </a:xfrm>
      </p:grpSpPr>
      <p:sp>
        <p:nvSpPr>
          <p:cNvPr id="1843" name="Google Shape;1843;g80dbc4e14f_0_309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Title: 30 Sec</a:t>
            </a:r>
            <a:endParaRPr/>
          </a:p>
          <a:p>
            <a:pPr marL="0" lvl="0" indent="0" algn="l" rtl="0">
              <a:spcBef>
                <a:spcPts val="0"/>
              </a:spcBef>
              <a:spcAft>
                <a:spcPts val="0"/>
              </a:spcAft>
              <a:buNone/>
            </a:pPr>
            <a:endParaRPr/>
          </a:p>
        </p:txBody>
      </p:sp>
      <p:sp>
        <p:nvSpPr>
          <p:cNvPr id="1844" name="Google Shape;1844;g80dbc4e14f_0_30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6"/>
        <p:cNvGrpSpPr/>
        <p:nvPr/>
      </p:nvGrpSpPr>
      <p:grpSpPr>
        <a:xfrm>
          <a:off x="0" y="0"/>
          <a:ext cx="0" cy="0"/>
          <a:chOff x="0" y="0"/>
          <a:chExt cx="0" cy="0"/>
        </a:xfrm>
      </p:grpSpPr>
      <p:sp>
        <p:nvSpPr>
          <p:cNvPr id="1877" name="Google Shape;1877;g80dbc4e14f_1_1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878" name="Google Shape;1878;g80dbc4e14f_1_1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1"/>
        <p:cNvGrpSpPr/>
        <p:nvPr/>
      </p:nvGrpSpPr>
      <p:grpSpPr>
        <a:xfrm>
          <a:off x="0" y="0"/>
          <a:ext cx="0" cy="0"/>
          <a:chOff x="0" y="0"/>
          <a:chExt cx="0" cy="0"/>
        </a:xfrm>
      </p:grpSpPr>
      <p:sp>
        <p:nvSpPr>
          <p:cNvPr id="1902" name="Google Shape;1902;g80dbc4e14f_1_3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903" name="Google Shape;1903;g80dbc4e14f_1_3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4"/>
        <p:cNvGrpSpPr/>
        <p:nvPr/>
      </p:nvGrpSpPr>
      <p:grpSpPr>
        <a:xfrm>
          <a:off x="0" y="0"/>
          <a:ext cx="0" cy="0"/>
          <a:chOff x="0" y="0"/>
          <a:chExt cx="0" cy="0"/>
        </a:xfrm>
      </p:grpSpPr>
      <p:sp>
        <p:nvSpPr>
          <p:cNvPr id="1915" name="Google Shape;1915;g80dbc4e14f_1_61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916" name="Google Shape;1916;g80dbc4e14f_1_6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80dbc4e14f_1_7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927" name="Google Shape;1927;g80dbc4e14f_1_7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6"/>
        <p:cNvGrpSpPr/>
        <p:nvPr/>
      </p:nvGrpSpPr>
      <p:grpSpPr>
        <a:xfrm>
          <a:off x="0" y="0"/>
          <a:ext cx="0" cy="0"/>
          <a:chOff x="0" y="0"/>
          <a:chExt cx="0" cy="0"/>
        </a:xfrm>
      </p:grpSpPr>
      <p:sp>
        <p:nvSpPr>
          <p:cNvPr id="1947" name="Google Shape;1947;g80de33eaca_0_13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1948" name="Google Shape;1948;g80de33eaca_0_13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Google Shape;1984;g80dbc4e14f_0_299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Title: 30 Sec</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latin typeface="Arial"/>
                <a:ea typeface="Arial"/>
                <a:cs typeface="Arial"/>
                <a:sym typeface="Arial"/>
              </a:rPr>
              <a:t>Notes:</a:t>
            </a:r>
            <a:endParaRPr>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US">
                <a:latin typeface="Arial"/>
                <a:ea typeface="Arial"/>
                <a:cs typeface="Arial"/>
                <a:sym typeface="Arial"/>
              </a:rPr>
              <a:t>Due to the small size of our project and the relative independence of each increment, there is a great deal of flexibility in our branch, build, and release plans</a:t>
            </a:r>
            <a:endParaRPr/>
          </a:p>
          <a:p>
            <a:pPr marL="0" lvl="0" indent="0" algn="l" rtl="0">
              <a:spcBef>
                <a:spcPts val="0"/>
              </a:spcBef>
              <a:spcAft>
                <a:spcPts val="0"/>
              </a:spcAft>
              <a:buNone/>
            </a:pPr>
            <a:endParaRPr/>
          </a:p>
        </p:txBody>
      </p:sp>
      <p:sp>
        <p:nvSpPr>
          <p:cNvPr id="1985" name="Google Shape;1985;g80dbc4e14f_0_29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7"/>
        <p:cNvGrpSpPr/>
        <p:nvPr/>
      </p:nvGrpSpPr>
      <p:grpSpPr>
        <a:xfrm>
          <a:off x="0" y="0"/>
          <a:ext cx="0" cy="0"/>
          <a:chOff x="0" y="0"/>
          <a:chExt cx="0" cy="0"/>
        </a:xfrm>
      </p:grpSpPr>
      <p:sp>
        <p:nvSpPr>
          <p:cNvPr id="2018" name="Google Shape;2018;g80dbc4e14f_0_448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2019" name="Google Shape;2019;g80dbc4e14f_0_44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80dbc4e14f_0_33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p:txBody>
      </p:sp>
      <p:sp>
        <p:nvSpPr>
          <p:cNvPr id="461" name="Google Shape;461;g80dbc4e14f_0_33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p:cNvGrpSpPr/>
        <p:nvPr/>
      </p:nvGrpSpPr>
      <p:grpSpPr>
        <a:xfrm>
          <a:off x="0" y="0"/>
          <a:ext cx="0" cy="0"/>
          <a:chOff x="0" y="0"/>
          <a:chExt cx="0" cy="0"/>
        </a:xfrm>
      </p:grpSpPr>
      <p:sp>
        <p:nvSpPr>
          <p:cNvPr id="2031" name="Google Shape;2031;g80fa14de63_4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Clr>
                <a:schemeClr val="dk1"/>
              </a:buClr>
              <a:buSzPts val="1100"/>
              <a:buFont typeface="Arial"/>
              <a:buNone/>
            </a:pPr>
            <a:endParaRPr/>
          </a:p>
        </p:txBody>
      </p:sp>
      <p:sp>
        <p:nvSpPr>
          <p:cNvPr id="2032" name="Google Shape;2032;g80fa14de63_4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3"/>
        <p:cNvGrpSpPr/>
        <p:nvPr/>
      </p:nvGrpSpPr>
      <p:grpSpPr>
        <a:xfrm>
          <a:off x="0" y="0"/>
          <a:ext cx="0" cy="0"/>
          <a:chOff x="0" y="0"/>
          <a:chExt cx="0" cy="0"/>
        </a:xfrm>
      </p:grpSpPr>
      <p:sp>
        <p:nvSpPr>
          <p:cNvPr id="2044" name="Google Shape;2044;g80dbc4e14f_0_454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p:txBody>
      </p:sp>
      <p:sp>
        <p:nvSpPr>
          <p:cNvPr id="2045" name="Google Shape;2045;g80dbc4e14f_0_45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6"/>
        <p:cNvGrpSpPr/>
        <p:nvPr/>
      </p:nvGrpSpPr>
      <p:grpSpPr>
        <a:xfrm>
          <a:off x="0" y="0"/>
          <a:ext cx="0" cy="0"/>
          <a:chOff x="0" y="0"/>
          <a:chExt cx="0" cy="0"/>
        </a:xfrm>
      </p:grpSpPr>
      <p:sp>
        <p:nvSpPr>
          <p:cNvPr id="2057" name="Google Shape;2057;g80de33eaca_0_150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2058" name="Google Shape;2058;g80de33eaca_0_150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1"/>
        <p:cNvGrpSpPr/>
        <p:nvPr/>
      </p:nvGrpSpPr>
      <p:grpSpPr>
        <a:xfrm>
          <a:off x="0" y="0"/>
          <a:ext cx="0" cy="0"/>
          <a:chOff x="0" y="0"/>
          <a:chExt cx="0" cy="0"/>
        </a:xfrm>
      </p:grpSpPr>
      <p:sp>
        <p:nvSpPr>
          <p:cNvPr id="2102" name="Google Shape;2102;g80dbc4e14f_0_306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Title: 30 Sec</a:t>
            </a:r>
            <a:endParaRPr/>
          </a:p>
          <a:p>
            <a:pPr marL="0" lvl="0" indent="0" algn="l" rtl="0">
              <a:spcBef>
                <a:spcPts val="0"/>
              </a:spcBef>
              <a:spcAft>
                <a:spcPts val="0"/>
              </a:spcAft>
              <a:buNone/>
            </a:pPr>
            <a:endParaRPr/>
          </a:p>
        </p:txBody>
      </p:sp>
      <p:sp>
        <p:nvSpPr>
          <p:cNvPr id="2103" name="Google Shape;2103;g80dbc4e14f_0_30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5"/>
        <p:cNvGrpSpPr/>
        <p:nvPr/>
      </p:nvGrpSpPr>
      <p:grpSpPr>
        <a:xfrm>
          <a:off x="0" y="0"/>
          <a:ext cx="0" cy="0"/>
          <a:chOff x="0" y="0"/>
          <a:chExt cx="0" cy="0"/>
        </a:xfrm>
      </p:grpSpPr>
      <p:sp>
        <p:nvSpPr>
          <p:cNvPr id="2136" name="Google Shape;2136;g80d85eed22_0_117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2137" name="Google Shape;2137;g80d85eed22_0_11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p:cNvGrpSpPr/>
        <p:nvPr/>
      </p:nvGrpSpPr>
      <p:grpSpPr>
        <a:xfrm>
          <a:off x="0" y="0"/>
          <a:ext cx="0" cy="0"/>
          <a:chOff x="0" y="0"/>
          <a:chExt cx="0" cy="0"/>
        </a:xfrm>
      </p:grpSpPr>
      <p:sp>
        <p:nvSpPr>
          <p:cNvPr id="2188" name="Google Shape;2188;g80d85eed22_0_12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2189" name="Google Shape;2189;g80d85eed22_0_12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0"/>
        <p:cNvGrpSpPr/>
        <p:nvPr/>
      </p:nvGrpSpPr>
      <p:grpSpPr>
        <a:xfrm>
          <a:off x="0" y="0"/>
          <a:ext cx="0" cy="0"/>
          <a:chOff x="0" y="0"/>
          <a:chExt cx="0" cy="0"/>
        </a:xfrm>
      </p:grpSpPr>
      <p:sp>
        <p:nvSpPr>
          <p:cNvPr id="2241" name="Google Shape;2241;g80d85eed22_0_112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a:p>
            <a:pPr marL="0" lvl="0" indent="0" algn="l" rtl="0">
              <a:spcBef>
                <a:spcPts val="0"/>
              </a:spcBef>
              <a:spcAft>
                <a:spcPts val="0"/>
              </a:spcAft>
              <a:buNone/>
            </a:pPr>
            <a:endParaRPr/>
          </a:p>
        </p:txBody>
      </p:sp>
      <p:sp>
        <p:nvSpPr>
          <p:cNvPr id="2242" name="Google Shape;2242;g80d85eed22_0_11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3"/>
        <p:cNvGrpSpPr/>
        <p:nvPr/>
      </p:nvGrpSpPr>
      <p:grpSpPr>
        <a:xfrm>
          <a:off x="0" y="0"/>
          <a:ext cx="0" cy="0"/>
          <a:chOff x="0" y="0"/>
          <a:chExt cx="0" cy="0"/>
        </a:xfrm>
      </p:grpSpPr>
      <p:sp>
        <p:nvSpPr>
          <p:cNvPr id="2294" name="Google Shape;2294;g80de33eaca_2_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5" name="Google Shape;2295;g80de33eaca_2_7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Backup: 0 min</a:t>
            </a:r>
            <a:endParaRPr/>
          </a:p>
        </p:txBody>
      </p:sp>
      <p:sp>
        <p:nvSpPr>
          <p:cNvPr id="2296" name="Google Shape;2296;g80de33eaca_2_7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0"/>
        <p:cNvGrpSpPr/>
        <p:nvPr/>
      </p:nvGrpSpPr>
      <p:grpSpPr>
        <a:xfrm>
          <a:off x="0" y="0"/>
          <a:ext cx="0" cy="0"/>
          <a:chOff x="0" y="0"/>
          <a:chExt cx="0" cy="0"/>
        </a:xfrm>
      </p:grpSpPr>
      <p:sp>
        <p:nvSpPr>
          <p:cNvPr id="2301" name="Google Shape;2301;g8101400a55_15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Title: 30 Sec</a:t>
            </a:r>
            <a:endParaRPr/>
          </a:p>
          <a:p>
            <a:pPr marL="0" lvl="0" indent="0" algn="l" rtl="0">
              <a:spcBef>
                <a:spcPts val="0"/>
              </a:spcBef>
              <a:spcAft>
                <a:spcPts val="0"/>
              </a:spcAft>
              <a:buNone/>
            </a:pPr>
            <a:endParaRPr/>
          </a:p>
        </p:txBody>
      </p:sp>
      <p:sp>
        <p:nvSpPr>
          <p:cNvPr id="2302" name="Google Shape;2302;g8101400a55_15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4"/>
        <p:cNvGrpSpPr/>
        <p:nvPr/>
      </p:nvGrpSpPr>
      <p:grpSpPr>
        <a:xfrm>
          <a:off x="0" y="0"/>
          <a:ext cx="0" cy="0"/>
          <a:chOff x="0" y="0"/>
          <a:chExt cx="0" cy="0"/>
        </a:xfrm>
      </p:grpSpPr>
      <p:sp>
        <p:nvSpPr>
          <p:cNvPr id="2335" name="Google Shape;2335;g80de33eaca_0_83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Backup: 0 min</a:t>
            </a:r>
            <a:endParaRPr/>
          </a:p>
        </p:txBody>
      </p:sp>
      <p:sp>
        <p:nvSpPr>
          <p:cNvPr id="2336" name="Google Shape;2336;g80de33eaca_0_8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80dbc4e14f_0_33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p:txBody>
      </p:sp>
      <p:sp>
        <p:nvSpPr>
          <p:cNvPr id="491" name="Google Shape;491;g80dbc4e14f_0_33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3"/>
        <p:cNvGrpSpPr/>
        <p:nvPr/>
      </p:nvGrpSpPr>
      <p:grpSpPr>
        <a:xfrm>
          <a:off x="0" y="0"/>
          <a:ext cx="0" cy="0"/>
          <a:chOff x="0" y="0"/>
          <a:chExt cx="0" cy="0"/>
        </a:xfrm>
      </p:grpSpPr>
      <p:sp>
        <p:nvSpPr>
          <p:cNvPr id="2384" name="Google Shape;2384;g80de33eaca_0_90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Backup: 0 min</a:t>
            </a:r>
            <a:endParaRPr/>
          </a:p>
        </p:txBody>
      </p:sp>
      <p:sp>
        <p:nvSpPr>
          <p:cNvPr id="2385" name="Google Shape;2385;g80de33eaca_0_9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3"/>
        <p:cNvGrpSpPr/>
        <p:nvPr/>
      </p:nvGrpSpPr>
      <p:grpSpPr>
        <a:xfrm>
          <a:off x="0" y="0"/>
          <a:ext cx="0" cy="0"/>
          <a:chOff x="0" y="0"/>
          <a:chExt cx="0" cy="0"/>
        </a:xfrm>
      </p:grpSpPr>
      <p:sp>
        <p:nvSpPr>
          <p:cNvPr id="2414" name="Google Shape;2414;g80de33eaca_0_97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Backup: 0 Mins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2415" name="Google Shape;2415;g80de33eaca_0_9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4"/>
        <p:cNvGrpSpPr/>
        <p:nvPr/>
      </p:nvGrpSpPr>
      <p:grpSpPr>
        <a:xfrm>
          <a:off x="0" y="0"/>
          <a:ext cx="0" cy="0"/>
          <a:chOff x="0" y="0"/>
          <a:chExt cx="0" cy="0"/>
        </a:xfrm>
      </p:grpSpPr>
      <p:sp>
        <p:nvSpPr>
          <p:cNvPr id="2465" name="Google Shape;2465;g80de33eaca_0_110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Backup: 0 Mins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2466" name="Google Shape;2466;g80de33eaca_0_11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5"/>
        <p:cNvGrpSpPr/>
        <p:nvPr/>
      </p:nvGrpSpPr>
      <p:grpSpPr>
        <a:xfrm>
          <a:off x="0" y="0"/>
          <a:ext cx="0" cy="0"/>
          <a:chOff x="0" y="0"/>
          <a:chExt cx="0" cy="0"/>
        </a:xfrm>
      </p:grpSpPr>
      <p:sp>
        <p:nvSpPr>
          <p:cNvPr id="2476" name="Google Shape;2476;g80de33eaca_0_113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Backup: 0 Mins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
        <p:nvSpPr>
          <p:cNvPr id="2477" name="Google Shape;2477;g80de33eaca_0_11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80d85eed22_0_145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Backup: 0 min</a:t>
            </a:r>
            <a:endParaRPr/>
          </a:p>
        </p:txBody>
      </p:sp>
      <p:sp>
        <p:nvSpPr>
          <p:cNvPr id="2488" name="Google Shape;2488;g80d85eed22_0_14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7"/>
        <p:cNvGrpSpPr/>
        <p:nvPr/>
      </p:nvGrpSpPr>
      <p:grpSpPr>
        <a:xfrm>
          <a:off x="0" y="0"/>
          <a:ext cx="0" cy="0"/>
          <a:chOff x="0" y="0"/>
          <a:chExt cx="0" cy="0"/>
        </a:xfrm>
      </p:grpSpPr>
      <p:sp>
        <p:nvSpPr>
          <p:cNvPr id="2548" name="Google Shape;2548;g8101400a55_11_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Backup: 0 min</a:t>
            </a:r>
            <a:endParaRPr/>
          </a:p>
        </p:txBody>
      </p:sp>
      <p:sp>
        <p:nvSpPr>
          <p:cNvPr id="2549" name="Google Shape;2549;g8101400a55_11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4"/>
        <p:cNvGrpSpPr/>
        <p:nvPr/>
      </p:nvGrpSpPr>
      <p:grpSpPr>
        <a:xfrm>
          <a:off x="0" y="0"/>
          <a:ext cx="0" cy="0"/>
          <a:chOff x="0" y="0"/>
          <a:chExt cx="0" cy="0"/>
        </a:xfrm>
      </p:grpSpPr>
      <p:sp>
        <p:nvSpPr>
          <p:cNvPr id="2555" name="Google Shape;2555;g80dbc4e14f_3_9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Backup: 0 min</a:t>
            </a:r>
            <a:endParaRPr/>
          </a:p>
        </p:txBody>
      </p:sp>
      <p:sp>
        <p:nvSpPr>
          <p:cNvPr id="2556" name="Google Shape;2556;g80dbc4e14f_3_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1"/>
        <p:cNvGrpSpPr/>
        <p:nvPr/>
      </p:nvGrpSpPr>
      <p:grpSpPr>
        <a:xfrm>
          <a:off x="0" y="0"/>
          <a:ext cx="0" cy="0"/>
          <a:chOff x="0" y="0"/>
          <a:chExt cx="0" cy="0"/>
        </a:xfrm>
      </p:grpSpPr>
      <p:sp>
        <p:nvSpPr>
          <p:cNvPr id="2562" name="Google Shape;2562;g80dbc4e14f_3_1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Backup: 0 min</a:t>
            </a:r>
            <a:endParaRPr/>
          </a:p>
        </p:txBody>
      </p:sp>
      <p:sp>
        <p:nvSpPr>
          <p:cNvPr id="2563" name="Google Shape;2563;g80dbc4e14f_3_1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80dbc4e14f_0_340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Simple: 1 min</a:t>
            </a:r>
            <a:endParaRPr/>
          </a:p>
        </p:txBody>
      </p:sp>
      <p:sp>
        <p:nvSpPr>
          <p:cNvPr id="514" name="Google Shape;514;g80dbc4e14f_0_34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80dbc4e14f_0_344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Simple: 1 min</a:t>
            </a:r>
            <a:endParaRPr/>
          </a:p>
        </p:txBody>
      </p:sp>
      <p:sp>
        <p:nvSpPr>
          <p:cNvPr id="544" name="Google Shape;544;g80dbc4e14f_0_34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ver slide layout">
  <p:cSld name="Cover slide layout">
    <p:bg>
      <p:bgPr>
        <a:solidFill>
          <a:schemeClr val="accent3"/>
        </a:solidFill>
        <a:effectLst/>
      </p:bgPr>
    </p:bg>
    <p:spTree>
      <p:nvGrpSpPr>
        <p:cNvPr id="1" name="Shape 11"/>
        <p:cNvGrpSpPr/>
        <p:nvPr/>
      </p:nvGrpSpPr>
      <p:grpSpPr>
        <a:xfrm>
          <a:off x="0" y="0"/>
          <a:ext cx="0" cy="0"/>
          <a:chOff x="0" y="0"/>
          <a:chExt cx="0" cy="0"/>
        </a:xfrm>
      </p:grpSpPr>
      <p:sp>
        <p:nvSpPr>
          <p:cNvPr id="12" name="Google Shape;12;p2"/>
          <p:cNvSpPr/>
          <p:nvPr/>
        </p:nvSpPr>
        <p:spPr>
          <a:xfrm flipH="1">
            <a:off x="0" y="0"/>
            <a:ext cx="12192001" cy="6858000"/>
          </a:xfrm>
          <a:custGeom>
            <a:avLst/>
            <a:gdLst/>
            <a:ahLst/>
            <a:cxnLst/>
            <a:rect l="l" t="t" r="r" b="b"/>
            <a:pathLst>
              <a:path w="12192001" h="6858000" extrusionOk="0">
                <a:moveTo>
                  <a:pt x="12192001" y="0"/>
                </a:moveTo>
                <a:lnTo>
                  <a:pt x="3518686" y="0"/>
                </a:lnTo>
                <a:lnTo>
                  <a:pt x="0" y="3092154"/>
                </a:lnTo>
                <a:lnTo>
                  <a:pt x="0" y="6858000"/>
                </a:lnTo>
                <a:lnTo>
                  <a:pt x="5603032" y="6858000"/>
                </a:lnTo>
                <a:lnTo>
                  <a:pt x="12192001" y="1067740"/>
                </a:lnTo>
                <a:close/>
              </a:path>
            </a:pathLst>
          </a:cu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3" name="Google Shape;13;p2"/>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s &amp; Contents Layout">
  <p:cSld name="Images &amp; Contents Layout">
    <p:spTree>
      <p:nvGrpSpPr>
        <p:cNvPr id="1" name="Shape 49"/>
        <p:cNvGrpSpPr/>
        <p:nvPr/>
      </p:nvGrpSpPr>
      <p:grpSpPr>
        <a:xfrm>
          <a:off x="0" y="0"/>
          <a:ext cx="0" cy="0"/>
          <a:chOff x="0" y="0"/>
          <a:chExt cx="0" cy="0"/>
        </a:xfrm>
      </p:grpSpPr>
      <p:sp>
        <p:nvSpPr>
          <p:cNvPr id="50" name="Google Shape;50;p13"/>
          <p:cNvSpPr/>
          <p:nvPr/>
        </p:nvSpPr>
        <p:spPr>
          <a:xfrm flipH="1">
            <a:off x="0" y="-1"/>
            <a:ext cx="3607904" cy="6858001"/>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51" name="Google Shape;51;p13"/>
          <p:cNvGrpSpPr/>
          <p:nvPr/>
        </p:nvGrpSpPr>
        <p:grpSpPr>
          <a:xfrm>
            <a:off x="5827170" y="1700808"/>
            <a:ext cx="6370226" cy="72000"/>
            <a:chOff x="3843032" y="6553200"/>
            <a:chExt cx="2066410" cy="87086"/>
          </a:xfrm>
        </p:grpSpPr>
        <p:sp>
          <p:nvSpPr>
            <p:cNvPr id="52" name="Google Shape;52;p13"/>
            <p:cNvSpPr/>
            <p:nvPr/>
          </p:nvSpPr>
          <p:spPr>
            <a:xfrm rot="10800000" flipH="1">
              <a:off x="3843032" y="6553200"/>
              <a:ext cx="413282" cy="87086"/>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53" name="Google Shape;53;p13"/>
            <p:cNvSpPr/>
            <p:nvPr/>
          </p:nvSpPr>
          <p:spPr>
            <a:xfrm rot="10800000" flipH="1">
              <a:off x="4256314" y="6553200"/>
              <a:ext cx="413282" cy="87086"/>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54" name="Google Shape;54;p13"/>
            <p:cNvSpPr/>
            <p:nvPr/>
          </p:nvSpPr>
          <p:spPr>
            <a:xfrm rot="10800000" flipH="1">
              <a:off x="4669596" y="6553200"/>
              <a:ext cx="413282" cy="87086"/>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55" name="Google Shape;55;p13"/>
            <p:cNvSpPr/>
            <p:nvPr/>
          </p:nvSpPr>
          <p:spPr>
            <a:xfrm rot="10800000" flipH="1">
              <a:off x="5082878" y="6553200"/>
              <a:ext cx="413282" cy="87086"/>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56" name="Google Shape;56;p13"/>
            <p:cNvSpPr/>
            <p:nvPr/>
          </p:nvSpPr>
          <p:spPr>
            <a:xfrm rot="10800000" flipH="1">
              <a:off x="5496160" y="6553200"/>
              <a:ext cx="413282" cy="87086"/>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pic>
        <p:nvPicPr>
          <p:cNvPr id="57" name="Google Shape;57;p13" descr="E:\002-KIMS BUSINESS\007-02-MaxPPT-Contents\150902-com-Global-Laptop\mo900.png"/>
          <p:cNvPicPr preferRelativeResize="0"/>
          <p:nvPr/>
        </p:nvPicPr>
        <p:blipFill rotWithShape="1">
          <a:blip r:embed="rId2">
            <a:alphaModFix/>
          </a:blip>
          <a:srcRect l="18253"/>
          <a:stretch/>
        </p:blipFill>
        <p:spPr>
          <a:xfrm>
            <a:off x="-1" y="549778"/>
            <a:ext cx="5139665" cy="6308224"/>
          </a:xfrm>
          <a:prstGeom prst="rect">
            <a:avLst/>
          </a:prstGeom>
          <a:noFill/>
          <a:ln>
            <a:noFill/>
          </a:ln>
        </p:spPr>
      </p:pic>
      <p:sp>
        <p:nvSpPr>
          <p:cNvPr id="58" name="Google Shape;58;p13"/>
          <p:cNvSpPr>
            <a:spLocks noGrp="1"/>
          </p:cNvSpPr>
          <p:nvPr>
            <p:ph type="pic" idx="2"/>
          </p:nvPr>
        </p:nvSpPr>
        <p:spPr>
          <a:xfrm>
            <a:off x="2219265" y="1047756"/>
            <a:ext cx="2375188" cy="3703149"/>
          </a:xfrm>
          <a:prstGeom prst="rect">
            <a:avLst/>
          </a:prstGeom>
          <a:solidFill>
            <a:srgbClr val="F2F2F2"/>
          </a:solidFill>
          <a:ln>
            <a:noFill/>
          </a:ln>
        </p:spPr>
        <p:txBody>
          <a:bodyPr spcFirstLastPara="1" wrap="square" lIns="252000" tIns="216000" rIns="91425" bIns="45700" anchor="ctr" anchorCtr="0">
            <a:noAutofit/>
          </a:bodyPr>
          <a:lstStyle>
            <a:lvl1pPr marR="0" lvl="0" algn="ctr" rtl="0">
              <a:lnSpc>
                <a:spcPct val="90000"/>
              </a:lnSpc>
              <a:spcBef>
                <a:spcPts val="1000"/>
              </a:spcBef>
              <a:spcAft>
                <a:spcPts val="0"/>
              </a:spcAft>
              <a:buClr>
                <a:srgbClr val="3F3F3F"/>
              </a:buClr>
              <a:buSzPts val="1400"/>
              <a:buFont typeface="Arial"/>
              <a:buNone/>
              <a:defRPr sz="1400" b="0" i="0" u="none" strike="noStrike" cap="none">
                <a:solidFill>
                  <a:srgbClr val="3F3F3F"/>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9" name="Google Shape;59;p13"/>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5_Contents slide layout">
  <p:cSld name="5_Contents slide layout">
    <p:bg>
      <p:bgPr>
        <a:solidFill>
          <a:schemeClr val="lt1"/>
        </a:solidFill>
        <a:effectLst/>
      </p:bgPr>
    </p:bg>
    <p:spTree>
      <p:nvGrpSpPr>
        <p:cNvPr id="1" name="Shape 60"/>
        <p:cNvGrpSpPr/>
        <p:nvPr/>
      </p:nvGrpSpPr>
      <p:grpSpPr>
        <a:xfrm>
          <a:off x="0" y="0"/>
          <a:ext cx="0" cy="0"/>
          <a:chOff x="0" y="0"/>
          <a:chExt cx="0" cy="0"/>
        </a:xfrm>
      </p:grpSpPr>
      <p:sp>
        <p:nvSpPr>
          <p:cNvPr id="61" name="Google Shape;61;p14"/>
          <p:cNvSpPr>
            <a:spLocks noGrp="1"/>
          </p:cNvSpPr>
          <p:nvPr>
            <p:ph type="pic" idx="2"/>
          </p:nvPr>
        </p:nvSpPr>
        <p:spPr>
          <a:xfrm>
            <a:off x="0" y="0"/>
            <a:ext cx="12192000" cy="6858000"/>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rgbClr val="3F3F3F"/>
              </a:buClr>
              <a:buSzPts val="1800"/>
              <a:buFont typeface="Arial"/>
              <a:buNone/>
              <a:defRPr sz="1800" b="0" i="0" u="none" strike="noStrike" cap="none">
                <a:solidFill>
                  <a:srgbClr val="3F3F3F"/>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 name="Google Shape;62;p14"/>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63"/>
        <p:cNvGrpSpPr/>
        <p:nvPr/>
      </p:nvGrpSpPr>
      <p:grpSpPr>
        <a:xfrm>
          <a:off x="0" y="0"/>
          <a:ext cx="0" cy="0"/>
          <a:chOff x="0" y="0"/>
          <a:chExt cx="0" cy="0"/>
        </a:xfrm>
      </p:grpSpPr>
      <p:sp>
        <p:nvSpPr>
          <p:cNvPr id="64" name="Google Shape;64;p15"/>
          <p:cNvSpPr/>
          <p:nvPr/>
        </p:nvSpPr>
        <p:spPr>
          <a:xfrm>
            <a:off x="0" y="0"/>
            <a:ext cx="12192000" cy="3886200"/>
          </a:xfrm>
          <a:prstGeom prst="rect">
            <a:avLst/>
          </a:prstGeom>
          <a:solidFill>
            <a:schemeClr val="accent1"/>
          </a:solidFill>
          <a:ln w="12700" cap="flat" cmpd="sng">
            <a:solidFill>
              <a:srgbClr val="3F8E7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65" name="Google Shape;65;p15" descr="D:\KBM-정애\014-Fullppt\PNG이미지\탭.png"/>
          <p:cNvPicPr preferRelativeResize="0"/>
          <p:nvPr/>
        </p:nvPicPr>
        <p:blipFill rotWithShape="1">
          <a:blip r:embed="rId2">
            <a:alphaModFix/>
          </a:blip>
          <a:srcRect/>
          <a:stretch/>
        </p:blipFill>
        <p:spPr>
          <a:xfrm>
            <a:off x="8086552" y="1709312"/>
            <a:ext cx="3530683" cy="4348525"/>
          </a:xfrm>
          <a:prstGeom prst="rect">
            <a:avLst/>
          </a:prstGeom>
          <a:noFill/>
          <a:ln>
            <a:noFill/>
          </a:ln>
        </p:spPr>
      </p:pic>
      <p:pic>
        <p:nvPicPr>
          <p:cNvPr id="66" name="Google Shape;66;p15" descr="D:\KBM-정애\014-Fullppt\PNG이미지\핸드폰.png"/>
          <p:cNvPicPr preferRelativeResize="0"/>
          <p:nvPr/>
        </p:nvPicPr>
        <p:blipFill rotWithShape="1">
          <a:blip r:embed="rId3">
            <a:alphaModFix/>
          </a:blip>
          <a:srcRect/>
          <a:stretch/>
        </p:blipFill>
        <p:spPr>
          <a:xfrm>
            <a:off x="6210310" y="3259539"/>
            <a:ext cx="2660906" cy="3223724"/>
          </a:xfrm>
          <a:prstGeom prst="rect">
            <a:avLst/>
          </a:prstGeom>
          <a:noFill/>
          <a:ln>
            <a:noFill/>
          </a:ln>
        </p:spPr>
      </p:pic>
      <p:sp>
        <p:nvSpPr>
          <p:cNvPr id="67" name="Google Shape;67;p15"/>
          <p:cNvSpPr>
            <a:spLocks noGrp="1"/>
          </p:cNvSpPr>
          <p:nvPr>
            <p:ph type="pic" idx="2"/>
          </p:nvPr>
        </p:nvSpPr>
        <p:spPr>
          <a:xfrm>
            <a:off x="8660866" y="2158177"/>
            <a:ext cx="2449154" cy="3125523"/>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68" name="Google Shape;68;p15"/>
          <p:cNvSpPr>
            <a:spLocks noGrp="1"/>
          </p:cNvSpPr>
          <p:nvPr>
            <p:ph type="pic" idx="3"/>
          </p:nvPr>
        </p:nvSpPr>
        <p:spPr>
          <a:xfrm>
            <a:off x="6886576" y="3403405"/>
            <a:ext cx="1484457" cy="2330645"/>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69" name="Google Shape;69;p15"/>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6_Images &amp; Contents Layout">
  <p:cSld name="16_Images &amp; Contents Layout">
    <p:bg>
      <p:bgPr>
        <a:solidFill>
          <a:schemeClr val="lt1"/>
        </a:solidFill>
        <a:effectLst/>
      </p:bgPr>
    </p:bg>
    <p:spTree>
      <p:nvGrpSpPr>
        <p:cNvPr id="1" name="Shape 70"/>
        <p:cNvGrpSpPr/>
        <p:nvPr/>
      </p:nvGrpSpPr>
      <p:grpSpPr>
        <a:xfrm>
          <a:off x="0" y="0"/>
          <a:ext cx="0" cy="0"/>
          <a:chOff x="0" y="0"/>
          <a:chExt cx="0" cy="0"/>
        </a:xfrm>
      </p:grpSpPr>
      <p:sp>
        <p:nvSpPr>
          <p:cNvPr id="71" name="Google Shape;71;p16"/>
          <p:cNvSpPr>
            <a:spLocks noGrp="1"/>
          </p:cNvSpPr>
          <p:nvPr>
            <p:ph type="pic" idx="2"/>
          </p:nvPr>
        </p:nvSpPr>
        <p:spPr>
          <a:xfrm>
            <a:off x="9139162" y="1"/>
            <a:ext cx="2863562" cy="3999323"/>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2" name="Google Shape;72;p16"/>
          <p:cNvSpPr>
            <a:spLocks noGrp="1"/>
          </p:cNvSpPr>
          <p:nvPr>
            <p:ph type="pic" idx="3"/>
          </p:nvPr>
        </p:nvSpPr>
        <p:spPr>
          <a:xfrm>
            <a:off x="6122128" y="2870061"/>
            <a:ext cx="2863562" cy="3987939"/>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3" name="Google Shape;73;p16"/>
          <p:cNvSpPr/>
          <p:nvPr/>
        </p:nvSpPr>
        <p:spPr>
          <a:xfrm>
            <a:off x="9139162" y="4114800"/>
            <a:ext cx="2863562" cy="27432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74" name="Google Shape;74;p16"/>
          <p:cNvSpPr/>
          <p:nvPr/>
        </p:nvSpPr>
        <p:spPr>
          <a:xfrm>
            <a:off x="6122128" y="1"/>
            <a:ext cx="2863562" cy="2754584"/>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75" name="Google Shape;75;p16"/>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23_Images &amp; Contents Layout">
  <p:cSld name="23_Images &amp; Contents Layout">
    <p:spTree>
      <p:nvGrpSpPr>
        <p:cNvPr id="1" name="Shape 76"/>
        <p:cNvGrpSpPr/>
        <p:nvPr/>
      </p:nvGrpSpPr>
      <p:grpSpPr>
        <a:xfrm>
          <a:off x="0" y="0"/>
          <a:ext cx="0" cy="0"/>
          <a:chOff x="0" y="0"/>
          <a:chExt cx="0" cy="0"/>
        </a:xfrm>
      </p:grpSpPr>
      <p:sp>
        <p:nvSpPr>
          <p:cNvPr id="77" name="Google Shape;77;p17"/>
          <p:cNvSpPr>
            <a:spLocks noGrp="1"/>
          </p:cNvSpPr>
          <p:nvPr>
            <p:ph type="pic" idx="2"/>
          </p:nvPr>
        </p:nvSpPr>
        <p:spPr>
          <a:xfrm>
            <a:off x="3728244" y="2682240"/>
            <a:ext cx="3600000" cy="4175760"/>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8" name="Google Shape;78;p17"/>
          <p:cNvSpPr>
            <a:spLocks noGrp="1"/>
          </p:cNvSpPr>
          <p:nvPr>
            <p:ph type="pic" idx="3"/>
          </p:nvPr>
        </p:nvSpPr>
        <p:spPr>
          <a:xfrm>
            <a:off x="0" y="2682240"/>
            <a:ext cx="3600000" cy="4175760"/>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grpSp>
        <p:nvGrpSpPr>
          <p:cNvPr id="79" name="Google Shape;79;p17"/>
          <p:cNvGrpSpPr/>
          <p:nvPr/>
        </p:nvGrpSpPr>
        <p:grpSpPr>
          <a:xfrm>
            <a:off x="11766624" y="0"/>
            <a:ext cx="425376" cy="6858000"/>
            <a:chOff x="11760629" y="0"/>
            <a:chExt cx="425376" cy="6858000"/>
          </a:xfrm>
        </p:grpSpPr>
        <p:sp>
          <p:nvSpPr>
            <p:cNvPr id="80" name="Google Shape;80;p17"/>
            <p:cNvSpPr/>
            <p:nvPr/>
          </p:nvSpPr>
          <p:spPr>
            <a:xfrm>
              <a:off x="11973317" y="0"/>
              <a:ext cx="212688" cy="685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1" name="Google Shape;81;p17"/>
            <p:cNvSpPr/>
            <p:nvPr/>
          </p:nvSpPr>
          <p:spPr>
            <a:xfrm>
              <a:off x="11760629" y="0"/>
              <a:ext cx="212688" cy="68580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82" name="Google Shape;82;p17"/>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24_Images &amp; Contents Layout">
  <p:cSld name="24_Images &amp; Contents Layout">
    <p:spTree>
      <p:nvGrpSpPr>
        <p:cNvPr id="1" name="Shape 83"/>
        <p:cNvGrpSpPr/>
        <p:nvPr/>
      </p:nvGrpSpPr>
      <p:grpSpPr>
        <a:xfrm>
          <a:off x="0" y="0"/>
          <a:ext cx="0" cy="0"/>
          <a:chOff x="0" y="0"/>
          <a:chExt cx="0" cy="0"/>
        </a:xfrm>
      </p:grpSpPr>
      <p:sp>
        <p:nvSpPr>
          <p:cNvPr id="84" name="Google Shape;84;p18"/>
          <p:cNvSpPr/>
          <p:nvPr/>
        </p:nvSpPr>
        <p:spPr>
          <a:xfrm>
            <a:off x="0" y="4702631"/>
            <a:ext cx="12192000" cy="215537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5" name="Google Shape;85;p18"/>
          <p:cNvSpPr>
            <a:spLocks noGrp="1"/>
          </p:cNvSpPr>
          <p:nvPr>
            <p:ph type="pic" idx="2"/>
          </p:nvPr>
        </p:nvSpPr>
        <p:spPr>
          <a:xfrm>
            <a:off x="0" y="1393369"/>
            <a:ext cx="4060800" cy="3309261"/>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86" name="Google Shape;86;p18"/>
          <p:cNvSpPr>
            <a:spLocks noGrp="1"/>
          </p:cNvSpPr>
          <p:nvPr>
            <p:ph type="pic" idx="3"/>
          </p:nvPr>
        </p:nvSpPr>
        <p:spPr>
          <a:xfrm>
            <a:off x="4060800" y="1393369"/>
            <a:ext cx="4074310" cy="3309261"/>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87" name="Google Shape;87;p18"/>
          <p:cNvSpPr>
            <a:spLocks noGrp="1"/>
          </p:cNvSpPr>
          <p:nvPr>
            <p:ph type="pic" idx="4"/>
          </p:nvPr>
        </p:nvSpPr>
        <p:spPr>
          <a:xfrm>
            <a:off x="8131200" y="1393369"/>
            <a:ext cx="4060800" cy="3309261"/>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rgbClr val="3F3F3F"/>
              </a:buClr>
              <a:buSzPts val="1200"/>
              <a:buFont typeface="Arial"/>
              <a:buNone/>
              <a:defRPr sz="1200" b="0" i="0" u="none" strike="noStrike" cap="none">
                <a:solidFill>
                  <a:srgbClr val="3F3F3F"/>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88" name="Google Shape;88;p18"/>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9" name="Google Shape;89;p18"/>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solidFill>
                  <a:srgbClr val="262626"/>
                </a:solidFill>
              </a:defRPr>
            </a:lvl1pPr>
            <a:lvl2pPr lvl="1">
              <a:buNone/>
              <a:defRPr>
                <a:solidFill>
                  <a:srgbClr val="262626"/>
                </a:solidFill>
              </a:defRPr>
            </a:lvl2pPr>
            <a:lvl3pPr lvl="2">
              <a:buNone/>
              <a:defRPr>
                <a:solidFill>
                  <a:srgbClr val="262626"/>
                </a:solidFill>
              </a:defRPr>
            </a:lvl3pPr>
            <a:lvl4pPr lvl="3">
              <a:buNone/>
              <a:defRPr>
                <a:solidFill>
                  <a:srgbClr val="262626"/>
                </a:solidFill>
              </a:defRPr>
            </a:lvl4pPr>
            <a:lvl5pPr lvl="4">
              <a:buNone/>
              <a:defRPr>
                <a:solidFill>
                  <a:srgbClr val="262626"/>
                </a:solidFill>
              </a:defRPr>
            </a:lvl5pPr>
            <a:lvl6pPr lvl="5">
              <a:buNone/>
              <a:defRPr>
                <a:solidFill>
                  <a:srgbClr val="262626"/>
                </a:solidFill>
              </a:defRPr>
            </a:lvl6pPr>
            <a:lvl7pPr lvl="6">
              <a:buNone/>
              <a:defRPr>
                <a:solidFill>
                  <a:srgbClr val="262626"/>
                </a:solidFill>
              </a:defRPr>
            </a:lvl7pPr>
            <a:lvl8pPr lvl="7">
              <a:buNone/>
              <a:defRPr>
                <a:solidFill>
                  <a:srgbClr val="262626"/>
                </a:solidFill>
              </a:defRPr>
            </a:lvl8pPr>
            <a:lvl9pPr lvl="8">
              <a:buNone/>
              <a:defRPr>
                <a:solidFill>
                  <a:srgbClr val="262626"/>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25_Images &amp; Contents Layout">
  <p:cSld name="25_Images &amp; Contents Layout">
    <p:spTree>
      <p:nvGrpSpPr>
        <p:cNvPr id="1" name="Shape 90"/>
        <p:cNvGrpSpPr/>
        <p:nvPr/>
      </p:nvGrpSpPr>
      <p:grpSpPr>
        <a:xfrm>
          <a:off x="0" y="0"/>
          <a:ext cx="0" cy="0"/>
          <a:chOff x="0" y="0"/>
          <a:chExt cx="0" cy="0"/>
        </a:xfrm>
      </p:grpSpPr>
      <p:sp>
        <p:nvSpPr>
          <p:cNvPr id="91" name="Google Shape;91;p19"/>
          <p:cNvSpPr>
            <a:spLocks noGrp="1"/>
          </p:cNvSpPr>
          <p:nvPr>
            <p:ph type="pic" idx="2"/>
          </p:nvPr>
        </p:nvSpPr>
        <p:spPr>
          <a:xfrm>
            <a:off x="0" y="0"/>
            <a:ext cx="5903383" cy="6858000"/>
          </a:xfrm>
          <a:prstGeom prst="rect">
            <a:avLst/>
          </a:prstGeom>
          <a:solidFill>
            <a:srgbClr val="F2F2F2"/>
          </a:solidFill>
          <a:ln>
            <a:noFill/>
          </a:ln>
        </p:spPr>
        <p:txBody>
          <a:bodyPr spcFirstLastPara="1" wrap="square" lIns="91425" tIns="1908000" rIns="91425" bIns="45700" anchor="ctr" anchorCtr="0">
            <a:noAutofit/>
          </a:bodyPr>
          <a:lstStyle>
            <a:lvl1pPr marR="0" lvl="0" algn="ctr" rtl="0">
              <a:lnSpc>
                <a:spcPct val="100000"/>
              </a:lnSpc>
              <a:spcBef>
                <a:spcPts val="24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2" name="Google Shape;92;p19"/>
          <p:cNvSpPr>
            <a:spLocks noGrp="1"/>
          </p:cNvSpPr>
          <p:nvPr>
            <p:ph type="pic" idx="3"/>
          </p:nvPr>
        </p:nvSpPr>
        <p:spPr>
          <a:xfrm>
            <a:off x="6481869" y="1459515"/>
            <a:ext cx="2571107" cy="2295361"/>
          </a:xfrm>
          <a:prstGeom prst="rect">
            <a:avLst/>
          </a:prstGeom>
          <a:solidFill>
            <a:srgbClr val="F2F2F2"/>
          </a:solidFill>
          <a:ln>
            <a:noFill/>
          </a:ln>
        </p:spPr>
        <p:txBody>
          <a:bodyPr spcFirstLastPara="1" wrap="square" lIns="91425" tIns="360000" rIns="91425" bIns="45700" anchor="ctr" anchorCtr="0">
            <a:noAutofit/>
          </a:bodyPr>
          <a:lstStyle>
            <a:lvl1pPr marR="0" lvl="0" algn="ctr" rtl="0">
              <a:lnSpc>
                <a:spcPct val="100000"/>
              </a:lnSpc>
              <a:spcBef>
                <a:spcPts val="24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3" name="Google Shape;93;p19"/>
          <p:cNvSpPr>
            <a:spLocks noGrp="1"/>
          </p:cNvSpPr>
          <p:nvPr>
            <p:ph type="pic" idx="4"/>
          </p:nvPr>
        </p:nvSpPr>
        <p:spPr>
          <a:xfrm>
            <a:off x="9050307" y="1459515"/>
            <a:ext cx="2571107" cy="2295361"/>
          </a:xfrm>
          <a:prstGeom prst="rect">
            <a:avLst/>
          </a:prstGeom>
          <a:solidFill>
            <a:srgbClr val="F2F2F2"/>
          </a:solidFill>
          <a:ln>
            <a:noFill/>
          </a:ln>
        </p:spPr>
        <p:txBody>
          <a:bodyPr spcFirstLastPara="1" wrap="square" lIns="91425" tIns="360000" rIns="91425" bIns="45700" anchor="ctr" anchorCtr="0">
            <a:noAutofit/>
          </a:bodyPr>
          <a:lstStyle>
            <a:lvl1pPr marR="0" lvl="0" algn="ctr" rtl="0">
              <a:lnSpc>
                <a:spcPct val="100000"/>
              </a:lnSpc>
              <a:spcBef>
                <a:spcPts val="24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94" name="Google Shape;94;p19"/>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9_Images &amp; Contents Layout">
  <p:cSld name="19_Images &amp; Contents Layout">
    <p:spTree>
      <p:nvGrpSpPr>
        <p:cNvPr id="1" name="Shape 95"/>
        <p:cNvGrpSpPr/>
        <p:nvPr/>
      </p:nvGrpSpPr>
      <p:grpSpPr>
        <a:xfrm>
          <a:off x="0" y="0"/>
          <a:ext cx="0" cy="0"/>
          <a:chOff x="0" y="0"/>
          <a:chExt cx="0" cy="0"/>
        </a:xfrm>
      </p:grpSpPr>
      <p:sp>
        <p:nvSpPr>
          <p:cNvPr id="96" name="Google Shape;96;p20"/>
          <p:cNvSpPr>
            <a:spLocks noGrp="1"/>
          </p:cNvSpPr>
          <p:nvPr>
            <p:ph type="pic" idx="2"/>
          </p:nvPr>
        </p:nvSpPr>
        <p:spPr>
          <a:xfrm>
            <a:off x="5807968" y="0"/>
            <a:ext cx="6384032" cy="6858000"/>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97" name="Google Shape;97;p20"/>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98"/>
        <p:cNvGrpSpPr/>
        <p:nvPr/>
      </p:nvGrpSpPr>
      <p:grpSpPr>
        <a:xfrm>
          <a:off x="0" y="0"/>
          <a:ext cx="0" cy="0"/>
          <a:chOff x="0" y="0"/>
          <a:chExt cx="0" cy="0"/>
        </a:xfrm>
      </p:grpSpPr>
      <p:sp>
        <p:nvSpPr>
          <p:cNvPr id="99" name="Google Shape;99;p21"/>
          <p:cNvSpPr>
            <a:spLocks noGrp="1"/>
          </p:cNvSpPr>
          <p:nvPr>
            <p:ph type="pic" idx="2"/>
          </p:nvPr>
        </p:nvSpPr>
        <p:spPr>
          <a:xfrm>
            <a:off x="4630867" y="-8359"/>
            <a:ext cx="3840000" cy="6866359"/>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100" name="Google Shape;100;p21"/>
          <p:cNvSpPr/>
          <p:nvPr/>
        </p:nvSpPr>
        <p:spPr>
          <a:xfrm rot="5400000">
            <a:off x="0" y="0"/>
            <a:ext cx="1097280" cy="1097280"/>
          </a:xfrm>
          <a:prstGeom prst="rtTriangl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1" name="Google Shape;101;p21"/>
          <p:cNvSpPr/>
          <p:nvPr/>
        </p:nvSpPr>
        <p:spPr>
          <a:xfrm>
            <a:off x="8445501" y="0"/>
            <a:ext cx="3746500" cy="685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2" name="Google Shape;102;p21"/>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8_Images &amp; Contents Layout">
  <p:cSld name="8_Images &amp; Contents Layout">
    <p:bg>
      <p:bgPr>
        <a:blipFill>
          <a:blip r:embed="rId2">
            <a:alphaModFix/>
          </a:blip>
          <a:stretch>
            <a:fillRect/>
          </a:stretch>
        </a:blipFill>
        <a:effectLst/>
      </p:bgPr>
    </p:bg>
    <p:spTree>
      <p:nvGrpSpPr>
        <p:cNvPr id="1" name="Shape 103"/>
        <p:cNvGrpSpPr/>
        <p:nvPr/>
      </p:nvGrpSpPr>
      <p:grpSpPr>
        <a:xfrm>
          <a:off x="0" y="0"/>
          <a:ext cx="0" cy="0"/>
          <a:chOff x="0" y="0"/>
          <a:chExt cx="0" cy="0"/>
        </a:xfrm>
      </p:grpSpPr>
      <p:sp>
        <p:nvSpPr>
          <p:cNvPr id="104" name="Google Shape;104;p22"/>
          <p:cNvSpPr/>
          <p:nvPr/>
        </p:nvSpPr>
        <p:spPr>
          <a:xfrm>
            <a:off x="0" y="3265715"/>
            <a:ext cx="12192000" cy="3592286"/>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5" name="Google Shape;105;p22"/>
          <p:cNvSpPr>
            <a:spLocks noGrp="1"/>
          </p:cNvSpPr>
          <p:nvPr>
            <p:ph type="pic" idx="2"/>
          </p:nvPr>
        </p:nvSpPr>
        <p:spPr>
          <a:xfrm>
            <a:off x="0" y="0"/>
            <a:ext cx="12192000" cy="3265714"/>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rgbClr val="262626"/>
              </a:buClr>
              <a:buSzPts val="1200"/>
              <a:buFont typeface="Arial"/>
              <a:buNone/>
              <a:defRPr sz="1200" b="0" i="0" u="none" strike="noStrike" cap="none">
                <a:solidFill>
                  <a:srgbClr val="262626"/>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06" name="Google Shape;106;p22"/>
          <p:cNvSpPr/>
          <p:nvPr/>
        </p:nvSpPr>
        <p:spPr>
          <a:xfrm>
            <a:off x="0" y="3265714"/>
            <a:ext cx="12192000" cy="9127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7" name="Google Shape;107;p22"/>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d slide layout">
  <p:cSld name="End slide layout">
    <p:bg>
      <p:bgPr>
        <a:solidFill>
          <a:schemeClr val="accent3"/>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3_Contents slide layout">
  <p:cSld name="3_Contents slide layout">
    <p:bg>
      <p:bgPr>
        <a:solidFill>
          <a:schemeClr val="accent3"/>
        </a:solidFill>
        <a:effectLst/>
      </p:bgPr>
    </p:bg>
    <p:spTree>
      <p:nvGrpSpPr>
        <p:cNvPr id="1" name="Shape 108"/>
        <p:cNvGrpSpPr/>
        <p:nvPr/>
      </p:nvGrpSpPr>
      <p:grpSpPr>
        <a:xfrm>
          <a:off x="0" y="0"/>
          <a:ext cx="0" cy="0"/>
          <a:chOff x="0" y="0"/>
          <a:chExt cx="0" cy="0"/>
        </a:xfrm>
      </p:grpSpPr>
      <p:sp>
        <p:nvSpPr>
          <p:cNvPr id="109" name="Google Shape;109;p23"/>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NG sets layout">
  <p:cSld name="PNG sets layout">
    <p:bg>
      <p:bgPr>
        <a:blipFill>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4"/>
          <p:cNvSpPr txBox="1">
            <a:spLocks noGrp="1"/>
          </p:cNvSpPr>
          <p:nvPr>
            <p:ph type="body" idx="1"/>
          </p:nvPr>
        </p:nvSpPr>
        <p:spPr>
          <a:xfrm>
            <a:off x="323529" y="332482"/>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2" name="Google Shape;112;p24"/>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solidFill>
                  <a:srgbClr val="262626"/>
                </a:solidFill>
              </a:defRPr>
            </a:lvl1pPr>
            <a:lvl2pPr lvl="1">
              <a:buNone/>
              <a:defRPr>
                <a:solidFill>
                  <a:srgbClr val="262626"/>
                </a:solidFill>
              </a:defRPr>
            </a:lvl2pPr>
            <a:lvl3pPr lvl="2">
              <a:buNone/>
              <a:defRPr>
                <a:solidFill>
                  <a:srgbClr val="262626"/>
                </a:solidFill>
              </a:defRPr>
            </a:lvl3pPr>
            <a:lvl4pPr lvl="3">
              <a:buNone/>
              <a:defRPr>
                <a:solidFill>
                  <a:srgbClr val="262626"/>
                </a:solidFill>
              </a:defRPr>
            </a:lvl4pPr>
            <a:lvl5pPr lvl="4">
              <a:buNone/>
              <a:defRPr>
                <a:solidFill>
                  <a:srgbClr val="262626"/>
                </a:solidFill>
              </a:defRPr>
            </a:lvl5pPr>
            <a:lvl6pPr lvl="5">
              <a:buNone/>
              <a:defRPr>
                <a:solidFill>
                  <a:srgbClr val="262626"/>
                </a:solidFill>
              </a:defRPr>
            </a:lvl6pPr>
            <a:lvl7pPr lvl="6">
              <a:buNone/>
              <a:defRPr>
                <a:solidFill>
                  <a:srgbClr val="262626"/>
                </a:solidFill>
              </a:defRPr>
            </a:lvl7pPr>
            <a:lvl8pPr lvl="7">
              <a:buNone/>
              <a:defRPr>
                <a:solidFill>
                  <a:srgbClr val="262626"/>
                </a:solidFill>
              </a:defRPr>
            </a:lvl8pPr>
            <a:lvl9pPr lvl="8">
              <a:buNone/>
              <a:defRPr>
                <a:solidFill>
                  <a:srgbClr val="262626"/>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_Icon sets layout">
  <p:cSld name="1_Icon sets layout">
    <p:spTree>
      <p:nvGrpSpPr>
        <p:cNvPr id="1" name="Shape 113"/>
        <p:cNvGrpSpPr/>
        <p:nvPr/>
      </p:nvGrpSpPr>
      <p:grpSpPr>
        <a:xfrm>
          <a:off x="0" y="0"/>
          <a:ext cx="0" cy="0"/>
          <a:chOff x="0" y="0"/>
          <a:chExt cx="0" cy="0"/>
        </a:xfrm>
      </p:grpSpPr>
      <p:sp>
        <p:nvSpPr>
          <p:cNvPr id="114" name="Google Shape;114;p25"/>
          <p:cNvSpPr txBox="1">
            <a:spLocks noGrp="1"/>
          </p:cNvSpPr>
          <p:nvPr>
            <p:ph type="body" idx="1"/>
          </p:nvPr>
        </p:nvSpPr>
        <p:spPr>
          <a:xfrm>
            <a:off x="323529" y="123478"/>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15" name="Google Shape;115;p25"/>
          <p:cNvSpPr/>
          <p:nvPr/>
        </p:nvSpPr>
        <p:spPr>
          <a:xfrm>
            <a:off x="354010" y="1131591"/>
            <a:ext cx="3560767" cy="5402561"/>
          </a:xfrm>
          <a:prstGeom prst="roundRect">
            <a:avLst>
              <a:gd name="adj" fmla="val 3968"/>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chemeClr val="lt1"/>
              </a:solidFill>
              <a:latin typeface="Arial"/>
              <a:ea typeface="Arial"/>
              <a:cs typeface="Arial"/>
              <a:sym typeface="Arial"/>
            </a:endParaRPr>
          </a:p>
        </p:txBody>
      </p:sp>
      <p:sp>
        <p:nvSpPr>
          <p:cNvPr id="116" name="Google Shape;116;p25"/>
          <p:cNvSpPr/>
          <p:nvPr/>
        </p:nvSpPr>
        <p:spPr>
          <a:xfrm>
            <a:off x="531933" y="1347500"/>
            <a:ext cx="153868" cy="5015200"/>
          </a:xfrm>
          <a:prstGeom prst="roundRect">
            <a:avLst>
              <a:gd name="adj" fmla="val 50000"/>
            </a:avLst>
          </a:prstGeom>
          <a:solidFill>
            <a:schemeClr val="lt1">
              <a:alpha val="40784"/>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chemeClr val="lt1"/>
              </a:solidFill>
              <a:latin typeface="Arial"/>
              <a:ea typeface="Arial"/>
              <a:cs typeface="Arial"/>
              <a:sym typeface="Arial"/>
            </a:endParaRPr>
          </a:p>
        </p:txBody>
      </p:sp>
      <p:sp>
        <p:nvSpPr>
          <p:cNvPr id="117" name="Google Shape;117;p25"/>
          <p:cNvSpPr/>
          <p:nvPr/>
        </p:nvSpPr>
        <p:spPr>
          <a:xfrm rot="5400000">
            <a:off x="3057177" y="1276653"/>
            <a:ext cx="685849" cy="685148"/>
          </a:xfrm>
          <a:prstGeom prst="halfFrame">
            <a:avLst>
              <a:gd name="adj1" fmla="val 23728"/>
              <a:gd name="adj2" fmla="val 24642"/>
            </a:avLst>
          </a:prstGeom>
          <a:solidFill>
            <a:schemeClr val="lt1">
              <a:alpha val="22745"/>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51">
              <a:solidFill>
                <a:srgbClr val="262626"/>
              </a:solidFill>
              <a:latin typeface="Arial"/>
              <a:ea typeface="Arial"/>
              <a:cs typeface="Arial"/>
              <a:sym typeface="Arial"/>
            </a:endParaRPr>
          </a:p>
        </p:txBody>
      </p:sp>
      <p:sp>
        <p:nvSpPr>
          <p:cNvPr id="118" name="Google Shape;118;p25"/>
          <p:cNvSpPr txBox="1"/>
          <p:nvPr/>
        </p:nvSpPr>
        <p:spPr>
          <a:xfrm>
            <a:off x="711704" y="1637214"/>
            <a:ext cx="2232248" cy="52322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400" b="1">
                <a:solidFill>
                  <a:schemeClr val="lt1"/>
                </a:solidFill>
                <a:latin typeface="Arial"/>
                <a:ea typeface="Arial"/>
                <a:cs typeface="Arial"/>
                <a:sym typeface="Arial"/>
              </a:rPr>
              <a:t>You can Resize without losing quality</a:t>
            </a:r>
            <a:endParaRPr sz="1400" b="1">
              <a:solidFill>
                <a:schemeClr val="lt1"/>
              </a:solidFill>
              <a:latin typeface="Arial"/>
              <a:ea typeface="Arial"/>
              <a:cs typeface="Arial"/>
              <a:sym typeface="Arial"/>
            </a:endParaRPr>
          </a:p>
        </p:txBody>
      </p:sp>
      <p:sp>
        <p:nvSpPr>
          <p:cNvPr id="119" name="Google Shape;119;p25"/>
          <p:cNvSpPr txBox="1"/>
          <p:nvPr/>
        </p:nvSpPr>
        <p:spPr>
          <a:xfrm>
            <a:off x="711704" y="2127463"/>
            <a:ext cx="2232248" cy="738664"/>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400" b="1">
                <a:solidFill>
                  <a:schemeClr val="lt1"/>
                </a:solidFill>
                <a:latin typeface="Arial"/>
                <a:ea typeface="Arial"/>
                <a:cs typeface="Arial"/>
                <a:sym typeface="Arial"/>
              </a:rPr>
              <a:t>You can Change Fill Color &amp;</a:t>
            </a:r>
            <a:endParaRPr/>
          </a:p>
          <a:p>
            <a:pPr marL="0" marR="0" lvl="0" indent="0" algn="l" rtl="0">
              <a:spcBef>
                <a:spcPts val="0"/>
              </a:spcBef>
              <a:spcAft>
                <a:spcPts val="0"/>
              </a:spcAft>
              <a:buNone/>
            </a:pPr>
            <a:r>
              <a:rPr lang="en-US" sz="1400" b="1">
                <a:solidFill>
                  <a:schemeClr val="lt1"/>
                </a:solidFill>
                <a:latin typeface="Arial"/>
                <a:ea typeface="Arial"/>
                <a:cs typeface="Arial"/>
                <a:sym typeface="Arial"/>
              </a:rPr>
              <a:t>Line Color</a:t>
            </a:r>
            <a:endParaRPr sz="1400" b="1">
              <a:solidFill>
                <a:schemeClr val="lt1"/>
              </a:solidFill>
              <a:latin typeface="Arial"/>
              <a:ea typeface="Arial"/>
              <a:cs typeface="Arial"/>
              <a:sym typeface="Arial"/>
            </a:endParaRPr>
          </a:p>
        </p:txBody>
      </p:sp>
      <p:sp>
        <p:nvSpPr>
          <p:cNvPr id="120" name="Google Shape;120;p25"/>
          <p:cNvSpPr txBox="1"/>
          <p:nvPr/>
        </p:nvSpPr>
        <p:spPr>
          <a:xfrm>
            <a:off x="721229" y="5808438"/>
            <a:ext cx="2232000" cy="307777"/>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400">
                <a:solidFill>
                  <a:schemeClr val="lt1"/>
                </a:solidFill>
                <a:latin typeface="Arial"/>
                <a:ea typeface="Arial"/>
                <a:cs typeface="Arial"/>
                <a:sym typeface="Arial"/>
              </a:rPr>
              <a:t>www.allppt.com</a:t>
            </a:r>
            <a:endParaRPr sz="1400">
              <a:solidFill>
                <a:schemeClr val="lt1"/>
              </a:solidFill>
              <a:latin typeface="Arial"/>
              <a:ea typeface="Arial"/>
              <a:cs typeface="Arial"/>
              <a:sym typeface="Arial"/>
            </a:endParaRPr>
          </a:p>
        </p:txBody>
      </p:sp>
      <p:sp>
        <p:nvSpPr>
          <p:cNvPr id="121" name="Google Shape;121;p25"/>
          <p:cNvSpPr txBox="1"/>
          <p:nvPr/>
        </p:nvSpPr>
        <p:spPr>
          <a:xfrm>
            <a:off x="721229" y="4450324"/>
            <a:ext cx="2717296" cy="138499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b="1">
                <a:solidFill>
                  <a:schemeClr val="lt1"/>
                </a:solidFill>
                <a:latin typeface="Arial"/>
                <a:ea typeface="Arial"/>
                <a:cs typeface="Arial"/>
                <a:sym typeface="Arial"/>
              </a:rPr>
              <a:t>FREE </a:t>
            </a:r>
            <a:endParaRPr/>
          </a:p>
          <a:p>
            <a:pPr marL="0" marR="0" lvl="0" indent="0" algn="l" rtl="0">
              <a:spcBef>
                <a:spcPts val="0"/>
              </a:spcBef>
              <a:spcAft>
                <a:spcPts val="0"/>
              </a:spcAft>
              <a:buNone/>
            </a:pPr>
            <a:r>
              <a:rPr lang="en-US" sz="2800" b="1">
                <a:solidFill>
                  <a:schemeClr val="lt1"/>
                </a:solidFill>
                <a:latin typeface="Arial"/>
                <a:ea typeface="Arial"/>
                <a:cs typeface="Arial"/>
                <a:sym typeface="Arial"/>
              </a:rPr>
              <a:t>PPT TEMPLATES</a:t>
            </a:r>
            <a:endParaRPr/>
          </a:p>
        </p:txBody>
      </p:sp>
      <p:sp>
        <p:nvSpPr>
          <p:cNvPr id="122" name="Google Shape;122;p25"/>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solidFill>
                  <a:srgbClr val="262626"/>
                </a:solidFill>
              </a:defRPr>
            </a:lvl1pPr>
            <a:lvl2pPr lvl="1">
              <a:buNone/>
              <a:defRPr>
                <a:solidFill>
                  <a:srgbClr val="262626"/>
                </a:solidFill>
              </a:defRPr>
            </a:lvl2pPr>
            <a:lvl3pPr lvl="2">
              <a:buNone/>
              <a:defRPr>
                <a:solidFill>
                  <a:srgbClr val="262626"/>
                </a:solidFill>
              </a:defRPr>
            </a:lvl3pPr>
            <a:lvl4pPr lvl="3">
              <a:buNone/>
              <a:defRPr>
                <a:solidFill>
                  <a:srgbClr val="262626"/>
                </a:solidFill>
              </a:defRPr>
            </a:lvl4pPr>
            <a:lvl5pPr lvl="4">
              <a:buNone/>
              <a:defRPr>
                <a:solidFill>
                  <a:srgbClr val="262626"/>
                </a:solidFill>
              </a:defRPr>
            </a:lvl5pPr>
            <a:lvl6pPr lvl="5">
              <a:buNone/>
              <a:defRPr>
                <a:solidFill>
                  <a:srgbClr val="262626"/>
                </a:solidFill>
              </a:defRPr>
            </a:lvl6pPr>
            <a:lvl7pPr lvl="6">
              <a:buNone/>
              <a:defRPr>
                <a:solidFill>
                  <a:srgbClr val="262626"/>
                </a:solidFill>
              </a:defRPr>
            </a:lvl7pPr>
            <a:lvl8pPr lvl="7">
              <a:buNone/>
              <a:defRPr>
                <a:solidFill>
                  <a:srgbClr val="262626"/>
                </a:solidFill>
              </a:defRPr>
            </a:lvl8pPr>
            <a:lvl9pPr lvl="8">
              <a:buNone/>
              <a:defRPr>
                <a:solidFill>
                  <a:srgbClr val="262626"/>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3"/>
        <p:cNvGrpSpPr/>
        <p:nvPr/>
      </p:nvGrpSpPr>
      <p:grpSpPr>
        <a:xfrm>
          <a:off x="0" y="0"/>
          <a:ext cx="0" cy="0"/>
          <a:chOff x="0" y="0"/>
          <a:chExt cx="0" cy="0"/>
        </a:xfrm>
      </p:grpSpPr>
      <p:sp>
        <p:nvSpPr>
          <p:cNvPr id="124" name="Google Shape;124;p26"/>
          <p:cNvSpPr/>
          <p:nvPr/>
        </p:nvSpPr>
        <p:spPr>
          <a:xfrm flipH="1">
            <a:off x="11582300" y="6233133"/>
            <a:ext cx="624900" cy="624900"/>
          </a:xfrm>
          <a:prstGeom prst="rtTriangle">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5" name="Google Shape;125;p26"/>
          <p:cNvSpPr/>
          <p:nvPr/>
        </p:nvSpPr>
        <p:spPr>
          <a:xfrm rot="5400000">
            <a:off x="-133900" y="965980"/>
            <a:ext cx="624900" cy="357300"/>
          </a:xfrm>
          <a:prstGeom prst="triangl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6" name="Google Shape;126;p26"/>
          <p:cNvSpPr txBox="1">
            <a:spLocks noGrp="1"/>
          </p:cNvSpPr>
          <p:nvPr>
            <p:ph type="title"/>
          </p:nvPr>
        </p:nvSpPr>
        <p:spPr>
          <a:xfrm>
            <a:off x="609600" y="807467"/>
            <a:ext cx="7521300" cy="1443600"/>
          </a:xfrm>
          <a:prstGeom prst="rect">
            <a:avLst/>
          </a:prstGeom>
          <a:noFill/>
          <a:ln>
            <a:noFill/>
          </a:ln>
        </p:spPr>
        <p:txBody>
          <a:bodyPr spcFirstLastPara="1" wrap="square" lIns="121900" tIns="121900" rIns="121900" bIns="121900" anchor="ctr" anchorCtr="0">
            <a:noAutofit/>
          </a:bodyPr>
          <a:lstStyle>
            <a:lvl1pPr lvl="0" rtl="0">
              <a:spcBef>
                <a:spcPts val="0"/>
              </a:spcBef>
              <a:spcAft>
                <a:spcPts val="0"/>
              </a:spcAft>
              <a:buSzPts val="1900"/>
              <a:buChar char="●"/>
              <a:defRPr sz="1900"/>
            </a:lvl1pPr>
            <a:lvl2pPr lvl="1" rtl="0">
              <a:spcBef>
                <a:spcPts val="0"/>
              </a:spcBef>
              <a:spcAft>
                <a:spcPts val="0"/>
              </a:spcAft>
              <a:buSzPts val="1900"/>
              <a:buChar char="○"/>
              <a:defRPr sz="1900"/>
            </a:lvl2pPr>
            <a:lvl3pPr lvl="2" rtl="0">
              <a:spcBef>
                <a:spcPts val="0"/>
              </a:spcBef>
              <a:spcAft>
                <a:spcPts val="0"/>
              </a:spcAft>
              <a:buSzPts val="1900"/>
              <a:buChar char="■"/>
              <a:defRPr sz="1900"/>
            </a:lvl3pPr>
            <a:lvl4pPr lvl="3" rtl="0">
              <a:spcBef>
                <a:spcPts val="0"/>
              </a:spcBef>
              <a:spcAft>
                <a:spcPts val="0"/>
              </a:spcAft>
              <a:buSzPts val="1900"/>
              <a:buChar char="●"/>
              <a:defRPr sz="1900"/>
            </a:lvl4pPr>
            <a:lvl5pPr lvl="4" rtl="0">
              <a:spcBef>
                <a:spcPts val="0"/>
              </a:spcBef>
              <a:spcAft>
                <a:spcPts val="0"/>
              </a:spcAft>
              <a:buSzPts val="1900"/>
              <a:buChar char="○"/>
              <a:defRPr sz="1900"/>
            </a:lvl5pPr>
            <a:lvl6pPr lvl="5" rtl="0">
              <a:spcBef>
                <a:spcPts val="0"/>
              </a:spcBef>
              <a:spcAft>
                <a:spcPts val="0"/>
              </a:spcAft>
              <a:buSzPts val="1900"/>
              <a:buChar char="■"/>
              <a:defRPr sz="1900"/>
            </a:lvl6pPr>
            <a:lvl7pPr lvl="6" rtl="0">
              <a:spcBef>
                <a:spcPts val="0"/>
              </a:spcBef>
              <a:spcAft>
                <a:spcPts val="0"/>
              </a:spcAft>
              <a:buSzPts val="1900"/>
              <a:buChar char="●"/>
              <a:defRPr sz="1900"/>
            </a:lvl7pPr>
            <a:lvl8pPr lvl="7" rtl="0">
              <a:spcBef>
                <a:spcPts val="0"/>
              </a:spcBef>
              <a:spcAft>
                <a:spcPts val="0"/>
              </a:spcAft>
              <a:buSzPts val="1900"/>
              <a:buChar char="○"/>
              <a:defRPr sz="1900"/>
            </a:lvl8pPr>
            <a:lvl9pPr lvl="8" rtl="0">
              <a:spcBef>
                <a:spcPts val="0"/>
              </a:spcBef>
              <a:spcAft>
                <a:spcPts val="0"/>
              </a:spcAft>
              <a:buSzPts val="1900"/>
              <a:buChar char="■"/>
              <a:defRPr sz="1900"/>
            </a:lvl9pPr>
          </a:lstStyle>
          <a:p>
            <a:endParaRPr/>
          </a:p>
        </p:txBody>
      </p:sp>
      <p:sp>
        <p:nvSpPr>
          <p:cNvPr id="127" name="Google Shape;127;p26"/>
          <p:cNvSpPr txBox="1">
            <a:spLocks noGrp="1"/>
          </p:cNvSpPr>
          <p:nvPr>
            <p:ph type="sldNum" idx="12"/>
          </p:nvPr>
        </p:nvSpPr>
        <p:spPr>
          <a:xfrm>
            <a:off x="11532033" y="6182333"/>
            <a:ext cx="609300" cy="624900"/>
          </a:xfrm>
          <a:prstGeom prst="rect">
            <a:avLst/>
          </a:prstGeom>
        </p:spPr>
        <p:txBody>
          <a:bodyPr spcFirstLastPara="1" wrap="square" lIns="121900" tIns="121900" rIns="121900" bIns="121900" anchor="t" anchorCtr="0">
            <a:noAutofit/>
          </a:bodyPr>
          <a:lstStyle>
            <a:lvl1pPr lvl="0" rtl="0">
              <a:buNone/>
              <a:defRPr sz="1900"/>
            </a:lvl1pPr>
            <a:lvl2pPr lvl="1" rtl="0">
              <a:buNone/>
              <a:defRPr sz="1900"/>
            </a:lvl2pPr>
            <a:lvl3pPr lvl="2" rtl="0">
              <a:buNone/>
              <a:defRPr sz="1900"/>
            </a:lvl3pPr>
            <a:lvl4pPr lvl="3" rtl="0">
              <a:buNone/>
              <a:defRPr sz="1900"/>
            </a:lvl4pPr>
            <a:lvl5pPr lvl="4" rtl="0">
              <a:buNone/>
              <a:defRPr sz="1900"/>
            </a:lvl5pPr>
            <a:lvl6pPr lvl="5" rtl="0">
              <a:buNone/>
              <a:defRPr sz="1900"/>
            </a:lvl6pPr>
            <a:lvl7pPr lvl="6" rtl="0">
              <a:buNone/>
              <a:defRPr sz="1900"/>
            </a:lvl7pPr>
            <a:lvl8pPr lvl="7" rtl="0">
              <a:buNone/>
              <a:defRPr sz="1900"/>
            </a:lvl8pPr>
            <a:lvl9pPr lvl="8" rtl="0">
              <a:buNone/>
              <a:defRPr sz="19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28"/>
        <p:cNvGrpSpPr/>
        <p:nvPr/>
      </p:nvGrpSpPr>
      <p:grpSpPr>
        <a:xfrm>
          <a:off x="0" y="0"/>
          <a:ext cx="0" cy="0"/>
          <a:chOff x="0" y="0"/>
          <a:chExt cx="0" cy="0"/>
        </a:xfrm>
      </p:grpSpPr>
      <p:sp>
        <p:nvSpPr>
          <p:cNvPr id="129" name="Google Shape;129;p27"/>
          <p:cNvSpPr/>
          <p:nvPr/>
        </p:nvSpPr>
        <p:spPr>
          <a:xfrm flipH="1">
            <a:off x="11582300" y="6233133"/>
            <a:ext cx="624900" cy="624900"/>
          </a:xfrm>
          <a:prstGeom prst="rtTriangle">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0" name="Google Shape;130;p27"/>
          <p:cNvSpPr/>
          <p:nvPr/>
        </p:nvSpPr>
        <p:spPr>
          <a:xfrm rot="5400000">
            <a:off x="-133900" y="965980"/>
            <a:ext cx="624900" cy="357300"/>
          </a:xfrm>
          <a:prstGeom prst="triangl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1" name="Google Shape;131;p27"/>
          <p:cNvSpPr txBox="1">
            <a:spLocks noGrp="1"/>
          </p:cNvSpPr>
          <p:nvPr>
            <p:ph type="title"/>
          </p:nvPr>
        </p:nvSpPr>
        <p:spPr>
          <a:xfrm>
            <a:off x="609600" y="807467"/>
            <a:ext cx="7521300" cy="1443600"/>
          </a:xfrm>
          <a:prstGeom prst="rect">
            <a:avLst/>
          </a:prstGeom>
          <a:noFill/>
          <a:ln>
            <a:noFill/>
          </a:ln>
        </p:spPr>
        <p:txBody>
          <a:bodyPr spcFirstLastPara="1" wrap="square" lIns="121900" tIns="121900" rIns="121900" bIns="121900" anchor="ctr" anchorCtr="0">
            <a:noAutofit/>
          </a:bodyPr>
          <a:lstStyle>
            <a:lvl1pPr lvl="0" rtl="0">
              <a:spcBef>
                <a:spcPts val="0"/>
              </a:spcBef>
              <a:spcAft>
                <a:spcPts val="0"/>
              </a:spcAft>
              <a:buSzPts val="1900"/>
              <a:buChar char="●"/>
              <a:defRPr sz="1900"/>
            </a:lvl1pPr>
            <a:lvl2pPr lvl="1" rtl="0">
              <a:spcBef>
                <a:spcPts val="0"/>
              </a:spcBef>
              <a:spcAft>
                <a:spcPts val="0"/>
              </a:spcAft>
              <a:buSzPts val="1900"/>
              <a:buChar char="○"/>
              <a:defRPr sz="1900"/>
            </a:lvl2pPr>
            <a:lvl3pPr lvl="2" rtl="0">
              <a:spcBef>
                <a:spcPts val="0"/>
              </a:spcBef>
              <a:spcAft>
                <a:spcPts val="0"/>
              </a:spcAft>
              <a:buSzPts val="1900"/>
              <a:buChar char="■"/>
              <a:defRPr sz="1900"/>
            </a:lvl3pPr>
            <a:lvl4pPr lvl="3" rtl="0">
              <a:spcBef>
                <a:spcPts val="0"/>
              </a:spcBef>
              <a:spcAft>
                <a:spcPts val="0"/>
              </a:spcAft>
              <a:buSzPts val="1900"/>
              <a:buChar char="●"/>
              <a:defRPr sz="1900"/>
            </a:lvl4pPr>
            <a:lvl5pPr lvl="4" rtl="0">
              <a:spcBef>
                <a:spcPts val="0"/>
              </a:spcBef>
              <a:spcAft>
                <a:spcPts val="0"/>
              </a:spcAft>
              <a:buSzPts val="1900"/>
              <a:buChar char="○"/>
              <a:defRPr sz="1900"/>
            </a:lvl5pPr>
            <a:lvl6pPr lvl="5" rtl="0">
              <a:spcBef>
                <a:spcPts val="0"/>
              </a:spcBef>
              <a:spcAft>
                <a:spcPts val="0"/>
              </a:spcAft>
              <a:buSzPts val="1900"/>
              <a:buChar char="■"/>
              <a:defRPr sz="1900"/>
            </a:lvl6pPr>
            <a:lvl7pPr lvl="6" rtl="0">
              <a:spcBef>
                <a:spcPts val="0"/>
              </a:spcBef>
              <a:spcAft>
                <a:spcPts val="0"/>
              </a:spcAft>
              <a:buSzPts val="1900"/>
              <a:buChar char="●"/>
              <a:defRPr sz="1900"/>
            </a:lvl7pPr>
            <a:lvl8pPr lvl="7" rtl="0">
              <a:spcBef>
                <a:spcPts val="0"/>
              </a:spcBef>
              <a:spcAft>
                <a:spcPts val="0"/>
              </a:spcAft>
              <a:buSzPts val="1900"/>
              <a:buChar char="○"/>
              <a:defRPr sz="1900"/>
            </a:lvl8pPr>
            <a:lvl9pPr lvl="8" rtl="0">
              <a:spcBef>
                <a:spcPts val="0"/>
              </a:spcBef>
              <a:spcAft>
                <a:spcPts val="0"/>
              </a:spcAft>
              <a:buSzPts val="1900"/>
              <a:buChar char="■"/>
              <a:defRPr sz="1900"/>
            </a:lvl9pPr>
          </a:lstStyle>
          <a:p>
            <a:endParaRPr/>
          </a:p>
        </p:txBody>
      </p:sp>
      <p:sp>
        <p:nvSpPr>
          <p:cNvPr id="132" name="Google Shape;132;p27"/>
          <p:cNvSpPr txBox="1">
            <a:spLocks noGrp="1"/>
          </p:cNvSpPr>
          <p:nvPr>
            <p:ph type="body" idx="1"/>
          </p:nvPr>
        </p:nvSpPr>
        <p:spPr>
          <a:xfrm>
            <a:off x="609600" y="2661000"/>
            <a:ext cx="3417900" cy="3572100"/>
          </a:xfrm>
          <a:prstGeom prst="rect">
            <a:avLst/>
          </a:prstGeom>
          <a:noFill/>
          <a:ln>
            <a:noFill/>
          </a:ln>
        </p:spPr>
        <p:txBody>
          <a:bodyPr spcFirstLastPara="1" wrap="square" lIns="121900" tIns="121900" rIns="121900" bIns="121900" anchor="ctr" anchorCtr="0">
            <a:noAutofit/>
          </a:bodyPr>
          <a:lstStyle>
            <a:lvl1pPr marL="457200" lvl="0" indent="-361950" rtl="0">
              <a:spcBef>
                <a:spcPts val="0"/>
              </a:spcBef>
              <a:spcAft>
                <a:spcPts val="0"/>
              </a:spcAft>
              <a:buSzPts val="2100"/>
              <a:buChar char="●"/>
              <a:defRPr sz="2100"/>
            </a:lvl1pPr>
            <a:lvl2pPr marL="914400" lvl="1" indent="-361950" rtl="0">
              <a:spcBef>
                <a:spcPts val="0"/>
              </a:spcBef>
              <a:spcAft>
                <a:spcPts val="0"/>
              </a:spcAft>
              <a:buSzPts val="2100"/>
              <a:buChar char="○"/>
              <a:defRPr sz="2100"/>
            </a:lvl2pPr>
            <a:lvl3pPr marL="1371600" lvl="2" indent="-361950" rtl="0">
              <a:spcBef>
                <a:spcPts val="0"/>
              </a:spcBef>
              <a:spcAft>
                <a:spcPts val="0"/>
              </a:spcAft>
              <a:buSzPts val="2100"/>
              <a:buChar char="■"/>
              <a:defRPr sz="2100"/>
            </a:lvl3pPr>
            <a:lvl4pPr marL="1828800" lvl="3" indent="-361950" rtl="0">
              <a:spcBef>
                <a:spcPts val="0"/>
              </a:spcBef>
              <a:spcAft>
                <a:spcPts val="0"/>
              </a:spcAft>
              <a:buSzPts val="2100"/>
              <a:buChar char="●"/>
              <a:defRPr sz="2100"/>
            </a:lvl4pPr>
            <a:lvl5pPr marL="2286000" lvl="4" indent="-361950" rtl="0">
              <a:spcBef>
                <a:spcPts val="0"/>
              </a:spcBef>
              <a:spcAft>
                <a:spcPts val="0"/>
              </a:spcAft>
              <a:buSzPts val="2100"/>
              <a:buChar char="○"/>
              <a:defRPr sz="2100"/>
            </a:lvl5pPr>
            <a:lvl6pPr marL="2743200" lvl="5" indent="-361950" rtl="0">
              <a:spcBef>
                <a:spcPts val="0"/>
              </a:spcBef>
              <a:spcAft>
                <a:spcPts val="0"/>
              </a:spcAft>
              <a:buSzPts val="2100"/>
              <a:buChar char="■"/>
              <a:defRPr sz="2100"/>
            </a:lvl6pPr>
            <a:lvl7pPr marL="3200400" lvl="6" indent="-361950" rtl="0">
              <a:spcBef>
                <a:spcPts val="0"/>
              </a:spcBef>
              <a:spcAft>
                <a:spcPts val="0"/>
              </a:spcAft>
              <a:buSzPts val="2100"/>
              <a:buChar char="●"/>
              <a:defRPr sz="2100"/>
            </a:lvl7pPr>
            <a:lvl8pPr marL="3657600" lvl="7" indent="-361950" rtl="0">
              <a:spcBef>
                <a:spcPts val="0"/>
              </a:spcBef>
              <a:spcAft>
                <a:spcPts val="0"/>
              </a:spcAft>
              <a:buSzPts val="2100"/>
              <a:buChar char="○"/>
              <a:defRPr sz="2100"/>
            </a:lvl8pPr>
            <a:lvl9pPr marL="4114800" lvl="8" indent="-361950" rtl="0">
              <a:spcBef>
                <a:spcPts val="0"/>
              </a:spcBef>
              <a:spcAft>
                <a:spcPts val="0"/>
              </a:spcAft>
              <a:buSzPts val="2100"/>
              <a:buChar char="■"/>
              <a:defRPr sz="2100"/>
            </a:lvl9pPr>
          </a:lstStyle>
          <a:p>
            <a:endParaRPr/>
          </a:p>
        </p:txBody>
      </p:sp>
      <p:sp>
        <p:nvSpPr>
          <p:cNvPr id="133" name="Google Shape;133;p27"/>
          <p:cNvSpPr txBox="1">
            <a:spLocks noGrp="1"/>
          </p:cNvSpPr>
          <p:nvPr>
            <p:ph type="body" idx="2"/>
          </p:nvPr>
        </p:nvSpPr>
        <p:spPr>
          <a:xfrm>
            <a:off x="4387000" y="2661000"/>
            <a:ext cx="3417900" cy="3572100"/>
          </a:xfrm>
          <a:prstGeom prst="rect">
            <a:avLst/>
          </a:prstGeom>
          <a:noFill/>
          <a:ln>
            <a:noFill/>
          </a:ln>
        </p:spPr>
        <p:txBody>
          <a:bodyPr spcFirstLastPara="1" wrap="square" lIns="121900" tIns="121900" rIns="121900" bIns="121900" anchor="ctr" anchorCtr="0">
            <a:noAutofit/>
          </a:bodyPr>
          <a:lstStyle>
            <a:lvl1pPr marL="457200" lvl="0" indent="-361950" rtl="0">
              <a:spcBef>
                <a:spcPts val="0"/>
              </a:spcBef>
              <a:spcAft>
                <a:spcPts val="0"/>
              </a:spcAft>
              <a:buSzPts val="2100"/>
              <a:buChar char="●"/>
              <a:defRPr sz="2100"/>
            </a:lvl1pPr>
            <a:lvl2pPr marL="914400" lvl="1" indent="-361950" rtl="0">
              <a:spcBef>
                <a:spcPts val="0"/>
              </a:spcBef>
              <a:spcAft>
                <a:spcPts val="0"/>
              </a:spcAft>
              <a:buSzPts val="2100"/>
              <a:buChar char="○"/>
              <a:defRPr sz="2100"/>
            </a:lvl2pPr>
            <a:lvl3pPr marL="1371600" lvl="2" indent="-361950" rtl="0">
              <a:spcBef>
                <a:spcPts val="0"/>
              </a:spcBef>
              <a:spcAft>
                <a:spcPts val="0"/>
              </a:spcAft>
              <a:buSzPts val="2100"/>
              <a:buChar char="■"/>
              <a:defRPr sz="2100"/>
            </a:lvl3pPr>
            <a:lvl4pPr marL="1828800" lvl="3" indent="-361950" rtl="0">
              <a:spcBef>
                <a:spcPts val="0"/>
              </a:spcBef>
              <a:spcAft>
                <a:spcPts val="0"/>
              </a:spcAft>
              <a:buSzPts val="2100"/>
              <a:buChar char="●"/>
              <a:defRPr sz="2100"/>
            </a:lvl4pPr>
            <a:lvl5pPr marL="2286000" lvl="4" indent="-361950" rtl="0">
              <a:spcBef>
                <a:spcPts val="0"/>
              </a:spcBef>
              <a:spcAft>
                <a:spcPts val="0"/>
              </a:spcAft>
              <a:buSzPts val="2100"/>
              <a:buChar char="○"/>
              <a:defRPr sz="2100"/>
            </a:lvl5pPr>
            <a:lvl6pPr marL="2743200" lvl="5" indent="-361950" rtl="0">
              <a:spcBef>
                <a:spcPts val="0"/>
              </a:spcBef>
              <a:spcAft>
                <a:spcPts val="0"/>
              </a:spcAft>
              <a:buSzPts val="2100"/>
              <a:buChar char="■"/>
              <a:defRPr sz="2100"/>
            </a:lvl6pPr>
            <a:lvl7pPr marL="3200400" lvl="6" indent="-361950" rtl="0">
              <a:spcBef>
                <a:spcPts val="0"/>
              </a:spcBef>
              <a:spcAft>
                <a:spcPts val="0"/>
              </a:spcAft>
              <a:buSzPts val="2100"/>
              <a:buChar char="●"/>
              <a:defRPr sz="2100"/>
            </a:lvl7pPr>
            <a:lvl8pPr marL="3657600" lvl="7" indent="-361950" rtl="0">
              <a:spcBef>
                <a:spcPts val="0"/>
              </a:spcBef>
              <a:spcAft>
                <a:spcPts val="0"/>
              </a:spcAft>
              <a:buSzPts val="2100"/>
              <a:buChar char="○"/>
              <a:defRPr sz="2100"/>
            </a:lvl8pPr>
            <a:lvl9pPr marL="4114800" lvl="8" indent="-361950" rtl="0">
              <a:spcBef>
                <a:spcPts val="0"/>
              </a:spcBef>
              <a:spcAft>
                <a:spcPts val="0"/>
              </a:spcAft>
              <a:buSzPts val="2100"/>
              <a:buChar char="■"/>
              <a:defRPr sz="2100"/>
            </a:lvl9pPr>
          </a:lstStyle>
          <a:p>
            <a:endParaRPr/>
          </a:p>
        </p:txBody>
      </p:sp>
      <p:sp>
        <p:nvSpPr>
          <p:cNvPr id="134" name="Google Shape;134;p27"/>
          <p:cNvSpPr txBox="1">
            <a:spLocks noGrp="1"/>
          </p:cNvSpPr>
          <p:nvPr>
            <p:ph type="body" idx="3"/>
          </p:nvPr>
        </p:nvSpPr>
        <p:spPr>
          <a:xfrm>
            <a:off x="8164400" y="2661000"/>
            <a:ext cx="3417900" cy="3572100"/>
          </a:xfrm>
          <a:prstGeom prst="rect">
            <a:avLst/>
          </a:prstGeom>
          <a:noFill/>
          <a:ln>
            <a:noFill/>
          </a:ln>
        </p:spPr>
        <p:txBody>
          <a:bodyPr spcFirstLastPara="1" wrap="square" lIns="121900" tIns="121900" rIns="121900" bIns="121900" anchor="ctr" anchorCtr="0">
            <a:noAutofit/>
          </a:bodyPr>
          <a:lstStyle>
            <a:lvl1pPr marL="457200" lvl="0" indent="-361950" rtl="0">
              <a:spcBef>
                <a:spcPts val="0"/>
              </a:spcBef>
              <a:spcAft>
                <a:spcPts val="0"/>
              </a:spcAft>
              <a:buSzPts val="2100"/>
              <a:buChar char="●"/>
              <a:defRPr sz="2100"/>
            </a:lvl1pPr>
            <a:lvl2pPr marL="914400" lvl="1" indent="-361950" rtl="0">
              <a:spcBef>
                <a:spcPts val="0"/>
              </a:spcBef>
              <a:spcAft>
                <a:spcPts val="0"/>
              </a:spcAft>
              <a:buSzPts val="2100"/>
              <a:buChar char="○"/>
              <a:defRPr sz="2100"/>
            </a:lvl2pPr>
            <a:lvl3pPr marL="1371600" lvl="2" indent="-361950" rtl="0">
              <a:spcBef>
                <a:spcPts val="0"/>
              </a:spcBef>
              <a:spcAft>
                <a:spcPts val="0"/>
              </a:spcAft>
              <a:buSzPts val="2100"/>
              <a:buChar char="■"/>
              <a:defRPr sz="2100"/>
            </a:lvl3pPr>
            <a:lvl4pPr marL="1828800" lvl="3" indent="-361950" rtl="0">
              <a:spcBef>
                <a:spcPts val="0"/>
              </a:spcBef>
              <a:spcAft>
                <a:spcPts val="0"/>
              </a:spcAft>
              <a:buSzPts val="2100"/>
              <a:buChar char="●"/>
              <a:defRPr sz="2100"/>
            </a:lvl4pPr>
            <a:lvl5pPr marL="2286000" lvl="4" indent="-361950" rtl="0">
              <a:spcBef>
                <a:spcPts val="0"/>
              </a:spcBef>
              <a:spcAft>
                <a:spcPts val="0"/>
              </a:spcAft>
              <a:buSzPts val="2100"/>
              <a:buChar char="○"/>
              <a:defRPr sz="2100"/>
            </a:lvl5pPr>
            <a:lvl6pPr marL="2743200" lvl="5" indent="-361950" rtl="0">
              <a:spcBef>
                <a:spcPts val="0"/>
              </a:spcBef>
              <a:spcAft>
                <a:spcPts val="0"/>
              </a:spcAft>
              <a:buSzPts val="2100"/>
              <a:buChar char="■"/>
              <a:defRPr sz="2100"/>
            </a:lvl6pPr>
            <a:lvl7pPr marL="3200400" lvl="6" indent="-361950" rtl="0">
              <a:spcBef>
                <a:spcPts val="0"/>
              </a:spcBef>
              <a:spcAft>
                <a:spcPts val="0"/>
              </a:spcAft>
              <a:buSzPts val="2100"/>
              <a:buChar char="●"/>
              <a:defRPr sz="2100"/>
            </a:lvl7pPr>
            <a:lvl8pPr marL="3657600" lvl="7" indent="-361950" rtl="0">
              <a:spcBef>
                <a:spcPts val="0"/>
              </a:spcBef>
              <a:spcAft>
                <a:spcPts val="0"/>
              </a:spcAft>
              <a:buSzPts val="2100"/>
              <a:buChar char="○"/>
              <a:defRPr sz="2100"/>
            </a:lvl8pPr>
            <a:lvl9pPr marL="4114800" lvl="8" indent="-361950" rtl="0">
              <a:spcBef>
                <a:spcPts val="0"/>
              </a:spcBef>
              <a:spcAft>
                <a:spcPts val="0"/>
              </a:spcAft>
              <a:buSzPts val="2100"/>
              <a:buChar char="■"/>
              <a:defRPr sz="2100"/>
            </a:lvl9pPr>
          </a:lstStyle>
          <a:p>
            <a:endParaRPr/>
          </a:p>
        </p:txBody>
      </p:sp>
      <p:sp>
        <p:nvSpPr>
          <p:cNvPr id="135" name="Google Shape;135;p27"/>
          <p:cNvSpPr txBox="1">
            <a:spLocks noGrp="1"/>
          </p:cNvSpPr>
          <p:nvPr>
            <p:ph type="sldNum" idx="12"/>
          </p:nvPr>
        </p:nvSpPr>
        <p:spPr>
          <a:xfrm>
            <a:off x="11532033" y="6182333"/>
            <a:ext cx="609300" cy="624900"/>
          </a:xfrm>
          <a:prstGeom prst="rect">
            <a:avLst/>
          </a:prstGeom>
        </p:spPr>
        <p:txBody>
          <a:bodyPr spcFirstLastPara="1" wrap="square" lIns="121900" tIns="121900" rIns="121900" bIns="121900" anchor="t" anchorCtr="0">
            <a:noAutofit/>
          </a:bodyPr>
          <a:lstStyle>
            <a:lvl1pPr lvl="0" rtl="0">
              <a:buNone/>
              <a:defRPr sz="1900"/>
            </a:lvl1pPr>
            <a:lvl2pPr lvl="1" rtl="0">
              <a:buNone/>
              <a:defRPr sz="1900"/>
            </a:lvl2pPr>
            <a:lvl3pPr lvl="2" rtl="0">
              <a:buNone/>
              <a:defRPr sz="1900"/>
            </a:lvl3pPr>
            <a:lvl4pPr lvl="3" rtl="0">
              <a:buNone/>
              <a:defRPr sz="1900"/>
            </a:lvl4pPr>
            <a:lvl5pPr lvl="4" rtl="0">
              <a:buNone/>
              <a:defRPr sz="1900"/>
            </a:lvl5pPr>
            <a:lvl6pPr lvl="5" rtl="0">
              <a:buNone/>
              <a:defRPr sz="1900"/>
            </a:lvl6pPr>
            <a:lvl7pPr lvl="6" rtl="0">
              <a:buNone/>
              <a:defRPr sz="1900"/>
            </a:lvl7pPr>
            <a:lvl8pPr lvl="7" rtl="0">
              <a:buNone/>
              <a:defRPr sz="1900"/>
            </a:lvl8pPr>
            <a:lvl9pPr lvl="8" rtl="0">
              <a:buNone/>
              <a:defRPr sz="19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36"/>
        <p:cNvGrpSpPr/>
        <p:nvPr/>
      </p:nvGrpSpPr>
      <p:grpSpPr>
        <a:xfrm>
          <a:off x="0" y="0"/>
          <a:ext cx="0" cy="0"/>
          <a:chOff x="0" y="0"/>
          <a:chExt cx="0" cy="0"/>
        </a:xfrm>
      </p:grpSpPr>
      <p:sp>
        <p:nvSpPr>
          <p:cNvPr id="137" name="Google Shape;137;p28"/>
          <p:cNvSpPr txBox="1">
            <a:spLocks noGrp="1"/>
          </p:cNvSpPr>
          <p:nvPr>
            <p:ph type="ctrTitle"/>
          </p:nvPr>
        </p:nvSpPr>
        <p:spPr>
          <a:xfrm>
            <a:off x="1447800" y="2708033"/>
            <a:ext cx="6235500" cy="1546500"/>
          </a:xfrm>
          <a:prstGeom prst="rect">
            <a:avLst/>
          </a:prstGeom>
          <a:noFill/>
          <a:ln>
            <a:noFill/>
          </a:ln>
        </p:spPr>
        <p:txBody>
          <a:bodyPr spcFirstLastPara="1" wrap="square" lIns="121900" tIns="121900" rIns="121900" bIns="121900" anchor="b" anchorCtr="0">
            <a:noAutofit/>
          </a:bodyPr>
          <a:lstStyle>
            <a:lvl1pPr lvl="0" rtl="0">
              <a:spcBef>
                <a:spcPts val="0"/>
              </a:spcBef>
              <a:spcAft>
                <a:spcPts val="0"/>
              </a:spcAft>
              <a:buSzPts val="6400"/>
              <a:buChar char="●"/>
              <a:defRPr sz="6400"/>
            </a:lvl1pPr>
            <a:lvl2pPr lvl="1" rtl="0">
              <a:spcBef>
                <a:spcPts val="0"/>
              </a:spcBef>
              <a:spcAft>
                <a:spcPts val="0"/>
              </a:spcAft>
              <a:buSzPts val="6400"/>
              <a:buChar char="○"/>
              <a:defRPr sz="6400"/>
            </a:lvl2pPr>
            <a:lvl3pPr lvl="2" rtl="0">
              <a:spcBef>
                <a:spcPts val="0"/>
              </a:spcBef>
              <a:spcAft>
                <a:spcPts val="0"/>
              </a:spcAft>
              <a:buSzPts val="6400"/>
              <a:buChar char="■"/>
              <a:defRPr sz="6400"/>
            </a:lvl3pPr>
            <a:lvl4pPr lvl="3" rtl="0">
              <a:spcBef>
                <a:spcPts val="0"/>
              </a:spcBef>
              <a:spcAft>
                <a:spcPts val="0"/>
              </a:spcAft>
              <a:buSzPts val="6400"/>
              <a:buChar char="●"/>
              <a:defRPr sz="6400"/>
            </a:lvl4pPr>
            <a:lvl5pPr lvl="4" rtl="0">
              <a:spcBef>
                <a:spcPts val="0"/>
              </a:spcBef>
              <a:spcAft>
                <a:spcPts val="0"/>
              </a:spcAft>
              <a:buSzPts val="6400"/>
              <a:buChar char="○"/>
              <a:defRPr sz="6400"/>
            </a:lvl5pPr>
            <a:lvl6pPr lvl="5" rtl="0">
              <a:spcBef>
                <a:spcPts val="0"/>
              </a:spcBef>
              <a:spcAft>
                <a:spcPts val="0"/>
              </a:spcAft>
              <a:buSzPts val="6400"/>
              <a:buChar char="■"/>
              <a:defRPr sz="6400"/>
            </a:lvl6pPr>
            <a:lvl7pPr lvl="6" rtl="0">
              <a:spcBef>
                <a:spcPts val="0"/>
              </a:spcBef>
              <a:spcAft>
                <a:spcPts val="0"/>
              </a:spcAft>
              <a:buSzPts val="6400"/>
              <a:buChar char="●"/>
              <a:defRPr sz="6400"/>
            </a:lvl7pPr>
            <a:lvl8pPr lvl="7" rtl="0">
              <a:spcBef>
                <a:spcPts val="0"/>
              </a:spcBef>
              <a:spcAft>
                <a:spcPts val="0"/>
              </a:spcAft>
              <a:buSzPts val="6400"/>
              <a:buChar char="○"/>
              <a:defRPr sz="6400"/>
            </a:lvl8pPr>
            <a:lvl9pPr lvl="8" rtl="0">
              <a:spcBef>
                <a:spcPts val="0"/>
              </a:spcBef>
              <a:spcAft>
                <a:spcPts val="0"/>
              </a:spcAft>
              <a:buSzPts val="6400"/>
              <a:buChar char="■"/>
              <a:defRPr sz="6400"/>
            </a:lvl9pPr>
          </a:lstStyle>
          <a:p>
            <a:endParaRPr/>
          </a:p>
        </p:txBody>
      </p:sp>
      <p:sp>
        <p:nvSpPr>
          <p:cNvPr id="138" name="Google Shape;138;p28"/>
          <p:cNvSpPr txBox="1">
            <a:spLocks noGrp="1"/>
          </p:cNvSpPr>
          <p:nvPr>
            <p:ph type="subTitle" idx="1"/>
          </p:nvPr>
        </p:nvSpPr>
        <p:spPr>
          <a:xfrm>
            <a:off x="1447800" y="4383634"/>
            <a:ext cx="6235500" cy="511500"/>
          </a:xfrm>
          <a:prstGeom prst="rect">
            <a:avLst/>
          </a:prstGeom>
          <a:noFill/>
          <a:ln>
            <a:noFill/>
          </a:ln>
        </p:spPr>
        <p:txBody>
          <a:bodyPr spcFirstLastPara="1" wrap="square" lIns="121900" tIns="121900" rIns="121900" bIns="121900" anchor="ctr" anchorCtr="0">
            <a:noAutofit/>
          </a:bodyPr>
          <a:lstStyle>
            <a:lvl1pPr lvl="0" rtl="0">
              <a:spcBef>
                <a:spcPts val="0"/>
              </a:spcBef>
              <a:spcAft>
                <a:spcPts val="0"/>
              </a:spcAft>
              <a:buClr>
                <a:schemeClr val="dk2"/>
              </a:buClr>
              <a:buSzPts val="1900"/>
              <a:buNone/>
              <a:defRPr sz="19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39" name="Google Shape;139;p28"/>
          <p:cNvSpPr/>
          <p:nvPr/>
        </p:nvSpPr>
        <p:spPr>
          <a:xfrm rot="5400000">
            <a:off x="-404600" y="2889206"/>
            <a:ext cx="1888500" cy="1079700"/>
          </a:xfrm>
          <a:prstGeom prst="triangl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0" name="Google Shape;140;p28"/>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41"/>
        <p:cNvGrpSpPr/>
        <p:nvPr/>
      </p:nvGrpSpPr>
      <p:grpSpPr>
        <a:xfrm>
          <a:off x="0" y="0"/>
          <a:ext cx="0" cy="0"/>
          <a:chOff x="0" y="0"/>
          <a:chExt cx="0" cy="0"/>
        </a:xfrm>
      </p:grpSpPr>
      <p:sp>
        <p:nvSpPr>
          <p:cNvPr id="142" name="Google Shape;142;p29"/>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Char char="●"/>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3" name="Google Shape;143;p29"/>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500"/>
              </a:spcBef>
              <a:spcAft>
                <a:spcPts val="0"/>
              </a:spcAft>
              <a:buClr>
                <a:schemeClr val="dk1"/>
              </a:buClr>
              <a:buSzPts val="1800"/>
              <a:buChar char="○"/>
              <a:defRPr/>
            </a:lvl2pPr>
            <a:lvl3pPr marL="1371600" lvl="2" indent="-342900" algn="l" rtl="0">
              <a:lnSpc>
                <a:spcPct val="90000"/>
              </a:lnSpc>
              <a:spcBef>
                <a:spcPts val="500"/>
              </a:spcBef>
              <a:spcAft>
                <a:spcPts val="0"/>
              </a:spcAft>
              <a:buClr>
                <a:schemeClr val="dk1"/>
              </a:buClr>
              <a:buSzPts val="1800"/>
              <a:buChar char="■"/>
              <a:defRPr/>
            </a:lvl3pPr>
            <a:lvl4pPr marL="1828800" lvl="3" indent="-342900" algn="l" rtl="0">
              <a:lnSpc>
                <a:spcPct val="90000"/>
              </a:lnSpc>
              <a:spcBef>
                <a:spcPts val="500"/>
              </a:spcBef>
              <a:spcAft>
                <a:spcPts val="0"/>
              </a:spcAft>
              <a:buClr>
                <a:schemeClr val="dk1"/>
              </a:buClr>
              <a:buSzPts val="1800"/>
              <a:buChar char="●"/>
              <a:defRPr/>
            </a:lvl4pPr>
            <a:lvl5pPr marL="2286000" lvl="4" indent="-342900" algn="l" rtl="0">
              <a:lnSpc>
                <a:spcPct val="90000"/>
              </a:lnSpc>
              <a:spcBef>
                <a:spcPts val="500"/>
              </a:spcBef>
              <a:spcAft>
                <a:spcPts val="0"/>
              </a:spcAft>
              <a:buClr>
                <a:schemeClr val="dk1"/>
              </a:buClr>
              <a:buSzPts val="1800"/>
              <a:buChar char="○"/>
              <a:defRPr/>
            </a:lvl5pPr>
            <a:lvl6pPr marL="2743200" lvl="5" indent="-342900" algn="l" rtl="0">
              <a:lnSpc>
                <a:spcPct val="90000"/>
              </a:lnSpc>
              <a:spcBef>
                <a:spcPts val="500"/>
              </a:spcBef>
              <a:spcAft>
                <a:spcPts val="0"/>
              </a:spcAft>
              <a:buClr>
                <a:schemeClr val="dk1"/>
              </a:buClr>
              <a:buSzPts val="1800"/>
              <a:buChar char="■"/>
              <a:defRPr/>
            </a:lvl6pPr>
            <a:lvl7pPr marL="3200400" lvl="6" indent="-342900" algn="l" rtl="0">
              <a:lnSpc>
                <a:spcPct val="90000"/>
              </a:lnSpc>
              <a:spcBef>
                <a:spcPts val="500"/>
              </a:spcBef>
              <a:spcAft>
                <a:spcPts val="0"/>
              </a:spcAft>
              <a:buClr>
                <a:schemeClr val="dk1"/>
              </a:buClr>
              <a:buSzPts val="1800"/>
              <a:buChar char="●"/>
              <a:defRPr/>
            </a:lvl7pPr>
            <a:lvl8pPr marL="3657600" lvl="7" indent="-342900" algn="l" rtl="0">
              <a:lnSpc>
                <a:spcPct val="90000"/>
              </a:lnSpc>
              <a:spcBef>
                <a:spcPts val="500"/>
              </a:spcBef>
              <a:spcAft>
                <a:spcPts val="0"/>
              </a:spcAft>
              <a:buClr>
                <a:schemeClr val="dk1"/>
              </a:buClr>
              <a:buSzPts val="1800"/>
              <a:buChar char="○"/>
              <a:defRPr/>
            </a:lvl8pPr>
            <a:lvl9pPr marL="4114800" lvl="8" indent="-342900" algn="l" rtl="0">
              <a:lnSpc>
                <a:spcPct val="90000"/>
              </a:lnSpc>
              <a:spcBef>
                <a:spcPts val="500"/>
              </a:spcBef>
              <a:spcAft>
                <a:spcPts val="0"/>
              </a:spcAft>
              <a:buClr>
                <a:schemeClr val="dk1"/>
              </a:buClr>
              <a:buSzPts val="1800"/>
              <a:buChar char="■"/>
              <a:defRPr/>
            </a:lvl9pPr>
          </a:lstStyle>
          <a:p>
            <a:endParaRPr/>
          </a:p>
        </p:txBody>
      </p:sp>
      <p:sp>
        <p:nvSpPr>
          <p:cNvPr id="144" name="Google Shape;144;p29"/>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5" name="Google Shape;145;p29"/>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146" name="Google Shape;146;p29"/>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7"/>
        <p:cNvGrpSpPr/>
        <p:nvPr/>
      </p:nvGrpSpPr>
      <p:grpSpPr>
        <a:xfrm>
          <a:off x="0" y="0"/>
          <a:ext cx="0" cy="0"/>
          <a:chOff x="0" y="0"/>
          <a:chExt cx="0" cy="0"/>
        </a:xfrm>
      </p:grpSpPr>
      <p:sp>
        <p:nvSpPr>
          <p:cNvPr id="148" name="Google Shape;148;p30"/>
          <p:cNvSpPr/>
          <p:nvPr/>
        </p:nvSpPr>
        <p:spPr>
          <a:xfrm flipH="1">
            <a:off x="11582300" y="6233133"/>
            <a:ext cx="624900" cy="624900"/>
          </a:xfrm>
          <a:prstGeom prst="rtTriangle">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9" name="Google Shape;149;p30"/>
          <p:cNvSpPr txBox="1">
            <a:spLocks noGrp="1"/>
          </p:cNvSpPr>
          <p:nvPr>
            <p:ph type="sldNum" idx="12"/>
          </p:nvPr>
        </p:nvSpPr>
        <p:spPr>
          <a:xfrm>
            <a:off x="11532033" y="6182333"/>
            <a:ext cx="609300" cy="624900"/>
          </a:xfrm>
          <a:prstGeom prst="rect">
            <a:avLst/>
          </a:prstGeom>
        </p:spPr>
        <p:txBody>
          <a:bodyPr spcFirstLastPara="1" wrap="square" lIns="121900" tIns="121900" rIns="121900" bIns="121900" anchor="t" anchorCtr="0">
            <a:noAutofit/>
          </a:bodyPr>
          <a:lstStyle>
            <a:lvl1pPr lvl="0" rtl="0">
              <a:buNone/>
              <a:defRPr sz="1900"/>
            </a:lvl1pPr>
            <a:lvl2pPr lvl="1" rtl="0">
              <a:buNone/>
              <a:defRPr sz="1900"/>
            </a:lvl2pPr>
            <a:lvl3pPr lvl="2" rtl="0">
              <a:buNone/>
              <a:defRPr sz="1900"/>
            </a:lvl3pPr>
            <a:lvl4pPr lvl="3" rtl="0">
              <a:buNone/>
              <a:defRPr sz="1900"/>
            </a:lvl4pPr>
            <a:lvl5pPr lvl="4" rtl="0">
              <a:buNone/>
              <a:defRPr sz="1900"/>
            </a:lvl5pPr>
            <a:lvl6pPr lvl="5" rtl="0">
              <a:buNone/>
              <a:defRPr sz="1900"/>
            </a:lvl6pPr>
            <a:lvl7pPr lvl="6" rtl="0">
              <a:buNone/>
              <a:defRPr sz="1900"/>
            </a:lvl7pPr>
            <a:lvl8pPr lvl="7" rtl="0">
              <a:buNone/>
              <a:defRPr sz="1900"/>
            </a:lvl8pPr>
            <a:lvl9pPr lvl="8" rtl="0">
              <a:buNone/>
              <a:defRPr sz="19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50"/>
        <p:cNvGrpSpPr/>
        <p:nvPr/>
      </p:nvGrpSpPr>
      <p:grpSpPr>
        <a:xfrm>
          <a:off x="0" y="0"/>
          <a:ext cx="0" cy="0"/>
          <a:chOff x="0" y="0"/>
          <a:chExt cx="0" cy="0"/>
        </a:xfrm>
      </p:grpSpPr>
      <p:sp>
        <p:nvSpPr>
          <p:cNvPr id="151" name="Google Shape;151;p31"/>
          <p:cNvSpPr/>
          <p:nvPr/>
        </p:nvSpPr>
        <p:spPr>
          <a:xfrm flipH="1">
            <a:off x="11582300" y="6233133"/>
            <a:ext cx="624900" cy="624900"/>
          </a:xfrm>
          <a:prstGeom prst="rtTriangle">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2" name="Google Shape;152;p31"/>
          <p:cNvSpPr/>
          <p:nvPr/>
        </p:nvSpPr>
        <p:spPr>
          <a:xfrm rot="5400000">
            <a:off x="-133900" y="965980"/>
            <a:ext cx="624900" cy="357300"/>
          </a:xfrm>
          <a:prstGeom prst="triangl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3" name="Google Shape;153;p31"/>
          <p:cNvSpPr txBox="1">
            <a:spLocks noGrp="1"/>
          </p:cNvSpPr>
          <p:nvPr>
            <p:ph type="title"/>
          </p:nvPr>
        </p:nvSpPr>
        <p:spPr>
          <a:xfrm>
            <a:off x="609600" y="807467"/>
            <a:ext cx="7521300" cy="1443600"/>
          </a:xfrm>
          <a:prstGeom prst="rect">
            <a:avLst/>
          </a:prstGeom>
          <a:noFill/>
          <a:ln>
            <a:noFill/>
          </a:ln>
        </p:spPr>
        <p:txBody>
          <a:bodyPr spcFirstLastPara="1" wrap="square" lIns="121900" tIns="121900" rIns="121900" bIns="121900" anchor="ctr" anchorCtr="0">
            <a:noAutofit/>
          </a:bodyPr>
          <a:lstStyle>
            <a:lvl1pPr lvl="0" rtl="0">
              <a:spcBef>
                <a:spcPts val="0"/>
              </a:spcBef>
              <a:spcAft>
                <a:spcPts val="0"/>
              </a:spcAft>
              <a:buSzPts val="1900"/>
              <a:buChar char="●"/>
              <a:defRPr sz="1900"/>
            </a:lvl1pPr>
            <a:lvl2pPr lvl="1" rtl="0">
              <a:spcBef>
                <a:spcPts val="0"/>
              </a:spcBef>
              <a:spcAft>
                <a:spcPts val="0"/>
              </a:spcAft>
              <a:buSzPts val="1900"/>
              <a:buChar char="○"/>
              <a:defRPr sz="1900"/>
            </a:lvl2pPr>
            <a:lvl3pPr lvl="2" rtl="0">
              <a:spcBef>
                <a:spcPts val="0"/>
              </a:spcBef>
              <a:spcAft>
                <a:spcPts val="0"/>
              </a:spcAft>
              <a:buSzPts val="1900"/>
              <a:buChar char="■"/>
              <a:defRPr sz="1900"/>
            </a:lvl3pPr>
            <a:lvl4pPr lvl="3" rtl="0">
              <a:spcBef>
                <a:spcPts val="0"/>
              </a:spcBef>
              <a:spcAft>
                <a:spcPts val="0"/>
              </a:spcAft>
              <a:buSzPts val="1900"/>
              <a:buChar char="●"/>
              <a:defRPr sz="1900"/>
            </a:lvl4pPr>
            <a:lvl5pPr lvl="4" rtl="0">
              <a:spcBef>
                <a:spcPts val="0"/>
              </a:spcBef>
              <a:spcAft>
                <a:spcPts val="0"/>
              </a:spcAft>
              <a:buSzPts val="1900"/>
              <a:buChar char="○"/>
              <a:defRPr sz="1900"/>
            </a:lvl5pPr>
            <a:lvl6pPr lvl="5" rtl="0">
              <a:spcBef>
                <a:spcPts val="0"/>
              </a:spcBef>
              <a:spcAft>
                <a:spcPts val="0"/>
              </a:spcAft>
              <a:buSzPts val="1900"/>
              <a:buChar char="■"/>
              <a:defRPr sz="1900"/>
            </a:lvl6pPr>
            <a:lvl7pPr lvl="6" rtl="0">
              <a:spcBef>
                <a:spcPts val="0"/>
              </a:spcBef>
              <a:spcAft>
                <a:spcPts val="0"/>
              </a:spcAft>
              <a:buSzPts val="1900"/>
              <a:buChar char="●"/>
              <a:defRPr sz="1900"/>
            </a:lvl7pPr>
            <a:lvl8pPr lvl="7" rtl="0">
              <a:spcBef>
                <a:spcPts val="0"/>
              </a:spcBef>
              <a:spcAft>
                <a:spcPts val="0"/>
              </a:spcAft>
              <a:buSzPts val="1900"/>
              <a:buChar char="○"/>
              <a:defRPr sz="1900"/>
            </a:lvl8pPr>
            <a:lvl9pPr lvl="8" rtl="0">
              <a:spcBef>
                <a:spcPts val="0"/>
              </a:spcBef>
              <a:spcAft>
                <a:spcPts val="0"/>
              </a:spcAft>
              <a:buSzPts val="1900"/>
              <a:buChar char="■"/>
              <a:defRPr sz="1900"/>
            </a:lvl9pPr>
          </a:lstStyle>
          <a:p>
            <a:endParaRPr/>
          </a:p>
        </p:txBody>
      </p:sp>
      <p:sp>
        <p:nvSpPr>
          <p:cNvPr id="154" name="Google Shape;154;p31"/>
          <p:cNvSpPr txBox="1">
            <a:spLocks noGrp="1"/>
          </p:cNvSpPr>
          <p:nvPr>
            <p:ph type="body" idx="1"/>
          </p:nvPr>
        </p:nvSpPr>
        <p:spPr>
          <a:xfrm>
            <a:off x="609600" y="2661000"/>
            <a:ext cx="7521300" cy="3521100"/>
          </a:xfrm>
          <a:prstGeom prst="rect">
            <a:avLst/>
          </a:prstGeom>
          <a:noFill/>
          <a:ln>
            <a:noFill/>
          </a:ln>
        </p:spPr>
        <p:txBody>
          <a:bodyPr spcFirstLastPara="1" wrap="square" lIns="121900" tIns="121900" rIns="121900" bIns="121900" anchor="ctr" anchorCtr="0">
            <a:noAutofit/>
          </a:bodyPr>
          <a:lstStyle>
            <a:lvl1pPr marL="457200" lvl="0" indent="-349250" rtl="0">
              <a:spcBef>
                <a:spcPts val="0"/>
              </a:spcBef>
              <a:spcAft>
                <a:spcPts val="0"/>
              </a:spcAft>
              <a:buSzPts val="1900"/>
              <a:buChar char="●"/>
              <a:defRPr sz="1900"/>
            </a:lvl1pPr>
            <a:lvl2pPr marL="914400" lvl="1" indent="-349250" rtl="0">
              <a:spcBef>
                <a:spcPts val="0"/>
              </a:spcBef>
              <a:spcAft>
                <a:spcPts val="0"/>
              </a:spcAft>
              <a:buSzPts val="1900"/>
              <a:buChar char="○"/>
              <a:defRPr sz="1900"/>
            </a:lvl2pPr>
            <a:lvl3pPr marL="1371600" lvl="2" indent="-349250" rtl="0">
              <a:spcBef>
                <a:spcPts val="0"/>
              </a:spcBef>
              <a:spcAft>
                <a:spcPts val="0"/>
              </a:spcAft>
              <a:buSzPts val="1900"/>
              <a:buChar char="■"/>
              <a:defRPr sz="1900"/>
            </a:lvl3pPr>
            <a:lvl4pPr marL="1828800" lvl="3" indent="-349250" rtl="0">
              <a:spcBef>
                <a:spcPts val="0"/>
              </a:spcBef>
              <a:spcAft>
                <a:spcPts val="0"/>
              </a:spcAft>
              <a:buSzPts val="1900"/>
              <a:buChar char="●"/>
              <a:defRPr sz="1900"/>
            </a:lvl4pPr>
            <a:lvl5pPr marL="2286000" lvl="4" indent="-349250" rtl="0">
              <a:spcBef>
                <a:spcPts val="0"/>
              </a:spcBef>
              <a:spcAft>
                <a:spcPts val="0"/>
              </a:spcAft>
              <a:buSzPts val="1900"/>
              <a:buChar char="○"/>
              <a:defRPr sz="1900"/>
            </a:lvl5pPr>
            <a:lvl6pPr marL="2743200" lvl="5" indent="-349250" rtl="0">
              <a:spcBef>
                <a:spcPts val="0"/>
              </a:spcBef>
              <a:spcAft>
                <a:spcPts val="0"/>
              </a:spcAft>
              <a:buSzPts val="1900"/>
              <a:buChar char="■"/>
              <a:defRPr sz="1900"/>
            </a:lvl6pPr>
            <a:lvl7pPr marL="3200400" lvl="6" indent="-349250" rtl="0">
              <a:spcBef>
                <a:spcPts val="0"/>
              </a:spcBef>
              <a:spcAft>
                <a:spcPts val="0"/>
              </a:spcAft>
              <a:buSzPts val="1900"/>
              <a:buChar char="●"/>
              <a:defRPr sz="1900"/>
            </a:lvl7pPr>
            <a:lvl8pPr marL="3657600" lvl="7" indent="-349250" rtl="0">
              <a:spcBef>
                <a:spcPts val="0"/>
              </a:spcBef>
              <a:spcAft>
                <a:spcPts val="0"/>
              </a:spcAft>
              <a:buSzPts val="1900"/>
              <a:buChar char="○"/>
              <a:defRPr sz="1900"/>
            </a:lvl8pPr>
            <a:lvl9pPr marL="4114800" lvl="8" indent="-349250" rtl="0">
              <a:spcBef>
                <a:spcPts val="0"/>
              </a:spcBef>
              <a:spcAft>
                <a:spcPts val="0"/>
              </a:spcAft>
              <a:buSzPts val="1900"/>
              <a:buChar char="■"/>
              <a:defRPr sz="1900"/>
            </a:lvl9pPr>
          </a:lstStyle>
          <a:p>
            <a:endParaRPr/>
          </a:p>
        </p:txBody>
      </p:sp>
      <p:sp>
        <p:nvSpPr>
          <p:cNvPr id="155" name="Google Shape;155;p31"/>
          <p:cNvSpPr txBox="1">
            <a:spLocks noGrp="1"/>
          </p:cNvSpPr>
          <p:nvPr>
            <p:ph type="sldNum" idx="12"/>
          </p:nvPr>
        </p:nvSpPr>
        <p:spPr>
          <a:xfrm>
            <a:off x="11532033" y="6182333"/>
            <a:ext cx="609300" cy="624900"/>
          </a:xfrm>
          <a:prstGeom prst="rect">
            <a:avLst/>
          </a:prstGeom>
        </p:spPr>
        <p:txBody>
          <a:bodyPr spcFirstLastPara="1" wrap="square" lIns="121900" tIns="121900" rIns="121900" bIns="121900" anchor="t" anchorCtr="0">
            <a:noAutofit/>
          </a:bodyPr>
          <a:lstStyle>
            <a:lvl1pPr lvl="0" rtl="0">
              <a:buNone/>
              <a:defRPr sz="1900"/>
            </a:lvl1pPr>
            <a:lvl2pPr lvl="1" rtl="0">
              <a:buNone/>
              <a:defRPr sz="1900"/>
            </a:lvl2pPr>
            <a:lvl3pPr lvl="2" rtl="0">
              <a:buNone/>
              <a:defRPr sz="1900"/>
            </a:lvl3pPr>
            <a:lvl4pPr lvl="3" rtl="0">
              <a:buNone/>
              <a:defRPr sz="1900"/>
            </a:lvl4pPr>
            <a:lvl5pPr lvl="4" rtl="0">
              <a:buNone/>
              <a:defRPr sz="1900"/>
            </a:lvl5pPr>
            <a:lvl6pPr lvl="5" rtl="0">
              <a:buNone/>
              <a:defRPr sz="1900"/>
            </a:lvl6pPr>
            <a:lvl7pPr lvl="6" rtl="0">
              <a:buNone/>
              <a:defRPr sz="1900"/>
            </a:lvl7pPr>
            <a:lvl8pPr lvl="7" rtl="0">
              <a:buNone/>
              <a:defRPr sz="1900"/>
            </a:lvl8pPr>
            <a:lvl9pPr lvl="8" rtl="0">
              <a:buNone/>
              <a:defRPr sz="1900"/>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End slide layout">
  <p:cSld name="End slide layout">
    <p:bg>
      <p:bgPr>
        <a:solidFill>
          <a:schemeClr val="accent3"/>
        </a:solidFill>
        <a:effectLst/>
      </p:bgPr>
    </p:bg>
    <p:spTree>
      <p:nvGrpSpPr>
        <p:cNvPr id="1" name="Shape 156"/>
        <p:cNvGrpSpPr/>
        <p:nvPr/>
      </p:nvGrpSpPr>
      <p:grpSpPr>
        <a:xfrm>
          <a:off x="0" y="0"/>
          <a:ext cx="0" cy="0"/>
          <a:chOff x="0" y="0"/>
          <a:chExt cx="0" cy="0"/>
        </a:xfrm>
      </p:grpSpPr>
      <p:sp>
        <p:nvSpPr>
          <p:cNvPr id="157" name="Google Shape;157;p32"/>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_Contents slide layout">
  <p:cSld name="3_Contents slide layout">
    <p:bg>
      <p:bgPr>
        <a:solidFill>
          <a:schemeClr val="accent3"/>
        </a:solid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18"/>
        <p:cNvGrpSpPr/>
        <p:nvPr/>
      </p:nvGrpSpPr>
      <p:grpSpPr>
        <a:xfrm>
          <a:off x="0" y="0"/>
          <a:ext cx="0" cy="0"/>
          <a:chOff x="0" y="0"/>
          <a:chExt cx="0" cy="0"/>
        </a:xfrm>
      </p:grpSpPr>
      <p:sp>
        <p:nvSpPr>
          <p:cNvPr id="19" name="Google Shape;19;p5"/>
          <p:cNvSpPr/>
          <p:nvPr/>
        </p:nvSpPr>
        <p:spPr>
          <a:xfrm>
            <a:off x="0" y="0"/>
            <a:ext cx="12192000" cy="3886200"/>
          </a:xfrm>
          <a:prstGeom prst="rect">
            <a:avLst/>
          </a:prstGeom>
          <a:solidFill>
            <a:schemeClr val="accent1"/>
          </a:solidFill>
          <a:ln w="12700" cap="flat" cmpd="sng">
            <a:solidFill>
              <a:srgbClr val="3F8E7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20" name="Google Shape;20;p5" descr="D:\KBM-정애\014-Fullppt\PNG이미지\탭.png"/>
          <p:cNvPicPr preferRelativeResize="0"/>
          <p:nvPr/>
        </p:nvPicPr>
        <p:blipFill rotWithShape="1">
          <a:blip r:embed="rId2">
            <a:alphaModFix/>
          </a:blip>
          <a:srcRect/>
          <a:stretch/>
        </p:blipFill>
        <p:spPr>
          <a:xfrm>
            <a:off x="8086552" y="1709312"/>
            <a:ext cx="3530683" cy="4348524"/>
          </a:xfrm>
          <a:prstGeom prst="rect">
            <a:avLst/>
          </a:prstGeom>
          <a:noFill/>
          <a:ln>
            <a:noFill/>
          </a:ln>
        </p:spPr>
      </p:pic>
      <p:pic>
        <p:nvPicPr>
          <p:cNvPr id="21" name="Google Shape;21;p5" descr="D:\KBM-정애\014-Fullppt\PNG이미지\핸드폰.png"/>
          <p:cNvPicPr preferRelativeResize="0"/>
          <p:nvPr/>
        </p:nvPicPr>
        <p:blipFill rotWithShape="1">
          <a:blip r:embed="rId3">
            <a:alphaModFix/>
          </a:blip>
          <a:srcRect/>
          <a:stretch/>
        </p:blipFill>
        <p:spPr>
          <a:xfrm>
            <a:off x="6210310" y="3259539"/>
            <a:ext cx="2660906" cy="3223724"/>
          </a:xfrm>
          <a:prstGeom prst="rect">
            <a:avLst/>
          </a:prstGeom>
          <a:noFill/>
          <a:ln>
            <a:noFill/>
          </a:ln>
        </p:spPr>
      </p:pic>
      <p:sp>
        <p:nvSpPr>
          <p:cNvPr id="22" name="Google Shape;22;p5"/>
          <p:cNvSpPr>
            <a:spLocks noGrp="1"/>
          </p:cNvSpPr>
          <p:nvPr>
            <p:ph type="pic" idx="2"/>
          </p:nvPr>
        </p:nvSpPr>
        <p:spPr>
          <a:xfrm>
            <a:off x="8660866" y="2158177"/>
            <a:ext cx="2449200" cy="3125400"/>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23" name="Google Shape;23;p5"/>
          <p:cNvSpPr>
            <a:spLocks noGrp="1"/>
          </p:cNvSpPr>
          <p:nvPr>
            <p:ph type="pic" idx="3"/>
          </p:nvPr>
        </p:nvSpPr>
        <p:spPr>
          <a:xfrm>
            <a:off x="6886576" y="3403405"/>
            <a:ext cx="1484400" cy="2330700"/>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24" name="Google Shape;24;p5"/>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25"/>
        <p:cNvGrpSpPr/>
        <p:nvPr/>
      </p:nvGrpSpPr>
      <p:grpSpPr>
        <a:xfrm>
          <a:off x="0" y="0"/>
          <a:ext cx="0" cy="0"/>
          <a:chOff x="0" y="0"/>
          <a:chExt cx="0" cy="0"/>
        </a:xfrm>
      </p:grpSpPr>
      <p:sp>
        <p:nvSpPr>
          <p:cNvPr id="26" name="Google Shape;26;p6"/>
          <p:cNvSpPr txBox="1">
            <a:spLocks noGrp="1"/>
          </p:cNvSpPr>
          <p:nvPr>
            <p:ph type="body" idx="1"/>
          </p:nvPr>
        </p:nvSpPr>
        <p:spPr>
          <a:xfrm>
            <a:off x="323529" y="339509"/>
            <a:ext cx="11573100" cy="724200"/>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 name="Google Shape;27;p6"/>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solidFill>
                  <a:srgbClr val="262626"/>
                </a:solidFill>
              </a:defRPr>
            </a:lvl1pPr>
            <a:lvl2pPr lvl="1">
              <a:buNone/>
              <a:defRPr>
                <a:solidFill>
                  <a:srgbClr val="262626"/>
                </a:solidFill>
              </a:defRPr>
            </a:lvl2pPr>
            <a:lvl3pPr lvl="2">
              <a:buNone/>
              <a:defRPr>
                <a:solidFill>
                  <a:srgbClr val="262626"/>
                </a:solidFill>
              </a:defRPr>
            </a:lvl3pPr>
            <a:lvl4pPr lvl="3">
              <a:buNone/>
              <a:defRPr>
                <a:solidFill>
                  <a:srgbClr val="262626"/>
                </a:solidFill>
              </a:defRPr>
            </a:lvl4pPr>
            <a:lvl5pPr lvl="4">
              <a:buNone/>
              <a:defRPr>
                <a:solidFill>
                  <a:srgbClr val="262626"/>
                </a:solidFill>
              </a:defRPr>
            </a:lvl5pPr>
            <a:lvl6pPr lvl="5">
              <a:buNone/>
              <a:defRPr>
                <a:solidFill>
                  <a:srgbClr val="262626"/>
                </a:solidFill>
              </a:defRPr>
            </a:lvl6pPr>
            <a:lvl7pPr lvl="6">
              <a:buNone/>
              <a:defRPr>
                <a:solidFill>
                  <a:srgbClr val="262626"/>
                </a:solidFill>
              </a:defRPr>
            </a:lvl7pPr>
            <a:lvl8pPr lvl="7">
              <a:buNone/>
              <a:defRPr>
                <a:solidFill>
                  <a:srgbClr val="262626"/>
                </a:solidFill>
              </a:defRPr>
            </a:lvl8pPr>
            <a:lvl9pPr lvl="8">
              <a:buNone/>
              <a:defRPr>
                <a:solidFill>
                  <a:srgbClr val="262626"/>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Break Slide layout">
  <p:cSld name="Section Break Slide layout">
    <p:spTree>
      <p:nvGrpSpPr>
        <p:cNvPr id="1" name="Shape 30"/>
        <p:cNvGrpSpPr/>
        <p:nvPr/>
      </p:nvGrpSpPr>
      <p:grpSpPr>
        <a:xfrm>
          <a:off x="0" y="0"/>
          <a:ext cx="0" cy="0"/>
          <a:chOff x="0" y="0"/>
          <a:chExt cx="0" cy="0"/>
        </a:xfrm>
      </p:grpSpPr>
      <p:sp>
        <p:nvSpPr>
          <p:cNvPr id="31" name="Google Shape;31;p8"/>
          <p:cNvSpPr/>
          <p:nvPr/>
        </p:nvSpPr>
        <p:spPr>
          <a:xfrm>
            <a:off x="0" y="0"/>
            <a:ext cx="12192000" cy="1703644"/>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 name="Google Shape;32;p8"/>
          <p:cNvSpPr/>
          <p:nvPr/>
        </p:nvSpPr>
        <p:spPr>
          <a:xfrm>
            <a:off x="0" y="5170396"/>
            <a:ext cx="12192000" cy="1703644"/>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 name="Google Shape;33;p8"/>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Contents slide layout">
  <p:cSld name="1_Contents slide layout">
    <p:spTree>
      <p:nvGrpSpPr>
        <p:cNvPr id="1" name="Shape 36"/>
        <p:cNvGrpSpPr/>
        <p:nvPr/>
      </p:nvGrpSpPr>
      <p:grpSpPr>
        <a:xfrm>
          <a:off x="0" y="0"/>
          <a:ext cx="0" cy="0"/>
          <a:chOff x="0" y="0"/>
          <a:chExt cx="0" cy="0"/>
        </a:xfrm>
      </p:grpSpPr>
      <p:sp>
        <p:nvSpPr>
          <p:cNvPr id="37" name="Google Shape;37;p10"/>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_Images &amp; Contents Layout">
  <p:cSld name="3_Images &amp; Contents Layout">
    <p:spTree>
      <p:nvGrpSpPr>
        <p:cNvPr id="1" name="Shape 38"/>
        <p:cNvGrpSpPr/>
        <p:nvPr/>
      </p:nvGrpSpPr>
      <p:grpSpPr>
        <a:xfrm>
          <a:off x="0" y="0"/>
          <a:ext cx="0" cy="0"/>
          <a:chOff x="0" y="0"/>
          <a:chExt cx="0" cy="0"/>
        </a:xfrm>
      </p:grpSpPr>
      <p:sp>
        <p:nvSpPr>
          <p:cNvPr id="39" name="Google Shape;39;p11"/>
          <p:cNvSpPr>
            <a:spLocks noGrp="1"/>
          </p:cNvSpPr>
          <p:nvPr>
            <p:ph type="pic" idx="2"/>
          </p:nvPr>
        </p:nvSpPr>
        <p:spPr>
          <a:xfrm>
            <a:off x="0" y="0"/>
            <a:ext cx="12192000" cy="3135087"/>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rgbClr val="3F3F3F"/>
              </a:buClr>
              <a:buSzPts val="1800"/>
              <a:buFont typeface="Arial"/>
              <a:buNone/>
              <a:defRPr sz="1800" b="0" i="0" u="none" strike="noStrike" cap="none">
                <a:solidFill>
                  <a:srgbClr val="3F3F3F"/>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40" name="Google Shape;40;p11"/>
          <p:cNvSpPr>
            <a:spLocks noGrp="1"/>
          </p:cNvSpPr>
          <p:nvPr>
            <p:ph type="pic" idx="3"/>
          </p:nvPr>
        </p:nvSpPr>
        <p:spPr>
          <a:xfrm>
            <a:off x="905623" y="2078266"/>
            <a:ext cx="2298160" cy="2088000"/>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rgbClr val="3F3F3F"/>
              </a:buClr>
              <a:buSzPts val="1600"/>
              <a:buFont typeface="Arial"/>
              <a:buNone/>
              <a:defRPr sz="1600" b="0" i="0" u="none" strike="noStrike" cap="none">
                <a:solidFill>
                  <a:srgbClr val="3F3F3F"/>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41" name="Google Shape;41;p11"/>
          <p:cNvSpPr>
            <a:spLocks noGrp="1"/>
          </p:cNvSpPr>
          <p:nvPr>
            <p:ph type="pic" idx="4"/>
          </p:nvPr>
        </p:nvSpPr>
        <p:spPr>
          <a:xfrm>
            <a:off x="6282361" y="2078266"/>
            <a:ext cx="2298160" cy="2088000"/>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rgbClr val="3F3F3F"/>
              </a:buClr>
              <a:buSzPts val="1600"/>
              <a:buFont typeface="Arial"/>
              <a:buNone/>
              <a:defRPr sz="1600" b="0" i="0" u="none" strike="noStrike" cap="none">
                <a:solidFill>
                  <a:srgbClr val="3F3F3F"/>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42" name="Google Shape;42;p11"/>
          <p:cNvSpPr>
            <a:spLocks noGrp="1"/>
          </p:cNvSpPr>
          <p:nvPr>
            <p:ph type="pic" idx="5"/>
          </p:nvPr>
        </p:nvSpPr>
        <p:spPr>
          <a:xfrm>
            <a:off x="3593992" y="2078266"/>
            <a:ext cx="2298160" cy="2088000"/>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rgbClr val="3F3F3F"/>
              </a:buClr>
              <a:buSzPts val="1600"/>
              <a:buFont typeface="Arial"/>
              <a:buNone/>
              <a:defRPr sz="1600" b="0" i="0" u="none" strike="noStrike" cap="none">
                <a:solidFill>
                  <a:srgbClr val="3F3F3F"/>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43" name="Google Shape;43;p11"/>
          <p:cNvSpPr>
            <a:spLocks noGrp="1"/>
          </p:cNvSpPr>
          <p:nvPr>
            <p:ph type="pic" idx="6"/>
          </p:nvPr>
        </p:nvSpPr>
        <p:spPr>
          <a:xfrm>
            <a:off x="8970731" y="2078266"/>
            <a:ext cx="2298160" cy="2088000"/>
          </a:xfrm>
          <a:prstGeom prst="rect">
            <a:avLst/>
          </a:prstGeom>
          <a:solidFill>
            <a:srgbClr val="F2F2F2"/>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rgbClr val="3F3F3F"/>
              </a:buClr>
              <a:buSzPts val="1600"/>
              <a:buFont typeface="Arial"/>
              <a:buNone/>
              <a:defRPr sz="1600" b="0" i="0" u="none" strike="noStrike" cap="none">
                <a:solidFill>
                  <a:srgbClr val="3F3F3F"/>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44" name="Google Shape;44;p11"/>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chemeClr val="lt1"/>
              </a:buClr>
              <a:buSzPts val="5400"/>
              <a:buFont typeface="Arial"/>
              <a:buNone/>
              <a:defRPr sz="5400" b="0"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5" name="Google Shape;45;p11"/>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s slide layout">
  <p:cSld name="Contents slide layout">
    <p:spTree>
      <p:nvGrpSpPr>
        <p:cNvPr id="1" name="Shape 46"/>
        <p:cNvGrpSpPr/>
        <p:nvPr/>
      </p:nvGrpSpPr>
      <p:grpSpPr>
        <a:xfrm>
          <a:off x="0" y="0"/>
          <a:ext cx="0" cy="0"/>
          <a:chOff x="0" y="0"/>
          <a:chExt cx="0" cy="0"/>
        </a:xfrm>
      </p:grpSpPr>
      <p:sp>
        <p:nvSpPr>
          <p:cNvPr id="47" name="Google Shape;47;p12"/>
          <p:cNvSpPr txBox="1">
            <a:spLocks noGrp="1"/>
          </p:cNvSpPr>
          <p:nvPr>
            <p:ph type="body" idx="1"/>
          </p:nvPr>
        </p:nvSpPr>
        <p:spPr>
          <a:xfrm>
            <a:off x="323529" y="339509"/>
            <a:ext cx="11573197" cy="724247"/>
          </a:xfrm>
          <a:prstGeom prst="rect">
            <a:avLst/>
          </a:prstGeom>
          <a:noFill/>
          <a:ln>
            <a:noFill/>
          </a:ln>
        </p:spPr>
        <p:txBody>
          <a:bodyPr spcFirstLastPara="1" wrap="square" lIns="91425" tIns="45700" rIns="91425" bIns="45700" anchor="ctr" anchorCtr="0">
            <a:noAutofit/>
          </a:bodyPr>
          <a:lstStyle>
            <a:lvl1pPr marL="457200" marR="0" lvl="0" indent="-228600" algn="ctr" rtl="0">
              <a:lnSpc>
                <a:spcPct val="90000"/>
              </a:lnSpc>
              <a:spcBef>
                <a:spcPts val="1000"/>
              </a:spcBef>
              <a:spcAft>
                <a:spcPts val="0"/>
              </a:spcAft>
              <a:buClr>
                <a:srgbClr val="262626"/>
              </a:buClr>
              <a:buSzPts val="5400"/>
              <a:buFont typeface="Arial"/>
              <a:buNone/>
              <a:defRPr sz="5400" b="0" i="0" u="none" strike="noStrike" cap="none">
                <a:solidFill>
                  <a:srgbClr val="262626"/>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8" name="Google Shape;48;p12"/>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lvl1pPr lvl="0">
              <a:buNone/>
              <a:defRPr>
                <a:solidFill>
                  <a:srgbClr val="262626"/>
                </a:solidFill>
              </a:defRPr>
            </a:lvl1pPr>
            <a:lvl2pPr lvl="1">
              <a:buNone/>
              <a:defRPr>
                <a:solidFill>
                  <a:srgbClr val="262626"/>
                </a:solidFill>
              </a:defRPr>
            </a:lvl2pPr>
            <a:lvl3pPr lvl="2">
              <a:buNone/>
              <a:defRPr>
                <a:solidFill>
                  <a:srgbClr val="262626"/>
                </a:solidFill>
              </a:defRPr>
            </a:lvl3pPr>
            <a:lvl4pPr lvl="3">
              <a:buNone/>
              <a:defRPr>
                <a:solidFill>
                  <a:srgbClr val="262626"/>
                </a:solidFill>
              </a:defRPr>
            </a:lvl4pPr>
            <a:lvl5pPr lvl="4">
              <a:buNone/>
              <a:defRPr>
                <a:solidFill>
                  <a:srgbClr val="262626"/>
                </a:solidFill>
              </a:defRPr>
            </a:lvl5pPr>
            <a:lvl6pPr lvl="5">
              <a:buNone/>
              <a:defRPr>
                <a:solidFill>
                  <a:srgbClr val="262626"/>
                </a:solidFill>
              </a:defRPr>
            </a:lvl6pPr>
            <a:lvl7pPr lvl="6">
              <a:buNone/>
              <a:defRPr>
                <a:solidFill>
                  <a:srgbClr val="262626"/>
                </a:solidFill>
              </a:defRPr>
            </a:lvl7pPr>
            <a:lvl8pPr lvl="7">
              <a:buNone/>
              <a:defRPr>
                <a:solidFill>
                  <a:srgbClr val="262626"/>
                </a:solidFill>
              </a:defRPr>
            </a:lvl8pPr>
            <a:lvl9pPr lvl="8">
              <a:buNone/>
              <a:defRPr>
                <a:solidFill>
                  <a:srgbClr val="262626"/>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slideLayout" Target="../slideLayouts/slideLayout19.xml"/><Relationship Id="rId18" Type="http://schemas.openxmlformats.org/officeDocument/2006/relationships/slideLayout" Target="../slideLayouts/slideLayout24.xml"/><Relationship Id="rId3" Type="http://schemas.openxmlformats.org/officeDocument/2006/relationships/slideLayout" Target="../slideLayouts/slideLayout9.xml"/><Relationship Id="rId21" Type="http://schemas.openxmlformats.org/officeDocument/2006/relationships/slideLayout" Target="../slideLayouts/slideLayout27.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17" Type="http://schemas.openxmlformats.org/officeDocument/2006/relationships/slideLayout" Target="../slideLayouts/slideLayout23.xml"/><Relationship Id="rId2" Type="http://schemas.openxmlformats.org/officeDocument/2006/relationships/slideLayout" Target="../slideLayouts/slideLayout8.xml"/><Relationship Id="rId16" Type="http://schemas.openxmlformats.org/officeDocument/2006/relationships/slideLayout" Target="../slideLayouts/slideLayout22.xml"/><Relationship Id="rId20" Type="http://schemas.openxmlformats.org/officeDocument/2006/relationships/slideLayout" Target="../slideLayouts/slideLayout26.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24" Type="http://schemas.openxmlformats.org/officeDocument/2006/relationships/theme" Target="../theme/theme3.xml"/><Relationship Id="rId5" Type="http://schemas.openxmlformats.org/officeDocument/2006/relationships/slideLayout" Target="../slideLayouts/slideLayout11.xml"/><Relationship Id="rId15" Type="http://schemas.openxmlformats.org/officeDocument/2006/relationships/slideLayout" Target="../slideLayouts/slideLayout21.xml"/><Relationship Id="rId23" Type="http://schemas.openxmlformats.org/officeDocument/2006/relationships/slideLayout" Target="../slideLayouts/slideLayout29.xml"/><Relationship Id="rId10" Type="http://schemas.openxmlformats.org/officeDocument/2006/relationships/slideLayout" Target="../slideLayouts/slideLayout16.xml"/><Relationship Id="rId19" Type="http://schemas.openxmlformats.org/officeDocument/2006/relationships/slideLayout" Target="../slideLayouts/slideLayout25.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slideLayout" Target="../slideLayouts/slideLayout20.xml"/><Relationship Id="rId22"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sldNum" idx="12"/>
          </p:nvPr>
        </p:nvSpPr>
        <p:spPr>
          <a:xfrm>
            <a:off x="11409045" y="6333134"/>
            <a:ext cx="731700" cy="525000"/>
          </a:xfrm>
          <a:prstGeom prst="rect">
            <a:avLst/>
          </a:prstGeom>
          <a:noFill/>
          <a:ln>
            <a:noFill/>
          </a:ln>
        </p:spPr>
        <p:txBody>
          <a:bodyPr spcFirstLastPara="1" wrap="square" lIns="91425" tIns="91425" rIns="91425" bIns="91425" anchor="t" anchorCtr="0">
            <a:noAutofit/>
          </a:bodyPr>
          <a:lstStyle>
            <a:lvl1pPr lvl="0" algn="r">
              <a:buNone/>
              <a:defRPr sz="1300">
                <a:solidFill>
                  <a:schemeClr val="tx1"/>
                </a:solidFill>
              </a:defRPr>
            </a:lvl1pPr>
            <a:lvl2pPr lvl="1" algn="r">
              <a:buNone/>
              <a:defRPr sz="1300">
                <a:solidFill>
                  <a:schemeClr val="tx1"/>
                </a:solidFill>
              </a:defRPr>
            </a:lvl2pPr>
            <a:lvl3pPr lvl="2" algn="r">
              <a:buNone/>
              <a:defRPr sz="1300">
                <a:solidFill>
                  <a:schemeClr val="tx1"/>
                </a:solidFill>
              </a:defRPr>
            </a:lvl3pPr>
            <a:lvl4pPr lvl="3" algn="r">
              <a:buNone/>
              <a:defRPr sz="1300">
                <a:solidFill>
                  <a:schemeClr val="tx1"/>
                </a:solidFill>
              </a:defRPr>
            </a:lvl4pPr>
            <a:lvl5pPr lvl="4" algn="r">
              <a:buNone/>
              <a:defRPr sz="1300">
                <a:solidFill>
                  <a:schemeClr val="tx1"/>
                </a:solidFill>
              </a:defRPr>
            </a:lvl5pPr>
            <a:lvl6pPr lvl="5" algn="r">
              <a:buNone/>
              <a:defRPr sz="1300">
                <a:solidFill>
                  <a:schemeClr val="tx1"/>
                </a:solidFill>
              </a:defRPr>
            </a:lvl6pPr>
            <a:lvl7pPr lvl="6" algn="r">
              <a:buNone/>
              <a:defRPr sz="1300">
                <a:solidFill>
                  <a:schemeClr val="tx1"/>
                </a:solidFill>
              </a:defRPr>
            </a:lvl7pPr>
            <a:lvl8pPr lvl="7" algn="r">
              <a:buNone/>
              <a:defRPr sz="1300">
                <a:solidFill>
                  <a:schemeClr val="tx1"/>
                </a:solidFill>
              </a:defRPr>
            </a:lvl8pPr>
            <a:lvl9pPr lvl="8" algn="r">
              <a:buNone/>
              <a:defRPr sz="1300">
                <a:solidFill>
                  <a:schemeClr val="tx1"/>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
        <p:cNvGrpSpPr/>
        <p:nvPr/>
      </p:nvGrpSpPr>
      <p:grpSpPr>
        <a:xfrm>
          <a:off x="0" y="0"/>
          <a:ext cx="0" cy="0"/>
          <a:chOff x="0" y="0"/>
          <a:chExt cx="0" cy="0"/>
        </a:xfrm>
      </p:grpSpPr>
      <p:sp>
        <p:nvSpPr>
          <p:cNvPr id="29" name="Google Shape;29;p7"/>
          <p:cNvSpPr txBox="1">
            <a:spLocks noGrp="1"/>
          </p:cNvSpPr>
          <p:nvPr>
            <p:ph type="sldNum" idx="12"/>
          </p:nvPr>
        </p:nvSpPr>
        <p:spPr>
          <a:xfrm>
            <a:off x="11409045" y="6333134"/>
            <a:ext cx="731700" cy="525000"/>
          </a:xfrm>
          <a:prstGeom prst="rect">
            <a:avLst/>
          </a:prstGeom>
          <a:noFill/>
          <a:ln>
            <a:noFill/>
          </a:ln>
        </p:spPr>
        <p:txBody>
          <a:bodyPr spcFirstLastPara="1" wrap="square" lIns="91425" tIns="91425" rIns="91425" bIns="91425" anchor="t" anchorCtr="0">
            <a:noAutofit/>
          </a:bodyPr>
          <a:lstStyle>
            <a:lvl1pPr lvl="0" algn="r">
              <a:buNone/>
              <a:defRPr sz="1300">
                <a:solidFill>
                  <a:schemeClr val="tx1"/>
                </a:solidFill>
              </a:defRPr>
            </a:lvl1pPr>
            <a:lvl2pPr lvl="1" algn="r">
              <a:buNone/>
              <a:defRPr sz="1300">
                <a:solidFill>
                  <a:schemeClr val="tx1"/>
                </a:solidFill>
              </a:defRPr>
            </a:lvl2pPr>
            <a:lvl3pPr lvl="2" algn="r">
              <a:buNone/>
              <a:defRPr sz="1300">
                <a:solidFill>
                  <a:schemeClr val="tx1"/>
                </a:solidFill>
              </a:defRPr>
            </a:lvl3pPr>
            <a:lvl4pPr lvl="3" algn="r">
              <a:buNone/>
              <a:defRPr sz="1300">
                <a:solidFill>
                  <a:schemeClr val="tx1"/>
                </a:solidFill>
              </a:defRPr>
            </a:lvl4pPr>
            <a:lvl5pPr lvl="4" algn="r">
              <a:buNone/>
              <a:defRPr sz="1300">
                <a:solidFill>
                  <a:schemeClr val="tx1"/>
                </a:solidFill>
              </a:defRPr>
            </a:lvl5pPr>
            <a:lvl6pPr lvl="5" algn="r">
              <a:buNone/>
              <a:defRPr sz="1300">
                <a:solidFill>
                  <a:schemeClr val="tx1"/>
                </a:solidFill>
              </a:defRPr>
            </a:lvl6pPr>
            <a:lvl7pPr lvl="6" algn="r">
              <a:buNone/>
              <a:defRPr sz="1300">
                <a:solidFill>
                  <a:schemeClr val="tx1"/>
                </a:solidFill>
              </a:defRPr>
            </a:lvl7pPr>
            <a:lvl8pPr lvl="7" algn="r">
              <a:buNone/>
              <a:defRPr sz="1300">
                <a:solidFill>
                  <a:schemeClr val="tx1"/>
                </a:solidFill>
              </a:defRPr>
            </a:lvl8pPr>
            <a:lvl9pPr lvl="8" algn="r">
              <a:buNone/>
              <a:defRPr sz="1300">
                <a:solidFill>
                  <a:schemeClr val="tx1"/>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3"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
        <p:cNvGrpSpPr/>
        <p:nvPr/>
      </p:nvGrpSpPr>
      <p:grpSpPr>
        <a:xfrm>
          <a:off x="0" y="0"/>
          <a:ext cx="0" cy="0"/>
          <a:chOff x="0" y="0"/>
          <a:chExt cx="0" cy="0"/>
        </a:xfrm>
      </p:grpSpPr>
      <p:sp>
        <p:nvSpPr>
          <p:cNvPr id="35" name="Google Shape;35;p9"/>
          <p:cNvSpPr txBox="1">
            <a:spLocks noGrp="1"/>
          </p:cNvSpPr>
          <p:nvPr>
            <p:ph type="sldNum" idx="12"/>
          </p:nvPr>
        </p:nvSpPr>
        <p:spPr>
          <a:xfrm>
            <a:off x="11409045" y="6333134"/>
            <a:ext cx="731700" cy="525000"/>
          </a:xfrm>
          <a:prstGeom prst="rect">
            <a:avLst/>
          </a:prstGeom>
          <a:noFill/>
          <a:ln>
            <a:noFill/>
          </a:ln>
        </p:spPr>
        <p:txBody>
          <a:bodyPr spcFirstLastPara="1" wrap="square" lIns="91425" tIns="91425" rIns="91425" bIns="91425" anchor="t" anchorCtr="0">
            <a:noAutofit/>
          </a:bodyPr>
          <a:lstStyle>
            <a:lvl1pPr lvl="0" algn="r">
              <a:buNone/>
              <a:defRPr sz="1300">
                <a:solidFill>
                  <a:schemeClr val="tx1"/>
                </a:solidFill>
              </a:defRPr>
            </a:lvl1pPr>
            <a:lvl2pPr lvl="1" algn="r">
              <a:buNone/>
              <a:defRPr sz="1300">
                <a:solidFill>
                  <a:schemeClr val="tx1"/>
                </a:solidFill>
              </a:defRPr>
            </a:lvl2pPr>
            <a:lvl3pPr lvl="2" algn="r">
              <a:buNone/>
              <a:defRPr sz="1300">
                <a:solidFill>
                  <a:schemeClr val="tx1"/>
                </a:solidFill>
              </a:defRPr>
            </a:lvl3pPr>
            <a:lvl4pPr lvl="3" algn="r">
              <a:buNone/>
              <a:defRPr sz="1300">
                <a:solidFill>
                  <a:schemeClr val="tx1"/>
                </a:solidFill>
              </a:defRPr>
            </a:lvl4pPr>
            <a:lvl5pPr lvl="4" algn="r">
              <a:buNone/>
              <a:defRPr sz="1300">
                <a:solidFill>
                  <a:schemeClr val="tx1"/>
                </a:solidFill>
              </a:defRPr>
            </a:lvl5pPr>
            <a:lvl6pPr lvl="5" algn="r">
              <a:buNone/>
              <a:defRPr sz="1300">
                <a:solidFill>
                  <a:schemeClr val="tx1"/>
                </a:solidFill>
              </a:defRPr>
            </a:lvl6pPr>
            <a:lvl7pPr lvl="6" algn="r">
              <a:buNone/>
              <a:defRPr sz="1300">
                <a:solidFill>
                  <a:schemeClr val="tx1"/>
                </a:solidFill>
              </a:defRPr>
            </a:lvl7pPr>
            <a:lvl8pPr lvl="7" algn="r">
              <a:buNone/>
              <a:defRPr sz="1300">
                <a:solidFill>
                  <a:schemeClr val="tx1"/>
                </a:solidFill>
              </a:defRPr>
            </a:lvl8pPr>
            <a:lvl9pPr lvl="8" algn="r">
              <a:buNone/>
              <a:defRPr sz="1300">
                <a:solidFill>
                  <a:schemeClr val="tx1"/>
                </a:solidFi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76"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free-powerpoint-templates-design.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hyperlink" Target="https://www.innoventsolutions.com/birt-review.html" TargetMode="External"/></Relationships>
</file>

<file path=ppt/slides/_rels/slide1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www.ibm.com/" TargetMode="External"/><Relationship Id="rId7"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https://www.eclipse.org/artwork/" TargetMode="External"/><Relationship Id="rId9"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3" Type="http://schemas.openxmlformats.org/officeDocument/2006/relationships/hyperlink" Target="https://www.energy.gov/sites/prod/files/cioprod/documents/riskasmt.pdf" TargetMode="External"/><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0.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s://www.agileconnection.com/article/picking-right-branch-merge-strategy" TargetMode="External"/><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0.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9.xml"/></Relationships>
</file>

<file path=ppt/slides/_rels/slide75.xml.rels><?xml version="1.0" encoding="UTF-8" standalone="yes"?>
<Relationships xmlns="http://schemas.openxmlformats.org/package/2006/relationships"><Relationship Id="rId8" Type="http://schemas.openxmlformats.org/officeDocument/2006/relationships/hyperlink" Target="https://www.eclipse.org/birt/about/" TargetMode="External"/><Relationship Id="rId3" Type="http://schemas.openxmlformats.org/officeDocument/2006/relationships/hyperlink" Target="https://www.smartsheet.com/all-risk-assessment-matrix-templates-you-need" TargetMode="External"/><Relationship Id="rId7" Type="http://schemas.openxmlformats.org/officeDocument/2006/relationships/hyperlink" Target="https://www.energy.gov/sites/prod/files/cioprod/documents/riskasmt.pdf" TargetMode="External"/><Relationship Id="rId2" Type="http://schemas.openxmlformats.org/officeDocument/2006/relationships/notesSlide" Target="../notesSlides/notesSlide75.xml"/><Relationship Id="rId1" Type="http://schemas.openxmlformats.org/officeDocument/2006/relationships/slideLayout" Target="../slideLayouts/slideLayout11.xml"/><Relationship Id="rId6" Type="http://schemas.openxmlformats.org/officeDocument/2006/relationships/hyperlink" Target="https://www.pexels.com/photo/woman-wearing-orange-blazer-showing-thumbs-up-3201694/" TargetMode="External"/><Relationship Id="rId5" Type="http://schemas.openxmlformats.org/officeDocument/2006/relationships/hyperlink" Target="https://www.innoventsolutions.com/comparison-matrix.html" TargetMode="External"/><Relationship Id="rId4" Type="http://schemas.openxmlformats.org/officeDocument/2006/relationships/hyperlink" Target="https://www.atlassian.com/software/jira/bug-tracking" TargetMode="External"/><Relationship Id="rId9" Type="http://schemas.openxmlformats.org/officeDocument/2006/relationships/hyperlink" Target="https://www.eclipse.org/birt/about/architecture.php" TargetMode="External"/></Relationships>
</file>

<file path=ppt/slides/_rels/slide76.xml.rels><?xml version="1.0" encoding="UTF-8" standalone="yes"?>
<Relationships xmlns="http://schemas.openxmlformats.org/package/2006/relationships"><Relationship Id="rId8" Type="http://schemas.openxmlformats.org/officeDocument/2006/relationships/hyperlink" Target="https://www.innoventsolutions.com/birt-review.html" TargetMode="External"/><Relationship Id="rId3" Type="http://schemas.openxmlformats.org/officeDocument/2006/relationships/hyperlink" Target="https://www.eclipse.org/artwork/" TargetMode="External"/><Relationship Id="rId7" Type="http://schemas.openxmlformats.org/officeDocument/2006/relationships/hyperlink" Target="https://www.ibm.com/" TargetMode="External"/><Relationship Id="rId2" Type="http://schemas.openxmlformats.org/officeDocument/2006/relationships/notesSlide" Target="../notesSlides/notesSlide76.xml"/><Relationship Id="rId1" Type="http://schemas.openxmlformats.org/officeDocument/2006/relationships/slideLayout" Target="../slideLayouts/slideLayout11.xml"/><Relationship Id="rId6" Type="http://schemas.openxmlformats.org/officeDocument/2006/relationships/hyperlink" Target="https://www.datapine.com/kpi-examples-and-templates/healthcare" TargetMode="External"/><Relationship Id="rId5" Type="http://schemas.openxmlformats.org/officeDocument/2006/relationships/hyperlink" Target="https://csb.uncw.edu/mscsis/complete/pdf/patrickgreencapstone.pdf" TargetMode="External"/><Relationship Id="rId10" Type="http://schemas.openxmlformats.org/officeDocument/2006/relationships/hyperlink" Target="https://www.netapp.com/us/info/what-is-data-migration.aspx" TargetMode="External"/><Relationship Id="rId4" Type="http://schemas.openxmlformats.org/officeDocument/2006/relationships/hyperlink" Target="https://www.debt.org/medical/hospital-surgery-costs/" TargetMode="External"/><Relationship Id="rId9" Type="http://schemas.openxmlformats.org/officeDocument/2006/relationships/hyperlink" Target="https://www.universityhealth.org/patient-visitor-information/for-patients/billing-information/outpatient-pricing/" TargetMode="External"/></Relationships>
</file>

<file path=ppt/slides/_rels/slide77.xml.rels><?xml version="1.0" encoding="UTF-8" standalone="yes"?>
<Relationships xmlns="http://schemas.openxmlformats.org/package/2006/relationships"><Relationship Id="rId8" Type="http://schemas.openxmlformats.org/officeDocument/2006/relationships/hyperlink" Target="https://pixabay.com/photos/nurse-medicine-doctor-hospital-2019420/" TargetMode="External"/><Relationship Id="rId3" Type="http://schemas.openxmlformats.org/officeDocument/2006/relationships/hyperlink" Target="https://www.opentext.com/" TargetMode="External"/><Relationship Id="rId7" Type="http://schemas.openxmlformats.org/officeDocument/2006/relationships/hyperlink" Target="https://www.clariontech.com/blog/how-caching-helps-in-improving-performance-of-the-application" TargetMode="External"/><Relationship Id="rId2" Type="http://schemas.openxmlformats.org/officeDocument/2006/relationships/notesSlide" Target="../notesSlides/notesSlide77.xml"/><Relationship Id="rId1" Type="http://schemas.openxmlformats.org/officeDocument/2006/relationships/slideLayout" Target="../slideLayouts/slideLayout11.xml"/><Relationship Id="rId6" Type="http://schemas.openxmlformats.org/officeDocument/2006/relationships/hyperlink" Target="https://www.tutorialspoint.com/software_engineering/software_maintenance_overview.htm" TargetMode="External"/><Relationship Id="rId5" Type="http://schemas.openxmlformats.org/officeDocument/2006/relationships/hyperlink" Target="https://www.beckershospitalreview.com/finance/average-cost-per-inpatient-day-across-50-states.html" TargetMode="External"/><Relationship Id="rId4" Type="http://schemas.openxmlformats.org/officeDocument/2006/relationships/hyperlink" Target="https://pixabay.com/photos/doctor-dentist-dental-clinic-1149149/" TargetMode="External"/><Relationship Id="rId9" Type="http://schemas.openxmlformats.org/officeDocument/2006/relationships/hyperlink" Target="https://itq.ch/pdf/RM__ITProjekteV211.pdf"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1" name="Shape 161"/>
        <p:cNvGrpSpPr/>
        <p:nvPr/>
      </p:nvGrpSpPr>
      <p:grpSpPr>
        <a:xfrm>
          <a:off x="0" y="0"/>
          <a:ext cx="0" cy="0"/>
          <a:chOff x="0" y="0"/>
          <a:chExt cx="0" cy="0"/>
        </a:xfrm>
      </p:grpSpPr>
      <p:grpSp>
        <p:nvGrpSpPr>
          <p:cNvPr id="162" name="Google Shape;162;p33"/>
          <p:cNvGrpSpPr/>
          <p:nvPr/>
        </p:nvGrpSpPr>
        <p:grpSpPr>
          <a:xfrm>
            <a:off x="3087158" y="284905"/>
            <a:ext cx="6067597" cy="3998426"/>
            <a:chOff x="2010490" y="69385"/>
            <a:chExt cx="6067597" cy="3998426"/>
          </a:xfrm>
        </p:grpSpPr>
        <p:sp>
          <p:nvSpPr>
            <p:cNvPr id="163" name="Google Shape;163;p33"/>
            <p:cNvSpPr/>
            <p:nvPr/>
          </p:nvSpPr>
          <p:spPr>
            <a:xfrm>
              <a:off x="4800227" y="1782227"/>
              <a:ext cx="590289" cy="666693"/>
            </a:xfrm>
            <a:custGeom>
              <a:avLst/>
              <a:gdLst/>
              <a:ahLst/>
              <a:cxnLst/>
              <a:rect l="l" t="t" r="r" b="b"/>
              <a:pathLst>
                <a:path w="2868687" h="3240000" extrusionOk="0">
                  <a:moveTo>
                    <a:pt x="1433799" y="2290728"/>
                  </a:moveTo>
                  <a:cubicBezTo>
                    <a:pt x="1317650" y="2346839"/>
                    <a:pt x="1203301" y="2394700"/>
                    <a:pt x="1093028" y="2434329"/>
                  </a:cubicBezTo>
                  <a:cubicBezTo>
                    <a:pt x="1167481" y="2812207"/>
                    <a:pt x="1292592" y="3060000"/>
                    <a:pt x="1434343" y="3060000"/>
                  </a:cubicBezTo>
                  <a:cubicBezTo>
                    <a:pt x="1576138" y="3060000"/>
                    <a:pt x="1701284" y="2812053"/>
                    <a:pt x="1774025" y="2433735"/>
                  </a:cubicBezTo>
                  <a:cubicBezTo>
                    <a:pt x="1663854" y="2394452"/>
                    <a:pt x="1549823" y="2346469"/>
                    <a:pt x="1433799" y="2290728"/>
                  </a:cubicBezTo>
                  <a:close/>
                  <a:moveTo>
                    <a:pt x="1824954" y="2078037"/>
                  </a:moveTo>
                  <a:cubicBezTo>
                    <a:pt x="1794480" y="2097450"/>
                    <a:pt x="1763147" y="2116057"/>
                    <a:pt x="1731343" y="2134419"/>
                  </a:cubicBezTo>
                  <a:lnTo>
                    <a:pt x="1635415" y="2187161"/>
                  </a:lnTo>
                  <a:cubicBezTo>
                    <a:pt x="1691788" y="2215044"/>
                    <a:pt x="1747931" y="2239109"/>
                    <a:pt x="1803378" y="2259350"/>
                  </a:cubicBezTo>
                  <a:cubicBezTo>
                    <a:pt x="1812120" y="2201101"/>
                    <a:pt x="1819148" y="2140526"/>
                    <a:pt x="1824954" y="2078037"/>
                  </a:cubicBezTo>
                  <a:close/>
                  <a:moveTo>
                    <a:pt x="1042306" y="2077178"/>
                  </a:moveTo>
                  <a:cubicBezTo>
                    <a:pt x="1047949" y="2140175"/>
                    <a:pt x="1055328" y="2201182"/>
                    <a:pt x="1063873" y="2259905"/>
                  </a:cubicBezTo>
                  <a:cubicBezTo>
                    <a:pt x="1119365" y="2238275"/>
                    <a:pt x="1176217" y="2214355"/>
                    <a:pt x="1233887" y="2187801"/>
                  </a:cubicBezTo>
                  <a:cubicBezTo>
                    <a:pt x="1201538" y="2170955"/>
                    <a:pt x="1169452" y="2152957"/>
                    <a:pt x="1137343" y="2134419"/>
                  </a:cubicBezTo>
                  <a:close/>
                  <a:moveTo>
                    <a:pt x="559768" y="1732679"/>
                  </a:moveTo>
                  <a:cubicBezTo>
                    <a:pt x="268524" y="1984850"/>
                    <a:pt x="116369" y="2217202"/>
                    <a:pt x="187266" y="2340000"/>
                  </a:cubicBezTo>
                  <a:cubicBezTo>
                    <a:pt x="258144" y="2462764"/>
                    <a:pt x="535307" y="2447213"/>
                    <a:pt x="899736" y="2322555"/>
                  </a:cubicBezTo>
                  <a:cubicBezTo>
                    <a:pt x="878937" y="2207297"/>
                    <a:pt x="863223" y="2084405"/>
                    <a:pt x="853746" y="1955834"/>
                  </a:cubicBezTo>
                  <a:cubicBezTo>
                    <a:pt x="747454" y="1883220"/>
                    <a:pt x="648878" y="1808453"/>
                    <a:pt x="559768" y="1732679"/>
                  </a:cubicBezTo>
                  <a:close/>
                  <a:moveTo>
                    <a:pt x="2309048" y="1730507"/>
                  </a:moveTo>
                  <a:cubicBezTo>
                    <a:pt x="2220666" y="1807660"/>
                    <a:pt x="2121792" y="1882664"/>
                    <a:pt x="2015235" y="1955625"/>
                  </a:cubicBezTo>
                  <a:cubicBezTo>
                    <a:pt x="2005364" y="2084180"/>
                    <a:pt x="1989894" y="2207119"/>
                    <a:pt x="1967330" y="2322070"/>
                  </a:cubicBezTo>
                  <a:lnTo>
                    <a:pt x="2081685" y="2358048"/>
                  </a:lnTo>
                  <a:cubicBezTo>
                    <a:pt x="2116015" y="2320492"/>
                    <a:pt x="2165526" y="2297468"/>
                    <a:pt x="2220415" y="2297468"/>
                  </a:cubicBezTo>
                  <a:cubicBezTo>
                    <a:pt x="2302230" y="2297468"/>
                    <a:pt x="2372097" y="2348622"/>
                    <a:pt x="2399287" y="2420880"/>
                  </a:cubicBezTo>
                  <a:cubicBezTo>
                    <a:pt x="2542053" y="2432945"/>
                    <a:pt x="2642630" y="2407186"/>
                    <a:pt x="2681420" y="2340000"/>
                  </a:cubicBezTo>
                  <a:cubicBezTo>
                    <a:pt x="2752393" y="2217071"/>
                    <a:pt x="2599836" y="1984353"/>
                    <a:pt x="2309048" y="1730507"/>
                  </a:cubicBezTo>
                  <a:close/>
                  <a:moveTo>
                    <a:pt x="2026056" y="1510554"/>
                  </a:moveTo>
                  <a:cubicBezTo>
                    <a:pt x="2027893" y="1546708"/>
                    <a:pt x="2028343" y="1583211"/>
                    <a:pt x="2028343" y="1620000"/>
                  </a:cubicBezTo>
                  <a:lnTo>
                    <a:pt x="2024251" y="1730716"/>
                  </a:lnTo>
                  <a:lnTo>
                    <a:pt x="2173722" y="1619092"/>
                  </a:lnTo>
                  <a:cubicBezTo>
                    <a:pt x="2127526" y="1582190"/>
                    <a:pt x="2078507" y="1545517"/>
                    <a:pt x="2026056" y="1510554"/>
                  </a:cubicBezTo>
                  <a:close/>
                  <a:moveTo>
                    <a:pt x="844436" y="1509285"/>
                  </a:moveTo>
                  <a:lnTo>
                    <a:pt x="694964" y="1620908"/>
                  </a:lnTo>
                  <a:cubicBezTo>
                    <a:pt x="741160" y="1657811"/>
                    <a:pt x="790179" y="1694484"/>
                    <a:pt x="842630" y="1729447"/>
                  </a:cubicBezTo>
                  <a:cubicBezTo>
                    <a:pt x="840793" y="1693293"/>
                    <a:pt x="840343" y="1656790"/>
                    <a:pt x="840343" y="1620000"/>
                  </a:cubicBezTo>
                  <a:close/>
                  <a:moveTo>
                    <a:pt x="1434343" y="1361184"/>
                  </a:moveTo>
                  <a:cubicBezTo>
                    <a:pt x="1573534" y="1361184"/>
                    <a:pt x="1686371" y="1474021"/>
                    <a:pt x="1686371" y="1613212"/>
                  </a:cubicBezTo>
                  <a:cubicBezTo>
                    <a:pt x="1686371" y="1752403"/>
                    <a:pt x="1573534" y="1865240"/>
                    <a:pt x="1434343" y="1865240"/>
                  </a:cubicBezTo>
                  <a:cubicBezTo>
                    <a:pt x="1295152" y="1865240"/>
                    <a:pt x="1182315" y="1752403"/>
                    <a:pt x="1182315" y="1613212"/>
                  </a:cubicBezTo>
                  <a:cubicBezTo>
                    <a:pt x="1182315" y="1474021"/>
                    <a:pt x="1295152" y="1361184"/>
                    <a:pt x="1434343" y="1361184"/>
                  </a:cubicBezTo>
                  <a:close/>
                  <a:moveTo>
                    <a:pt x="1433770" y="1149513"/>
                  </a:moveTo>
                  <a:cubicBezTo>
                    <a:pt x="1365445" y="1183896"/>
                    <a:pt x="1296585" y="1221489"/>
                    <a:pt x="1227343" y="1261466"/>
                  </a:cubicBezTo>
                  <a:lnTo>
                    <a:pt x="1027157" y="1384911"/>
                  </a:lnTo>
                  <a:cubicBezTo>
                    <a:pt x="1022222" y="1461370"/>
                    <a:pt x="1020343" y="1539922"/>
                    <a:pt x="1020343" y="1620000"/>
                  </a:cubicBezTo>
                  <a:lnTo>
                    <a:pt x="1028287" y="1855786"/>
                  </a:lnTo>
                  <a:cubicBezTo>
                    <a:pt x="1091680" y="1898065"/>
                    <a:pt x="1158394" y="1938727"/>
                    <a:pt x="1227343" y="1978535"/>
                  </a:cubicBezTo>
                  <a:lnTo>
                    <a:pt x="1434916" y="2090488"/>
                  </a:lnTo>
                  <a:cubicBezTo>
                    <a:pt x="1503241" y="2056105"/>
                    <a:pt x="1572101" y="2018511"/>
                    <a:pt x="1641343" y="1978535"/>
                  </a:cubicBezTo>
                  <a:lnTo>
                    <a:pt x="1841530" y="1855090"/>
                  </a:lnTo>
                  <a:cubicBezTo>
                    <a:pt x="1846464" y="1778631"/>
                    <a:pt x="1848343" y="1700079"/>
                    <a:pt x="1848343" y="1620000"/>
                  </a:cubicBezTo>
                  <a:lnTo>
                    <a:pt x="1840399" y="1384214"/>
                  </a:lnTo>
                  <a:cubicBezTo>
                    <a:pt x="1777006" y="1341936"/>
                    <a:pt x="1710293" y="1301274"/>
                    <a:pt x="1641343" y="1261466"/>
                  </a:cubicBezTo>
                  <a:close/>
                  <a:moveTo>
                    <a:pt x="1065308" y="980650"/>
                  </a:moveTo>
                  <a:cubicBezTo>
                    <a:pt x="1056566" y="1038899"/>
                    <a:pt x="1049538" y="1099475"/>
                    <a:pt x="1043732" y="1161964"/>
                  </a:cubicBezTo>
                  <a:cubicBezTo>
                    <a:pt x="1074206" y="1142551"/>
                    <a:pt x="1105539" y="1123943"/>
                    <a:pt x="1137343" y="1105581"/>
                  </a:cubicBezTo>
                  <a:lnTo>
                    <a:pt x="1233271" y="1052839"/>
                  </a:lnTo>
                  <a:cubicBezTo>
                    <a:pt x="1176898" y="1024957"/>
                    <a:pt x="1120756" y="1000892"/>
                    <a:pt x="1065308" y="980650"/>
                  </a:cubicBezTo>
                  <a:close/>
                  <a:moveTo>
                    <a:pt x="1804814" y="980095"/>
                  </a:moveTo>
                  <a:cubicBezTo>
                    <a:pt x="1749321" y="1001726"/>
                    <a:pt x="1692469" y="1025646"/>
                    <a:pt x="1634800" y="1052200"/>
                  </a:cubicBezTo>
                  <a:cubicBezTo>
                    <a:pt x="1667149" y="1069046"/>
                    <a:pt x="1699234" y="1087043"/>
                    <a:pt x="1731343" y="1105581"/>
                  </a:cubicBezTo>
                  <a:lnTo>
                    <a:pt x="1826380" y="1162822"/>
                  </a:lnTo>
                  <a:cubicBezTo>
                    <a:pt x="1820738" y="1099825"/>
                    <a:pt x="1813359" y="1038819"/>
                    <a:pt x="1804814" y="980095"/>
                  </a:cubicBezTo>
                  <a:close/>
                  <a:moveTo>
                    <a:pt x="2432236" y="816002"/>
                  </a:moveTo>
                  <a:cubicBezTo>
                    <a:pt x="2308930" y="820546"/>
                    <a:pt x="2149627" y="855445"/>
                    <a:pt x="1968950" y="917446"/>
                  </a:cubicBezTo>
                  <a:cubicBezTo>
                    <a:pt x="1989749" y="1032703"/>
                    <a:pt x="2005463" y="1155596"/>
                    <a:pt x="2014941" y="1284167"/>
                  </a:cubicBezTo>
                  <a:cubicBezTo>
                    <a:pt x="2121232" y="1356780"/>
                    <a:pt x="2219808" y="1431548"/>
                    <a:pt x="2308918" y="1507322"/>
                  </a:cubicBezTo>
                  <a:cubicBezTo>
                    <a:pt x="2600162" y="1255150"/>
                    <a:pt x="2752317" y="1022798"/>
                    <a:pt x="2681420" y="900000"/>
                  </a:cubicBezTo>
                  <a:cubicBezTo>
                    <a:pt x="2645694" y="838121"/>
                    <a:pt x="2557557" y="811383"/>
                    <a:pt x="2432236" y="816002"/>
                  </a:cubicBezTo>
                  <a:close/>
                  <a:moveTo>
                    <a:pt x="436450" y="816001"/>
                  </a:moveTo>
                  <a:cubicBezTo>
                    <a:pt x="311129" y="811383"/>
                    <a:pt x="222992" y="838121"/>
                    <a:pt x="187266" y="900000"/>
                  </a:cubicBezTo>
                  <a:cubicBezTo>
                    <a:pt x="158404" y="949991"/>
                    <a:pt x="166508" y="1018139"/>
                    <a:pt x="206887" y="1097970"/>
                  </a:cubicBezTo>
                  <a:cubicBezTo>
                    <a:pt x="213842" y="1096217"/>
                    <a:pt x="221021" y="1095812"/>
                    <a:pt x="228294" y="1095812"/>
                  </a:cubicBezTo>
                  <a:cubicBezTo>
                    <a:pt x="334372" y="1095812"/>
                    <a:pt x="420366" y="1181806"/>
                    <a:pt x="420366" y="1287884"/>
                  </a:cubicBezTo>
                  <a:cubicBezTo>
                    <a:pt x="420366" y="1314219"/>
                    <a:pt x="415066" y="1339317"/>
                    <a:pt x="405427" y="1362148"/>
                  </a:cubicBezTo>
                  <a:cubicBezTo>
                    <a:pt x="450585" y="1410442"/>
                    <a:pt x="502437" y="1459559"/>
                    <a:pt x="559639" y="1509493"/>
                  </a:cubicBezTo>
                  <a:cubicBezTo>
                    <a:pt x="648020" y="1432341"/>
                    <a:pt x="746894" y="1357336"/>
                    <a:pt x="853451" y="1284376"/>
                  </a:cubicBezTo>
                  <a:cubicBezTo>
                    <a:pt x="863322" y="1155820"/>
                    <a:pt x="878792" y="1032881"/>
                    <a:pt x="901357" y="917930"/>
                  </a:cubicBezTo>
                  <a:cubicBezTo>
                    <a:pt x="719999" y="855651"/>
                    <a:pt x="560119" y="820559"/>
                    <a:pt x="436450" y="816001"/>
                  </a:cubicBezTo>
                  <a:close/>
                  <a:moveTo>
                    <a:pt x="1434343" y="180000"/>
                  </a:moveTo>
                  <a:cubicBezTo>
                    <a:pt x="1292548" y="180000"/>
                    <a:pt x="1167402" y="427948"/>
                    <a:pt x="1094661" y="806265"/>
                  </a:cubicBezTo>
                  <a:cubicBezTo>
                    <a:pt x="1204832" y="845548"/>
                    <a:pt x="1318864" y="893532"/>
                    <a:pt x="1434887" y="949272"/>
                  </a:cubicBezTo>
                  <a:cubicBezTo>
                    <a:pt x="1551037" y="893162"/>
                    <a:pt x="1665385" y="845301"/>
                    <a:pt x="1775658" y="805671"/>
                  </a:cubicBezTo>
                  <a:cubicBezTo>
                    <a:pt x="1751860" y="684885"/>
                    <a:pt x="1722886" y="577390"/>
                    <a:pt x="1688823" y="487405"/>
                  </a:cubicBezTo>
                  <a:cubicBezTo>
                    <a:pt x="1688009" y="487647"/>
                    <a:pt x="1687191" y="487652"/>
                    <a:pt x="1686371" y="487652"/>
                  </a:cubicBezTo>
                  <a:cubicBezTo>
                    <a:pt x="1580293" y="487652"/>
                    <a:pt x="1494299" y="401658"/>
                    <a:pt x="1494299" y="295580"/>
                  </a:cubicBezTo>
                  <a:cubicBezTo>
                    <a:pt x="1494299" y="264819"/>
                    <a:pt x="1501530" y="235747"/>
                    <a:pt x="1516122" y="210837"/>
                  </a:cubicBezTo>
                  <a:cubicBezTo>
                    <a:pt x="1490583" y="189985"/>
                    <a:pt x="1462798" y="180000"/>
                    <a:pt x="1434343" y="180000"/>
                  </a:cubicBezTo>
                  <a:close/>
                  <a:moveTo>
                    <a:pt x="1434343" y="0"/>
                  </a:moveTo>
                  <a:cubicBezTo>
                    <a:pt x="1509303" y="0"/>
                    <a:pt x="1581019" y="37868"/>
                    <a:pt x="1646062" y="107907"/>
                  </a:cubicBezTo>
                  <a:cubicBezTo>
                    <a:pt x="1659037" y="104972"/>
                    <a:pt x="1672533" y="103508"/>
                    <a:pt x="1686371" y="103508"/>
                  </a:cubicBezTo>
                  <a:cubicBezTo>
                    <a:pt x="1792449" y="103508"/>
                    <a:pt x="1878443" y="189502"/>
                    <a:pt x="1878443" y="295580"/>
                  </a:cubicBezTo>
                  <a:cubicBezTo>
                    <a:pt x="1878443" y="342831"/>
                    <a:pt x="1861381" y="386097"/>
                    <a:pt x="1831228" y="417985"/>
                  </a:cubicBezTo>
                  <a:cubicBezTo>
                    <a:pt x="1871860" y="515668"/>
                    <a:pt x="1906636" y="628220"/>
                    <a:pt x="1935357" y="752219"/>
                  </a:cubicBezTo>
                  <a:cubicBezTo>
                    <a:pt x="2379384" y="616814"/>
                    <a:pt x="2731816" y="627289"/>
                    <a:pt x="2837304" y="810000"/>
                  </a:cubicBezTo>
                  <a:cubicBezTo>
                    <a:pt x="2942793" y="992711"/>
                    <a:pt x="2775650" y="1303161"/>
                    <a:pt x="2436521" y="1620139"/>
                  </a:cubicBezTo>
                  <a:cubicBezTo>
                    <a:pt x="2775698" y="1936928"/>
                    <a:pt x="2942777" y="2247316"/>
                    <a:pt x="2837304" y="2430000"/>
                  </a:cubicBezTo>
                  <a:cubicBezTo>
                    <a:pt x="2771439" y="2544083"/>
                    <a:pt x="2609300" y="2591017"/>
                    <a:pt x="2388706" y="2577188"/>
                  </a:cubicBezTo>
                  <a:cubicBezTo>
                    <a:pt x="2358753" y="2639691"/>
                    <a:pt x="2294480" y="2681612"/>
                    <a:pt x="2220415" y="2681612"/>
                  </a:cubicBezTo>
                  <a:cubicBezTo>
                    <a:pt x="2122541" y="2681612"/>
                    <a:pt x="2041764" y="2608405"/>
                    <a:pt x="2030773" y="2513644"/>
                  </a:cubicBezTo>
                  <a:cubicBezTo>
                    <a:pt x="1999304" y="2506661"/>
                    <a:pt x="1967635" y="2497623"/>
                    <a:pt x="1935485" y="2487821"/>
                  </a:cubicBezTo>
                  <a:cubicBezTo>
                    <a:pt x="1830610" y="2940018"/>
                    <a:pt x="1645322" y="3240000"/>
                    <a:pt x="1434343" y="3240000"/>
                  </a:cubicBezTo>
                  <a:cubicBezTo>
                    <a:pt x="1223366" y="3240000"/>
                    <a:pt x="1038079" y="2940023"/>
                    <a:pt x="933330" y="2487781"/>
                  </a:cubicBezTo>
                  <a:cubicBezTo>
                    <a:pt x="489302" y="2623186"/>
                    <a:pt x="136870" y="2612712"/>
                    <a:pt x="31382" y="2430000"/>
                  </a:cubicBezTo>
                  <a:cubicBezTo>
                    <a:pt x="-74106" y="2247290"/>
                    <a:pt x="93037" y="1936840"/>
                    <a:pt x="432165" y="1619862"/>
                  </a:cubicBezTo>
                  <a:cubicBezTo>
                    <a:pt x="378689" y="1569916"/>
                    <a:pt x="329491" y="1520128"/>
                    <a:pt x="285801" y="1470219"/>
                  </a:cubicBezTo>
                  <a:cubicBezTo>
                    <a:pt x="267844" y="1476857"/>
                    <a:pt x="248431" y="1479956"/>
                    <a:pt x="228294" y="1479956"/>
                  </a:cubicBezTo>
                  <a:cubicBezTo>
                    <a:pt x="122216" y="1479956"/>
                    <a:pt x="36222" y="1393962"/>
                    <a:pt x="36222" y="1287884"/>
                  </a:cubicBezTo>
                  <a:cubicBezTo>
                    <a:pt x="36222" y="1246866"/>
                    <a:pt x="49080" y="1208850"/>
                    <a:pt x="73868" y="1179672"/>
                  </a:cubicBezTo>
                  <a:cubicBezTo>
                    <a:pt x="-4733" y="1033688"/>
                    <a:pt x="-23287" y="904690"/>
                    <a:pt x="31382" y="810000"/>
                  </a:cubicBezTo>
                  <a:cubicBezTo>
                    <a:pt x="136860" y="627306"/>
                    <a:pt x="489234" y="616816"/>
                    <a:pt x="933201" y="752179"/>
                  </a:cubicBezTo>
                  <a:cubicBezTo>
                    <a:pt x="1038076" y="299982"/>
                    <a:pt x="1223365" y="0"/>
                    <a:pt x="1434343" y="0"/>
                  </a:cubicBez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164" name="Google Shape;164;p33"/>
            <p:cNvSpPr/>
            <p:nvPr/>
          </p:nvSpPr>
          <p:spPr>
            <a:xfrm>
              <a:off x="5877356" y="1187920"/>
              <a:ext cx="630815" cy="618490"/>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165" name="Google Shape;165;p33"/>
            <p:cNvSpPr/>
            <p:nvPr/>
          </p:nvSpPr>
          <p:spPr>
            <a:xfrm>
              <a:off x="3663862" y="1179969"/>
              <a:ext cx="626244" cy="527796"/>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166" name="Google Shape;166;p33"/>
            <p:cNvSpPr/>
            <p:nvPr/>
          </p:nvSpPr>
          <p:spPr>
            <a:xfrm>
              <a:off x="4769069" y="3060549"/>
              <a:ext cx="626244" cy="620754"/>
            </a:xfrm>
            <a:custGeom>
              <a:avLst/>
              <a:gdLst/>
              <a:ahLst/>
              <a:cxnLst/>
              <a:rect l="l" t="t" r="r" b="b"/>
              <a:pathLst>
                <a:path w="3240000" h="3211580" extrusionOk="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167" name="Google Shape;167;p33"/>
            <p:cNvSpPr/>
            <p:nvPr/>
          </p:nvSpPr>
          <p:spPr>
            <a:xfrm rot="2942052">
              <a:off x="4794935" y="521557"/>
              <a:ext cx="582119" cy="619285"/>
            </a:xfrm>
            <a:custGeom>
              <a:avLst/>
              <a:gdLst/>
              <a:ahLst/>
              <a:cxnLst/>
              <a:rect l="l" t="t" r="r" b="b"/>
              <a:pathLst>
                <a:path w="3011706" h="3204001" extrusionOk="0">
                  <a:moveTo>
                    <a:pt x="2432249" y="1011942"/>
                  </a:moveTo>
                  <a:cubicBezTo>
                    <a:pt x="2423608" y="1019482"/>
                    <a:pt x="2416303" y="1028841"/>
                    <a:pt x="2410966" y="1039800"/>
                  </a:cubicBezTo>
                  <a:lnTo>
                    <a:pt x="1969837" y="1945620"/>
                  </a:lnTo>
                  <a:cubicBezTo>
                    <a:pt x="1948488" y="1989457"/>
                    <a:pt x="1966719" y="2042300"/>
                    <a:pt x="2010556" y="2063648"/>
                  </a:cubicBezTo>
                  <a:cubicBezTo>
                    <a:pt x="2054392" y="2084996"/>
                    <a:pt x="2107235" y="2066766"/>
                    <a:pt x="2128583" y="2022929"/>
                  </a:cubicBezTo>
                  <a:lnTo>
                    <a:pt x="2569712" y="1117109"/>
                  </a:lnTo>
                  <a:cubicBezTo>
                    <a:pt x="2591061" y="1073271"/>
                    <a:pt x="2572830" y="1020430"/>
                    <a:pt x="2528993" y="999081"/>
                  </a:cubicBezTo>
                  <a:cubicBezTo>
                    <a:pt x="2496115" y="983070"/>
                    <a:pt x="2458172" y="989322"/>
                    <a:pt x="2432249" y="1011942"/>
                  </a:cubicBezTo>
                  <a:close/>
                  <a:moveTo>
                    <a:pt x="1709549" y="1044955"/>
                  </a:moveTo>
                  <a:cubicBezTo>
                    <a:pt x="1978186" y="735551"/>
                    <a:pt x="2446780" y="702502"/>
                    <a:pt x="2756184" y="971139"/>
                  </a:cubicBezTo>
                  <a:cubicBezTo>
                    <a:pt x="3065588" y="1239776"/>
                    <a:pt x="3098636" y="1708370"/>
                    <a:pt x="2830000" y="2017774"/>
                  </a:cubicBezTo>
                  <a:cubicBezTo>
                    <a:pt x="2561363" y="2327178"/>
                    <a:pt x="2092769" y="2360227"/>
                    <a:pt x="1783365" y="2091590"/>
                  </a:cubicBezTo>
                  <a:cubicBezTo>
                    <a:pt x="1473960" y="1822953"/>
                    <a:pt x="1440912" y="1354359"/>
                    <a:pt x="1709549" y="1044955"/>
                  </a:cubicBezTo>
                  <a:close/>
                  <a:moveTo>
                    <a:pt x="208197" y="1872243"/>
                  </a:moveTo>
                  <a:cubicBezTo>
                    <a:pt x="195168" y="1885273"/>
                    <a:pt x="187109" y="1903273"/>
                    <a:pt x="187109" y="1923155"/>
                  </a:cubicBezTo>
                  <a:lnTo>
                    <a:pt x="187109" y="2715155"/>
                  </a:lnTo>
                  <a:cubicBezTo>
                    <a:pt x="187109" y="2754920"/>
                    <a:pt x="219344" y="2787155"/>
                    <a:pt x="259109" y="2787155"/>
                  </a:cubicBezTo>
                  <a:cubicBezTo>
                    <a:pt x="298874" y="2787155"/>
                    <a:pt x="331109" y="2754920"/>
                    <a:pt x="331109" y="2715155"/>
                  </a:cubicBezTo>
                  <a:lnTo>
                    <a:pt x="331109" y="1923155"/>
                  </a:lnTo>
                  <a:cubicBezTo>
                    <a:pt x="331109" y="1883390"/>
                    <a:pt x="298874" y="1851155"/>
                    <a:pt x="259109" y="1851155"/>
                  </a:cubicBezTo>
                  <a:cubicBezTo>
                    <a:pt x="239226" y="1851156"/>
                    <a:pt x="221226" y="1859214"/>
                    <a:pt x="208197" y="1872243"/>
                  </a:cubicBezTo>
                  <a:close/>
                  <a:moveTo>
                    <a:pt x="0" y="1625202"/>
                  </a:moveTo>
                  <a:cubicBezTo>
                    <a:pt x="418057" y="1737228"/>
                    <a:pt x="858998" y="1737384"/>
                    <a:pt x="1277606" y="1625336"/>
                  </a:cubicBezTo>
                  <a:cubicBezTo>
                    <a:pt x="1277605" y="1938624"/>
                    <a:pt x="1277605" y="2251911"/>
                    <a:pt x="1277605" y="2565198"/>
                  </a:cubicBezTo>
                  <a:cubicBezTo>
                    <a:pt x="1277605" y="2917999"/>
                    <a:pt x="991603" y="3204001"/>
                    <a:pt x="638802" y="3204001"/>
                  </a:cubicBezTo>
                  <a:lnTo>
                    <a:pt x="638803" y="3204000"/>
                  </a:lnTo>
                  <a:cubicBezTo>
                    <a:pt x="286002" y="3204000"/>
                    <a:pt x="0" y="2917999"/>
                    <a:pt x="0" y="2565197"/>
                  </a:cubicBezTo>
                  <a:close/>
                  <a:moveTo>
                    <a:pt x="208197" y="459897"/>
                  </a:moveTo>
                  <a:cubicBezTo>
                    <a:pt x="195167" y="472926"/>
                    <a:pt x="187109" y="490926"/>
                    <a:pt x="187109" y="510808"/>
                  </a:cubicBezTo>
                  <a:lnTo>
                    <a:pt x="187109" y="1302808"/>
                  </a:lnTo>
                  <a:cubicBezTo>
                    <a:pt x="187109" y="1342573"/>
                    <a:pt x="219344" y="1374808"/>
                    <a:pt x="259109" y="1374808"/>
                  </a:cubicBezTo>
                  <a:cubicBezTo>
                    <a:pt x="298874" y="1374808"/>
                    <a:pt x="331109" y="1342573"/>
                    <a:pt x="331109" y="1302808"/>
                  </a:cubicBezTo>
                  <a:lnTo>
                    <a:pt x="331109" y="510808"/>
                  </a:lnTo>
                  <a:cubicBezTo>
                    <a:pt x="331109" y="471043"/>
                    <a:pt x="298874" y="438808"/>
                    <a:pt x="259109" y="438808"/>
                  </a:cubicBezTo>
                  <a:cubicBezTo>
                    <a:pt x="239226" y="438808"/>
                    <a:pt x="221226" y="446867"/>
                    <a:pt x="208197" y="459897"/>
                  </a:cubicBezTo>
                  <a:close/>
                  <a:moveTo>
                    <a:pt x="187101" y="187101"/>
                  </a:moveTo>
                  <a:cubicBezTo>
                    <a:pt x="302701" y="71501"/>
                    <a:pt x="462402" y="0"/>
                    <a:pt x="638803" y="0"/>
                  </a:cubicBezTo>
                  <a:cubicBezTo>
                    <a:pt x="991604" y="0"/>
                    <a:pt x="1277606" y="286002"/>
                    <a:pt x="1277606" y="638803"/>
                  </a:cubicBezTo>
                  <a:lnTo>
                    <a:pt x="1277606" y="1497764"/>
                  </a:lnTo>
                  <a:cubicBezTo>
                    <a:pt x="859958" y="1616355"/>
                    <a:pt x="417375" y="1616210"/>
                    <a:pt x="0" y="1498771"/>
                  </a:cubicBezTo>
                  <a:lnTo>
                    <a:pt x="0" y="638803"/>
                  </a:lnTo>
                  <a:cubicBezTo>
                    <a:pt x="0" y="462403"/>
                    <a:pt x="71500" y="302702"/>
                    <a:pt x="187101" y="187101"/>
                  </a:cubicBez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168" name="Google Shape;168;p33"/>
            <p:cNvSpPr/>
            <p:nvPr/>
          </p:nvSpPr>
          <p:spPr>
            <a:xfrm>
              <a:off x="5949946" y="2388764"/>
              <a:ext cx="419021" cy="666693"/>
            </a:xfrm>
            <a:custGeom>
              <a:avLst/>
              <a:gdLst/>
              <a:ahLst/>
              <a:cxnLst/>
              <a:rect l="l" t="t" r="r" b="b"/>
              <a:pathLst>
                <a:path w="2016224" h="3207971" extrusionOk="0">
                  <a:moveTo>
                    <a:pt x="854575" y="1382799"/>
                  </a:moveTo>
                  <a:lnTo>
                    <a:pt x="854575" y="1686462"/>
                  </a:lnTo>
                  <a:lnTo>
                    <a:pt x="550912" y="1686462"/>
                  </a:lnTo>
                  <a:lnTo>
                    <a:pt x="550912" y="1993536"/>
                  </a:lnTo>
                  <a:lnTo>
                    <a:pt x="854575" y="1993536"/>
                  </a:lnTo>
                  <a:lnTo>
                    <a:pt x="854575" y="2297199"/>
                  </a:lnTo>
                  <a:lnTo>
                    <a:pt x="1161649" y="2297199"/>
                  </a:lnTo>
                  <a:lnTo>
                    <a:pt x="1161649" y="1993536"/>
                  </a:lnTo>
                  <a:lnTo>
                    <a:pt x="1465312" y="1993536"/>
                  </a:lnTo>
                  <a:lnTo>
                    <a:pt x="1465312" y="1686462"/>
                  </a:lnTo>
                  <a:lnTo>
                    <a:pt x="1161649" y="1686462"/>
                  </a:lnTo>
                  <a:lnTo>
                    <a:pt x="1161649" y="1382799"/>
                  </a:lnTo>
                  <a:close/>
                  <a:moveTo>
                    <a:pt x="397285" y="941591"/>
                  </a:moveTo>
                  <a:lnTo>
                    <a:pt x="1618940" y="941591"/>
                  </a:lnTo>
                  <a:lnTo>
                    <a:pt x="1618940" y="2738407"/>
                  </a:lnTo>
                  <a:lnTo>
                    <a:pt x="397285" y="2738407"/>
                  </a:lnTo>
                  <a:close/>
                  <a:moveTo>
                    <a:pt x="305673" y="849979"/>
                  </a:moveTo>
                  <a:lnTo>
                    <a:pt x="305673" y="2830019"/>
                  </a:lnTo>
                  <a:lnTo>
                    <a:pt x="1710552" y="2830019"/>
                  </a:lnTo>
                  <a:lnTo>
                    <a:pt x="1710552" y="849979"/>
                  </a:lnTo>
                  <a:close/>
                  <a:moveTo>
                    <a:pt x="240515" y="472027"/>
                  </a:moveTo>
                  <a:lnTo>
                    <a:pt x="1775709" y="472027"/>
                  </a:lnTo>
                  <a:cubicBezTo>
                    <a:pt x="1908542" y="472027"/>
                    <a:pt x="2016224" y="579709"/>
                    <a:pt x="2016224" y="712542"/>
                  </a:cubicBezTo>
                  <a:lnTo>
                    <a:pt x="2016224" y="2967456"/>
                  </a:lnTo>
                  <a:cubicBezTo>
                    <a:pt x="2016224" y="3100289"/>
                    <a:pt x="1908542" y="3207971"/>
                    <a:pt x="1775709" y="3207971"/>
                  </a:cubicBezTo>
                  <a:lnTo>
                    <a:pt x="240515" y="3207971"/>
                  </a:lnTo>
                  <a:cubicBezTo>
                    <a:pt x="107682" y="3207971"/>
                    <a:pt x="0" y="3100289"/>
                    <a:pt x="0" y="2967456"/>
                  </a:cubicBezTo>
                  <a:lnTo>
                    <a:pt x="0" y="712542"/>
                  </a:lnTo>
                  <a:cubicBezTo>
                    <a:pt x="0" y="579709"/>
                    <a:pt x="107682" y="472027"/>
                    <a:pt x="240515" y="472027"/>
                  </a:cubicBezTo>
                  <a:close/>
                  <a:moveTo>
                    <a:pt x="515787" y="0"/>
                  </a:moveTo>
                  <a:lnTo>
                    <a:pt x="1500437" y="0"/>
                  </a:lnTo>
                  <a:cubicBezTo>
                    <a:pt x="1541893" y="0"/>
                    <a:pt x="1575500" y="33607"/>
                    <a:pt x="1575500" y="75063"/>
                  </a:cubicBezTo>
                  <a:lnTo>
                    <a:pt x="1575500" y="367990"/>
                  </a:lnTo>
                  <a:lnTo>
                    <a:pt x="440724" y="367990"/>
                  </a:lnTo>
                  <a:lnTo>
                    <a:pt x="440724" y="75063"/>
                  </a:lnTo>
                  <a:cubicBezTo>
                    <a:pt x="440724" y="33607"/>
                    <a:pt x="474331" y="0"/>
                    <a:pt x="515787" y="0"/>
                  </a:cubicBez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169" name="Google Shape;169;p33"/>
            <p:cNvSpPr/>
            <p:nvPr/>
          </p:nvSpPr>
          <p:spPr>
            <a:xfrm>
              <a:off x="6985679" y="1760667"/>
              <a:ext cx="665788" cy="666693"/>
            </a:xfrm>
            <a:custGeom>
              <a:avLst/>
              <a:gdLst/>
              <a:ahLst/>
              <a:cxnLst/>
              <a:rect l="l" t="t" r="r" b="b"/>
              <a:pathLst>
                <a:path w="3225370" h="3229762" extrusionOk="0">
                  <a:moveTo>
                    <a:pt x="1355872" y="0"/>
                  </a:moveTo>
                  <a:cubicBezTo>
                    <a:pt x="1564636" y="0"/>
                    <a:pt x="1733872" y="169236"/>
                    <a:pt x="1733872" y="378000"/>
                  </a:cubicBezTo>
                  <a:cubicBezTo>
                    <a:pt x="1733872" y="530834"/>
                    <a:pt x="1643169" y="662483"/>
                    <a:pt x="1512292" y="721255"/>
                  </a:cubicBezTo>
                  <a:lnTo>
                    <a:pt x="1607042" y="1169019"/>
                  </a:lnTo>
                  <a:cubicBezTo>
                    <a:pt x="1611319" y="1167786"/>
                    <a:pt x="1615651" y="1167712"/>
                    <a:pt x="1620000" y="1167712"/>
                  </a:cubicBezTo>
                  <a:cubicBezTo>
                    <a:pt x="1828764" y="1167712"/>
                    <a:pt x="1998000" y="1336948"/>
                    <a:pt x="1998000" y="1545712"/>
                  </a:cubicBezTo>
                  <a:lnTo>
                    <a:pt x="1996362" y="1567711"/>
                  </a:lnTo>
                  <a:lnTo>
                    <a:pt x="2525816" y="1711728"/>
                  </a:lnTo>
                  <a:cubicBezTo>
                    <a:pt x="2591164" y="1602543"/>
                    <a:pt x="2710810" y="1530128"/>
                    <a:pt x="2847370" y="1530128"/>
                  </a:cubicBezTo>
                  <a:cubicBezTo>
                    <a:pt x="3056134" y="1530128"/>
                    <a:pt x="3225370" y="1699364"/>
                    <a:pt x="3225370" y="1908128"/>
                  </a:cubicBezTo>
                  <a:cubicBezTo>
                    <a:pt x="3225370" y="2116892"/>
                    <a:pt x="3056134" y="2286128"/>
                    <a:pt x="2847370" y="2286128"/>
                  </a:cubicBezTo>
                  <a:cubicBezTo>
                    <a:pt x="2638606" y="2286128"/>
                    <a:pt x="2469370" y="2116892"/>
                    <a:pt x="2469370" y="1908128"/>
                  </a:cubicBezTo>
                  <a:lnTo>
                    <a:pt x="2475505" y="1847275"/>
                  </a:lnTo>
                  <a:lnTo>
                    <a:pt x="1957861" y="1706471"/>
                  </a:lnTo>
                  <a:cubicBezTo>
                    <a:pt x="1922674" y="1789256"/>
                    <a:pt x="1855841" y="1854310"/>
                    <a:pt x="1773397" y="1890608"/>
                  </a:cubicBezTo>
                  <a:lnTo>
                    <a:pt x="1908290" y="2478637"/>
                  </a:lnTo>
                  <a:cubicBezTo>
                    <a:pt x="2094333" y="2500701"/>
                    <a:pt x="2237929" y="2659462"/>
                    <a:pt x="2237929" y="2851762"/>
                  </a:cubicBezTo>
                  <a:cubicBezTo>
                    <a:pt x="2237929" y="3060526"/>
                    <a:pt x="2068693" y="3229762"/>
                    <a:pt x="1859929" y="3229762"/>
                  </a:cubicBezTo>
                  <a:cubicBezTo>
                    <a:pt x="1651165" y="3229762"/>
                    <a:pt x="1481929" y="3060526"/>
                    <a:pt x="1481929" y="2851762"/>
                  </a:cubicBezTo>
                  <a:cubicBezTo>
                    <a:pt x="1481929" y="2676759"/>
                    <a:pt x="1600854" y="2529533"/>
                    <a:pt x="1762693" y="2487978"/>
                  </a:cubicBezTo>
                  <a:lnTo>
                    <a:pt x="1632951" y="1922407"/>
                  </a:lnTo>
                  <a:cubicBezTo>
                    <a:pt x="1628677" y="1923639"/>
                    <a:pt x="1624347" y="1923712"/>
                    <a:pt x="1620000" y="1923712"/>
                  </a:cubicBezTo>
                  <a:cubicBezTo>
                    <a:pt x="1474614" y="1923712"/>
                    <a:pt x="1348399" y="1841634"/>
                    <a:pt x="1286703" y="1720478"/>
                  </a:cubicBezTo>
                  <a:lnTo>
                    <a:pt x="726463" y="1950491"/>
                  </a:lnTo>
                  <a:cubicBezTo>
                    <a:pt x="745503" y="1995553"/>
                    <a:pt x="756000" y="2045092"/>
                    <a:pt x="756000" y="2097083"/>
                  </a:cubicBezTo>
                  <a:cubicBezTo>
                    <a:pt x="756000" y="2305847"/>
                    <a:pt x="586764" y="2475083"/>
                    <a:pt x="378000" y="2475083"/>
                  </a:cubicBezTo>
                  <a:cubicBezTo>
                    <a:pt x="169236" y="2475083"/>
                    <a:pt x="0" y="2305847"/>
                    <a:pt x="0" y="2097083"/>
                  </a:cubicBezTo>
                  <a:cubicBezTo>
                    <a:pt x="0" y="1888319"/>
                    <a:pt x="169236" y="1719083"/>
                    <a:pt x="378000" y="1719083"/>
                  </a:cubicBezTo>
                  <a:cubicBezTo>
                    <a:pt x="481765" y="1719083"/>
                    <a:pt x="575764" y="1760894"/>
                    <a:pt x="643957" y="1828700"/>
                  </a:cubicBezTo>
                  <a:lnTo>
                    <a:pt x="1245626" y="1581679"/>
                  </a:lnTo>
                  <a:cubicBezTo>
                    <a:pt x="1242578" y="1569964"/>
                    <a:pt x="1242000" y="1557905"/>
                    <a:pt x="1242000" y="1545712"/>
                  </a:cubicBezTo>
                  <a:cubicBezTo>
                    <a:pt x="1242000" y="1391666"/>
                    <a:pt x="1334148" y="1259142"/>
                    <a:pt x="1466584" y="1200827"/>
                  </a:cubicBezTo>
                  <a:lnTo>
                    <a:pt x="1372109" y="754363"/>
                  </a:lnTo>
                  <a:cubicBezTo>
                    <a:pt x="1366762" y="755885"/>
                    <a:pt x="1361331" y="756000"/>
                    <a:pt x="1355872" y="756000"/>
                  </a:cubicBezTo>
                  <a:cubicBezTo>
                    <a:pt x="1147108" y="756000"/>
                    <a:pt x="977872" y="586764"/>
                    <a:pt x="977872" y="378000"/>
                  </a:cubicBezTo>
                  <a:cubicBezTo>
                    <a:pt x="977872" y="169236"/>
                    <a:pt x="1147108" y="0"/>
                    <a:pt x="1355872" y="0"/>
                  </a:cubicBez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170" name="Google Shape;170;p33"/>
            <p:cNvSpPr/>
            <p:nvPr/>
          </p:nvSpPr>
          <p:spPr>
            <a:xfrm rot="10800000">
              <a:off x="3611777" y="2385438"/>
              <a:ext cx="690373" cy="748576"/>
            </a:xfrm>
            <a:custGeom>
              <a:avLst/>
              <a:gdLst/>
              <a:ahLst/>
              <a:cxnLst/>
              <a:rect l="l" t="t" r="r" b="b"/>
              <a:pathLst>
                <a:path w="2958558" h="3207983" extrusionOk="0">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chemeClr val="dk1"/>
                </a:solidFill>
                <a:latin typeface="Arial"/>
                <a:ea typeface="Arial"/>
                <a:cs typeface="Arial"/>
                <a:sym typeface="Arial"/>
              </a:endParaRPr>
            </a:p>
          </p:txBody>
        </p:sp>
        <p:sp>
          <p:nvSpPr>
            <p:cNvPr id="171" name="Google Shape;171;p33"/>
            <p:cNvSpPr/>
            <p:nvPr/>
          </p:nvSpPr>
          <p:spPr>
            <a:xfrm>
              <a:off x="2598936" y="1729045"/>
              <a:ext cx="550124" cy="666693"/>
            </a:xfrm>
            <a:custGeom>
              <a:avLst/>
              <a:gdLst/>
              <a:ahLst/>
              <a:cxnLst/>
              <a:rect l="l" t="t" r="r" b="b"/>
              <a:pathLst>
                <a:path w="2664297" h="3228846" extrusionOk="0">
                  <a:moveTo>
                    <a:pt x="2006233" y="1910002"/>
                  </a:moveTo>
                  <a:cubicBezTo>
                    <a:pt x="2195393" y="2270441"/>
                    <a:pt x="2396463" y="2592453"/>
                    <a:pt x="2218318" y="2693318"/>
                  </a:cubicBezTo>
                  <a:cubicBezTo>
                    <a:pt x="1760490" y="2959655"/>
                    <a:pt x="875097" y="3011972"/>
                    <a:pt x="413381" y="2693318"/>
                  </a:cubicBezTo>
                  <a:cubicBezTo>
                    <a:pt x="278026" y="2578660"/>
                    <a:pt x="448417" y="2270210"/>
                    <a:pt x="622358" y="1918652"/>
                  </a:cubicBezTo>
                  <a:close/>
                  <a:moveTo>
                    <a:pt x="998355" y="318176"/>
                  </a:moveTo>
                  <a:lnTo>
                    <a:pt x="1054483" y="938365"/>
                  </a:lnTo>
                  <a:cubicBezTo>
                    <a:pt x="1073419" y="1202005"/>
                    <a:pt x="-94533" y="2544942"/>
                    <a:pt x="263185" y="2803859"/>
                  </a:cubicBezTo>
                  <a:cubicBezTo>
                    <a:pt x="799752" y="3120272"/>
                    <a:pt x="1828684" y="3068324"/>
                    <a:pt x="2360732" y="2803859"/>
                  </a:cubicBezTo>
                  <a:cubicBezTo>
                    <a:pt x="2817826" y="2582721"/>
                    <a:pt x="1567592" y="1249230"/>
                    <a:pt x="1559424" y="938364"/>
                  </a:cubicBezTo>
                  <a:lnTo>
                    <a:pt x="1635785" y="320808"/>
                  </a:lnTo>
                  <a:lnTo>
                    <a:pt x="1616510" y="323841"/>
                  </a:lnTo>
                  <a:cubicBezTo>
                    <a:pt x="1541035" y="362546"/>
                    <a:pt x="1432716" y="386340"/>
                    <a:pt x="1312455" y="386340"/>
                  </a:cubicBezTo>
                  <a:cubicBezTo>
                    <a:pt x="1186664" y="386340"/>
                    <a:pt x="1073940" y="360308"/>
                    <a:pt x="998355" y="318176"/>
                  </a:cubicBezTo>
                  <a:close/>
                  <a:moveTo>
                    <a:pt x="1312455" y="60748"/>
                  </a:moveTo>
                  <a:cubicBezTo>
                    <a:pt x="1155275" y="60748"/>
                    <a:pt x="1027857" y="120035"/>
                    <a:pt x="1027857" y="193171"/>
                  </a:cubicBezTo>
                  <a:cubicBezTo>
                    <a:pt x="1027857" y="266307"/>
                    <a:pt x="1155275" y="325594"/>
                    <a:pt x="1312455" y="325594"/>
                  </a:cubicBezTo>
                  <a:cubicBezTo>
                    <a:pt x="1469634" y="325594"/>
                    <a:pt x="1597052" y="266307"/>
                    <a:pt x="1597052" y="193171"/>
                  </a:cubicBezTo>
                  <a:cubicBezTo>
                    <a:pt x="1597052" y="120035"/>
                    <a:pt x="1469634" y="60748"/>
                    <a:pt x="1312455" y="60748"/>
                  </a:cubicBezTo>
                  <a:close/>
                  <a:moveTo>
                    <a:pt x="1312455" y="0"/>
                  </a:moveTo>
                  <a:cubicBezTo>
                    <a:pt x="1537130" y="0"/>
                    <a:pt x="1720121" y="83046"/>
                    <a:pt x="1726235" y="186847"/>
                  </a:cubicBezTo>
                  <a:cubicBezTo>
                    <a:pt x="1726742" y="186524"/>
                    <a:pt x="1727174" y="186120"/>
                    <a:pt x="1727606" y="185717"/>
                  </a:cubicBezTo>
                  <a:lnTo>
                    <a:pt x="1727102" y="190850"/>
                  </a:lnTo>
                  <a:cubicBezTo>
                    <a:pt x="1727595" y="191614"/>
                    <a:pt x="1727605" y="192391"/>
                    <a:pt x="1727605" y="193170"/>
                  </a:cubicBezTo>
                  <a:lnTo>
                    <a:pt x="1726271" y="199326"/>
                  </a:lnTo>
                  <a:lnTo>
                    <a:pt x="1655630" y="919826"/>
                  </a:lnTo>
                  <a:cubicBezTo>
                    <a:pt x="1665213" y="1268678"/>
                    <a:pt x="3079202" y="2735754"/>
                    <a:pt x="2542920" y="2983914"/>
                  </a:cubicBezTo>
                  <a:cubicBezTo>
                    <a:pt x="1918698" y="3280693"/>
                    <a:pt x="711513" y="3338989"/>
                    <a:pt x="81991" y="2983914"/>
                  </a:cubicBezTo>
                  <a:cubicBezTo>
                    <a:pt x="-337699" y="2693358"/>
                    <a:pt x="991496" y="1215684"/>
                    <a:pt x="969280" y="919828"/>
                  </a:cubicBezTo>
                  <a:lnTo>
                    <a:pt x="898640" y="199335"/>
                  </a:lnTo>
                  <a:cubicBezTo>
                    <a:pt x="897375" y="197339"/>
                    <a:pt x="897304" y="195258"/>
                    <a:pt x="897304" y="193170"/>
                  </a:cubicBezTo>
                  <a:lnTo>
                    <a:pt x="897808" y="190847"/>
                  </a:lnTo>
                  <a:lnTo>
                    <a:pt x="897305" y="185717"/>
                  </a:lnTo>
                  <a:lnTo>
                    <a:pt x="898687" y="186789"/>
                  </a:lnTo>
                  <a:cubicBezTo>
                    <a:pt x="904857" y="83015"/>
                    <a:pt x="1087821" y="0"/>
                    <a:pt x="1312455" y="0"/>
                  </a:cubicBez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chemeClr val="lt1"/>
                </a:solidFill>
                <a:latin typeface="Arial"/>
                <a:ea typeface="Arial"/>
                <a:cs typeface="Arial"/>
                <a:sym typeface="Arial"/>
              </a:endParaRPr>
            </a:p>
          </p:txBody>
        </p:sp>
        <p:sp>
          <p:nvSpPr>
            <p:cNvPr id="172" name="Google Shape;172;p33"/>
            <p:cNvSpPr/>
            <p:nvPr/>
          </p:nvSpPr>
          <p:spPr>
            <a:xfrm>
              <a:off x="2010490" y="69385"/>
              <a:ext cx="6067597" cy="3998426"/>
            </a:xfrm>
            <a:custGeom>
              <a:avLst/>
              <a:gdLst/>
              <a:ahLst/>
              <a:cxnLst/>
              <a:rect l="l" t="t" r="r" b="b"/>
              <a:pathLst>
                <a:path w="6067597" h="3998426" extrusionOk="0">
                  <a:moveTo>
                    <a:pt x="2751292" y="2648105"/>
                  </a:moveTo>
                  <a:lnTo>
                    <a:pt x="2745981" y="2673756"/>
                  </a:lnTo>
                  <a:cubicBezTo>
                    <a:pt x="2732890" y="2704184"/>
                    <a:pt x="2702374" y="2726031"/>
                    <a:pt x="2667699" y="2726031"/>
                  </a:cubicBezTo>
                  <a:lnTo>
                    <a:pt x="2648849" y="2722128"/>
                  </a:lnTo>
                  <a:lnTo>
                    <a:pt x="2365394" y="3213923"/>
                  </a:lnTo>
                  <a:lnTo>
                    <a:pt x="2379798" y="3235111"/>
                  </a:lnTo>
                  <a:cubicBezTo>
                    <a:pt x="2384161" y="3245253"/>
                    <a:pt x="2386589" y="3256350"/>
                    <a:pt x="2386589" y="3267909"/>
                  </a:cubicBezTo>
                  <a:cubicBezTo>
                    <a:pt x="2386589" y="3279468"/>
                    <a:pt x="2384161" y="3290564"/>
                    <a:pt x="2379798" y="3300707"/>
                  </a:cubicBezTo>
                  <a:lnTo>
                    <a:pt x="2363037" y="3325361"/>
                  </a:lnTo>
                  <a:lnTo>
                    <a:pt x="2654946" y="3832069"/>
                  </a:lnTo>
                  <a:lnTo>
                    <a:pt x="2673246" y="3828280"/>
                  </a:lnTo>
                  <a:cubicBezTo>
                    <a:pt x="2696364" y="3828280"/>
                    <a:pt x="2717632" y="3837989"/>
                    <a:pt x="2733121" y="3853478"/>
                  </a:cubicBezTo>
                  <a:lnTo>
                    <a:pt x="2748996" y="3876830"/>
                  </a:lnTo>
                  <a:lnTo>
                    <a:pt x="3362832" y="3876830"/>
                  </a:lnTo>
                  <a:lnTo>
                    <a:pt x="3378334" y="3853478"/>
                  </a:lnTo>
                  <a:cubicBezTo>
                    <a:pt x="3385962" y="3845734"/>
                    <a:pt x="3395094" y="3839434"/>
                    <a:pt x="3405323" y="3835071"/>
                  </a:cubicBezTo>
                  <a:lnTo>
                    <a:pt x="3411361" y="3833850"/>
                  </a:lnTo>
                  <a:lnTo>
                    <a:pt x="3701314" y="3331887"/>
                  </a:lnTo>
                  <a:lnTo>
                    <a:pt x="3695277" y="3327783"/>
                  </a:lnTo>
                  <a:cubicBezTo>
                    <a:pt x="3679788" y="3312294"/>
                    <a:pt x="3670079" y="3291026"/>
                    <a:pt x="3670079" y="3267909"/>
                  </a:cubicBezTo>
                  <a:cubicBezTo>
                    <a:pt x="3671004" y="3244791"/>
                    <a:pt x="3680714" y="3223523"/>
                    <a:pt x="3695971" y="3208034"/>
                  </a:cubicBezTo>
                  <a:lnTo>
                    <a:pt x="3699014" y="3205932"/>
                  </a:lnTo>
                  <a:lnTo>
                    <a:pt x="3421549" y="2725730"/>
                  </a:lnTo>
                  <a:lnTo>
                    <a:pt x="3411162" y="2727881"/>
                  </a:lnTo>
                  <a:cubicBezTo>
                    <a:pt x="3376484" y="2727881"/>
                    <a:pt x="3345969" y="2706034"/>
                    <a:pt x="3332879" y="2675606"/>
                  </a:cubicBezTo>
                  <a:lnTo>
                    <a:pt x="3327185" y="2648105"/>
                  </a:lnTo>
                  <a:close/>
                  <a:moveTo>
                    <a:pt x="3861774" y="2038357"/>
                  </a:moveTo>
                  <a:lnTo>
                    <a:pt x="3861174" y="2041257"/>
                  </a:lnTo>
                  <a:cubicBezTo>
                    <a:pt x="3848084" y="2071685"/>
                    <a:pt x="3817569" y="2093532"/>
                    <a:pt x="3782892" y="2093532"/>
                  </a:cubicBezTo>
                  <a:lnTo>
                    <a:pt x="3759616" y="2088713"/>
                  </a:lnTo>
                  <a:lnTo>
                    <a:pt x="3473610" y="2586718"/>
                  </a:lnTo>
                  <a:lnTo>
                    <a:pt x="3489444" y="2610010"/>
                  </a:lnTo>
                  <a:cubicBezTo>
                    <a:pt x="3493807" y="2620152"/>
                    <a:pt x="3496235" y="2631249"/>
                    <a:pt x="3496235" y="2642808"/>
                  </a:cubicBezTo>
                  <a:cubicBezTo>
                    <a:pt x="3496235" y="2654367"/>
                    <a:pt x="3493807" y="2665463"/>
                    <a:pt x="3489444" y="2675606"/>
                  </a:cubicBezTo>
                  <a:lnTo>
                    <a:pt x="3472559" y="2700443"/>
                  </a:lnTo>
                  <a:lnTo>
                    <a:pt x="3750370" y="3183834"/>
                  </a:lnTo>
                  <a:lnTo>
                    <a:pt x="3755152" y="3182836"/>
                  </a:lnTo>
                  <a:cubicBezTo>
                    <a:pt x="3789829" y="3182836"/>
                    <a:pt x="3820344" y="3204682"/>
                    <a:pt x="3833434" y="3235111"/>
                  </a:cubicBezTo>
                  <a:lnTo>
                    <a:pt x="3840054" y="3267082"/>
                  </a:lnTo>
                  <a:lnTo>
                    <a:pt x="4494338" y="3267082"/>
                  </a:lnTo>
                  <a:lnTo>
                    <a:pt x="4816006" y="2710216"/>
                  </a:lnTo>
                  <a:lnTo>
                    <a:pt x="4804923" y="2702682"/>
                  </a:lnTo>
                  <a:cubicBezTo>
                    <a:pt x="4789434" y="2687193"/>
                    <a:pt x="4779725" y="2665925"/>
                    <a:pt x="4779725" y="2642808"/>
                  </a:cubicBezTo>
                  <a:cubicBezTo>
                    <a:pt x="4779725" y="2619690"/>
                    <a:pt x="4789434" y="2598422"/>
                    <a:pt x="4804923" y="2582933"/>
                  </a:cubicBezTo>
                  <a:lnTo>
                    <a:pt x="4807166" y="2581408"/>
                  </a:lnTo>
                  <a:lnTo>
                    <a:pt x="4520363" y="2082014"/>
                  </a:lnTo>
                  <a:lnTo>
                    <a:pt x="4500463" y="2086134"/>
                  </a:lnTo>
                  <a:cubicBezTo>
                    <a:pt x="4483125" y="2086134"/>
                    <a:pt x="4466827" y="2080672"/>
                    <a:pt x="4453227" y="2071407"/>
                  </a:cubicBezTo>
                  <a:lnTo>
                    <a:pt x="4425900" y="2038357"/>
                  </a:lnTo>
                  <a:close/>
                  <a:moveTo>
                    <a:pt x="1622108" y="2038357"/>
                  </a:moveTo>
                  <a:lnTo>
                    <a:pt x="1610530" y="2055388"/>
                  </a:lnTo>
                  <a:cubicBezTo>
                    <a:pt x="1595041" y="2070877"/>
                    <a:pt x="1573774" y="2080587"/>
                    <a:pt x="1550655" y="2080587"/>
                  </a:cubicBezTo>
                  <a:lnTo>
                    <a:pt x="1548886" y="2080220"/>
                  </a:lnTo>
                  <a:lnTo>
                    <a:pt x="1264284" y="2575779"/>
                  </a:lnTo>
                  <a:lnTo>
                    <a:pt x="1272087" y="2581083"/>
                  </a:lnTo>
                  <a:cubicBezTo>
                    <a:pt x="1287576" y="2596572"/>
                    <a:pt x="1297285" y="2617840"/>
                    <a:pt x="1297285" y="2640958"/>
                  </a:cubicBezTo>
                  <a:cubicBezTo>
                    <a:pt x="1297285" y="2664075"/>
                    <a:pt x="1287576" y="2685343"/>
                    <a:pt x="1272087" y="2700832"/>
                  </a:cubicBezTo>
                  <a:lnTo>
                    <a:pt x="1253858" y="2713225"/>
                  </a:lnTo>
                  <a:lnTo>
                    <a:pt x="1537858" y="3206206"/>
                  </a:lnTo>
                  <a:lnTo>
                    <a:pt x="1549297" y="3198613"/>
                  </a:lnTo>
                  <a:cubicBezTo>
                    <a:pt x="1559439" y="3194394"/>
                    <a:pt x="1570536" y="3192082"/>
                    <a:pt x="1582094" y="3192082"/>
                  </a:cubicBezTo>
                  <a:cubicBezTo>
                    <a:pt x="1616772" y="3192082"/>
                    <a:pt x="1647286" y="3213928"/>
                    <a:pt x="1660376" y="3244357"/>
                  </a:cubicBezTo>
                  <a:lnTo>
                    <a:pt x="1665081" y="3267082"/>
                  </a:lnTo>
                  <a:lnTo>
                    <a:pt x="2216614" y="3267082"/>
                  </a:lnTo>
                  <a:lnTo>
                    <a:pt x="2223233" y="3235111"/>
                  </a:lnTo>
                  <a:cubicBezTo>
                    <a:pt x="2236324" y="3204682"/>
                    <a:pt x="2266838" y="3182836"/>
                    <a:pt x="2301516" y="3182836"/>
                  </a:cubicBezTo>
                  <a:lnTo>
                    <a:pt x="2316723" y="3185985"/>
                  </a:lnTo>
                  <a:lnTo>
                    <a:pt x="2601556" y="2691613"/>
                  </a:lnTo>
                  <a:lnTo>
                    <a:pt x="2589416" y="2673756"/>
                  </a:lnTo>
                  <a:cubicBezTo>
                    <a:pt x="2585053" y="2663613"/>
                    <a:pt x="2582626" y="2652517"/>
                    <a:pt x="2582626" y="2640958"/>
                  </a:cubicBezTo>
                  <a:cubicBezTo>
                    <a:pt x="2582626" y="2629399"/>
                    <a:pt x="2584938" y="2618302"/>
                    <a:pt x="2589157" y="2608160"/>
                  </a:cubicBezTo>
                  <a:lnTo>
                    <a:pt x="2598681" y="2593811"/>
                  </a:lnTo>
                  <a:lnTo>
                    <a:pt x="2309617" y="2090479"/>
                  </a:lnTo>
                  <a:lnTo>
                    <a:pt x="2304235" y="2089643"/>
                  </a:lnTo>
                  <a:cubicBezTo>
                    <a:pt x="2280410" y="2082072"/>
                    <a:pt x="2260791" y="2064078"/>
                    <a:pt x="2250973" y="2041257"/>
                  </a:cubicBezTo>
                  <a:lnTo>
                    <a:pt x="2250373" y="2038357"/>
                  </a:lnTo>
                  <a:close/>
                  <a:moveTo>
                    <a:pt x="2713096" y="1403586"/>
                  </a:moveTo>
                  <a:lnTo>
                    <a:pt x="2687550" y="1420953"/>
                  </a:lnTo>
                  <a:cubicBezTo>
                    <a:pt x="2677407" y="1425317"/>
                    <a:pt x="2666311" y="1427744"/>
                    <a:pt x="2654752" y="1427744"/>
                  </a:cubicBezTo>
                  <a:lnTo>
                    <a:pt x="2654437" y="1427679"/>
                  </a:lnTo>
                  <a:lnTo>
                    <a:pt x="2364036" y="1931525"/>
                  </a:lnTo>
                  <a:lnTo>
                    <a:pt x="2389130" y="1948584"/>
                  </a:lnTo>
                  <a:cubicBezTo>
                    <a:pt x="2404619" y="1964073"/>
                    <a:pt x="2414329" y="1985341"/>
                    <a:pt x="2414329" y="2008459"/>
                  </a:cubicBezTo>
                  <a:cubicBezTo>
                    <a:pt x="2414329" y="2031576"/>
                    <a:pt x="2404619" y="2052844"/>
                    <a:pt x="2389130" y="2068333"/>
                  </a:cubicBezTo>
                  <a:lnTo>
                    <a:pt x="2362362" y="2086531"/>
                  </a:lnTo>
                  <a:lnTo>
                    <a:pt x="2635812" y="2562334"/>
                  </a:lnTo>
                  <a:lnTo>
                    <a:pt x="2667699" y="2555885"/>
                  </a:lnTo>
                  <a:cubicBezTo>
                    <a:pt x="2690816" y="2555885"/>
                    <a:pt x="2712084" y="2565594"/>
                    <a:pt x="2727573" y="2581083"/>
                  </a:cubicBezTo>
                  <a:lnTo>
                    <a:pt x="2740760" y="2600480"/>
                  </a:lnTo>
                  <a:lnTo>
                    <a:pt x="3338945" y="2600480"/>
                  </a:lnTo>
                  <a:lnTo>
                    <a:pt x="3350594" y="2582933"/>
                  </a:lnTo>
                  <a:cubicBezTo>
                    <a:pt x="3365851" y="2567444"/>
                    <a:pt x="3387120" y="2557735"/>
                    <a:pt x="3411162" y="2557735"/>
                  </a:cubicBezTo>
                  <a:lnTo>
                    <a:pt x="3432626" y="2562179"/>
                  </a:lnTo>
                  <a:lnTo>
                    <a:pt x="3719845" y="2063667"/>
                  </a:lnTo>
                  <a:lnTo>
                    <a:pt x="3704610" y="2041257"/>
                  </a:lnTo>
                  <a:cubicBezTo>
                    <a:pt x="3700246" y="2031114"/>
                    <a:pt x="3697819" y="2020018"/>
                    <a:pt x="3697819" y="2008459"/>
                  </a:cubicBezTo>
                  <a:cubicBezTo>
                    <a:pt x="3697819" y="1996900"/>
                    <a:pt x="3700246" y="1985804"/>
                    <a:pt x="3704610" y="1975661"/>
                  </a:cubicBezTo>
                  <a:lnTo>
                    <a:pt x="3718602" y="1955078"/>
                  </a:lnTo>
                  <a:lnTo>
                    <a:pt x="3428683" y="1453324"/>
                  </a:lnTo>
                  <a:lnTo>
                    <a:pt x="3409311" y="1457335"/>
                  </a:lnTo>
                  <a:cubicBezTo>
                    <a:pt x="3374635" y="1457335"/>
                    <a:pt x="3344119" y="1435488"/>
                    <a:pt x="3331029" y="1405060"/>
                  </a:cubicBezTo>
                  <a:lnTo>
                    <a:pt x="3330724" y="1403586"/>
                  </a:lnTo>
                  <a:close/>
                  <a:moveTo>
                    <a:pt x="4945558" y="1393089"/>
                  </a:moveTo>
                  <a:lnTo>
                    <a:pt x="4943080" y="1405060"/>
                  </a:lnTo>
                  <a:cubicBezTo>
                    <a:pt x="4929990" y="1435488"/>
                    <a:pt x="4899475" y="1457335"/>
                    <a:pt x="4864798" y="1457335"/>
                  </a:cubicBezTo>
                  <a:lnTo>
                    <a:pt x="4854215" y="1455144"/>
                  </a:lnTo>
                  <a:lnTo>
                    <a:pt x="4567772" y="1952122"/>
                  </a:lnTo>
                  <a:lnTo>
                    <a:pt x="4578745" y="1968263"/>
                  </a:lnTo>
                  <a:cubicBezTo>
                    <a:pt x="4583108" y="1978406"/>
                    <a:pt x="4585536" y="1989502"/>
                    <a:pt x="4585536" y="2001061"/>
                  </a:cubicBezTo>
                  <a:cubicBezTo>
                    <a:pt x="4585536" y="2012620"/>
                    <a:pt x="4583108" y="2023716"/>
                    <a:pt x="4578745" y="2033859"/>
                  </a:cubicBezTo>
                  <a:lnTo>
                    <a:pt x="4562461" y="2057813"/>
                  </a:lnTo>
                  <a:lnTo>
                    <a:pt x="4851988" y="2560387"/>
                  </a:lnTo>
                  <a:lnTo>
                    <a:pt x="4864798" y="2557735"/>
                  </a:lnTo>
                  <a:cubicBezTo>
                    <a:pt x="4899475" y="2557735"/>
                    <a:pt x="4929990" y="2579581"/>
                    <a:pt x="4943080" y="2610010"/>
                  </a:cubicBezTo>
                  <a:lnTo>
                    <a:pt x="4945524" y="2621814"/>
                  </a:lnTo>
                  <a:lnTo>
                    <a:pt x="5510489" y="2621814"/>
                  </a:lnTo>
                  <a:lnTo>
                    <a:pt x="5510241" y="2620615"/>
                  </a:lnTo>
                  <a:cubicBezTo>
                    <a:pt x="5510241" y="2572530"/>
                    <a:pt x="5549079" y="2535542"/>
                    <a:pt x="5595314" y="2535542"/>
                  </a:cubicBezTo>
                  <a:cubicBezTo>
                    <a:pt x="5606873" y="2535542"/>
                    <a:pt x="5617969" y="2537969"/>
                    <a:pt x="5628112" y="2542333"/>
                  </a:cubicBezTo>
                  <a:lnTo>
                    <a:pt x="5635993" y="2547691"/>
                  </a:lnTo>
                  <a:lnTo>
                    <a:pt x="5922730" y="2051297"/>
                  </a:lnTo>
                  <a:lnTo>
                    <a:pt x="5922650" y="2051242"/>
                  </a:lnTo>
                  <a:cubicBezTo>
                    <a:pt x="5907161" y="2035754"/>
                    <a:pt x="5897451" y="2014485"/>
                    <a:pt x="5897451" y="1991369"/>
                  </a:cubicBezTo>
                  <a:cubicBezTo>
                    <a:pt x="5897451" y="1979347"/>
                    <a:pt x="5899879" y="1968020"/>
                    <a:pt x="5904242" y="1957790"/>
                  </a:cubicBezTo>
                  <a:lnTo>
                    <a:pt x="5911949" y="1946490"/>
                  </a:lnTo>
                  <a:lnTo>
                    <a:pt x="5618559" y="1435627"/>
                  </a:lnTo>
                  <a:lnTo>
                    <a:pt x="5611959" y="1436993"/>
                  </a:lnTo>
                  <a:cubicBezTo>
                    <a:pt x="5588840" y="1436993"/>
                    <a:pt x="5567572" y="1427284"/>
                    <a:pt x="5552084" y="1411794"/>
                  </a:cubicBezTo>
                  <a:lnTo>
                    <a:pt x="5539368" y="1393089"/>
                  </a:lnTo>
                  <a:close/>
                  <a:moveTo>
                    <a:pt x="553209" y="1393089"/>
                  </a:moveTo>
                  <a:lnTo>
                    <a:pt x="550730" y="1405060"/>
                  </a:lnTo>
                  <a:cubicBezTo>
                    <a:pt x="537640" y="1435488"/>
                    <a:pt x="507125" y="1457335"/>
                    <a:pt x="472448" y="1457335"/>
                  </a:cubicBezTo>
                  <a:lnTo>
                    <a:pt x="440939" y="1450811"/>
                  </a:lnTo>
                  <a:lnTo>
                    <a:pt x="145534" y="1965181"/>
                  </a:lnTo>
                  <a:lnTo>
                    <a:pt x="163355" y="1991395"/>
                  </a:lnTo>
                  <a:cubicBezTo>
                    <a:pt x="167718" y="2001538"/>
                    <a:pt x="170146" y="2012635"/>
                    <a:pt x="170146" y="2024194"/>
                  </a:cubicBezTo>
                  <a:cubicBezTo>
                    <a:pt x="170146" y="2035753"/>
                    <a:pt x="167718" y="2046849"/>
                    <a:pt x="163355" y="2056992"/>
                  </a:cubicBezTo>
                  <a:lnTo>
                    <a:pt x="155423" y="2068659"/>
                  </a:lnTo>
                  <a:lnTo>
                    <a:pt x="435185" y="2554283"/>
                  </a:lnTo>
                  <a:lnTo>
                    <a:pt x="439651" y="2551319"/>
                  </a:lnTo>
                  <a:cubicBezTo>
                    <a:pt x="449793" y="2547100"/>
                    <a:pt x="460890" y="2544788"/>
                    <a:pt x="472448" y="2544788"/>
                  </a:cubicBezTo>
                  <a:cubicBezTo>
                    <a:pt x="507125" y="2544788"/>
                    <a:pt x="537640" y="2566634"/>
                    <a:pt x="550730" y="2597063"/>
                  </a:cubicBezTo>
                  <a:lnTo>
                    <a:pt x="555855" y="2621814"/>
                  </a:lnTo>
                  <a:lnTo>
                    <a:pt x="1131103" y="2621814"/>
                  </a:lnTo>
                  <a:lnTo>
                    <a:pt x="1133930" y="2608160"/>
                  </a:lnTo>
                  <a:cubicBezTo>
                    <a:pt x="1147021" y="2577731"/>
                    <a:pt x="1177536" y="2555885"/>
                    <a:pt x="1212212" y="2555885"/>
                  </a:cubicBezTo>
                  <a:lnTo>
                    <a:pt x="1217359" y="2556951"/>
                  </a:lnTo>
                  <a:lnTo>
                    <a:pt x="1502485" y="2063345"/>
                  </a:lnTo>
                  <a:lnTo>
                    <a:pt x="1490781" y="2055388"/>
                  </a:lnTo>
                  <a:cubicBezTo>
                    <a:pt x="1475292" y="2039900"/>
                    <a:pt x="1465582" y="2018632"/>
                    <a:pt x="1465582" y="1995515"/>
                  </a:cubicBezTo>
                  <a:cubicBezTo>
                    <a:pt x="1465582" y="1971472"/>
                    <a:pt x="1475292" y="1950204"/>
                    <a:pt x="1490781" y="1934947"/>
                  </a:cubicBezTo>
                  <a:lnTo>
                    <a:pt x="1491201" y="1934668"/>
                  </a:lnTo>
                  <a:lnTo>
                    <a:pt x="1197912" y="1427081"/>
                  </a:lnTo>
                  <a:lnTo>
                    <a:pt x="1168318" y="1420954"/>
                  </a:lnTo>
                  <a:lnTo>
                    <a:pt x="1134618" y="1393089"/>
                  </a:lnTo>
                  <a:close/>
                  <a:moveTo>
                    <a:pt x="3863568" y="753603"/>
                  </a:moveTo>
                  <a:lnTo>
                    <a:pt x="3861174" y="765163"/>
                  </a:lnTo>
                  <a:cubicBezTo>
                    <a:pt x="3848084" y="795592"/>
                    <a:pt x="3817569" y="817439"/>
                    <a:pt x="3782892" y="817439"/>
                  </a:cubicBezTo>
                  <a:lnTo>
                    <a:pt x="3756139" y="811899"/>
                  </a:lnTo>
                  <a:lnTo>
                    <a:pt x="3468099" y="1311649"/>
                  </a:lnTo>
                  <a:lnTo>
                    <a:pt x="3469186" y="1312387"/>
                  </a:lnTo>
                  <a:cubicBezTo>
                    <a:pt x="3484675" y="1327876"/>
                    <a:pt x="3494384" y="1349144"/>
                    <a:pt x="3494384" y="1372262"/>
                  </a:cubicBezTo>
                  <a:cubicBezTo>
                    <a:pt x="3494384" y="1383821"/>
                    <a:pt x="3491956" y="1394917"/>
                    <a:pt x="3487593" y="1405060"/>
                  </a:cubicBezTo>
                  <a:lnTo>
                    <a:pt x="3470480" y="1430233"/>
                  </a:lnTo>
                  <a:lnTo>
                    <a:pt x="3757597" y="1928624"/>
                  </a:lnTo>
                  <a:lnTo>
                    <a:pt x="3782892" y="1923387"/>
                  </a:lnTo>
                  <a:cubicBezTo>
                    <a:pt x="3817569" y="1923387"/>
                    <a:pt x="3848084" y="1945233"/>
                    <a:pt x="3861174" y="1975661"/>
                  </a:cubicBezTo>
                  <a:lnTo>
                    <a:pt x="3862555" y="1982329"/>
                  </a:lnTo>
                  <a:lnTo>
                    <a:pt x="4419178" y="1982329"/>
                  </a:lnTo>
                  <a:lnTo>
                    <a:pt x="4422181" y="1967483"/>
                  </a:lnTo>
                  <a:cubicBezTo>
                    <a:pt x="4435271" y="1936795"/>
                    <a:pt x="4465787" y="1915989"/>
                    <a:pt x="4500463" y="1915989"/>
                  </a:cubicBezTo>
                  <a:lnTo>
                    <a:pt x="4528636" y="1921822"/>
                  </a:lnTo>
                  <a:lnTo>
                    <a:pt x="4809123" y="1434992"/>
                  </a:lnTo>
                  <a:lnTo>
                    <a:pt x="4804923" y="1432137"/>
                  </a:lnTo>
                  <a:cubicBezTo>
                    <a:pt x="4789434" y="1416647"/>
                    <a:pt x="4779725" y="1395379"/>
                    <a:pt x="4779725" y="1372262"/>
                  </a:cubicBezTo>
                  <a:cubicBezTo>
                    <a:pt x="4779725" y="1348220"/>
                    <a:pt x="4789434" y="1326952"/>
                    <a:pt x="4804923" y="1311694"/>
                  </a:cubicBezTo>
                  <a:lnTo>
                    <a:pt x="4812801" y="1306465"/>
                  </a:lnTo>
                  <a:lnTo>
                    <a:pt x="4533745" y="820561"/>
                  </a:lnTo>
                  <a:lnTo>
                    <a:pt x="4504162" y="826687"/>
                  </a:lnTo>
                  <a:cubicBezTo>
                    <a:pt x="4469486" y="826687"/>
                    <a:pt x="4438970" y="804840"/>
                    <a:pt x="4425880" y="774412"/>
                  </a:cubicBezTo>
                  <a:lnTo>
                    <a:pt x="4421571" y="753603"/>
                  </a:lnTo>
                  <a:close/>
                  <a:moveTo>
                    <a:pt x="1647674" y="753603"/>
                  </a:moveTo>
                  <a:lnTo>
                    <a:pt x="1632723" y="775596"/>
                  </a:lnTo>
                  <a:cubicBezTo>
                    <a:pt x="1617234" y="791085"/>
                    <a:pt x="1595966" y="800795"/>
                    <a:pt x="1572848" y="800795"/>
                  </a:cubicBezTo>
                  <a:lnTo>
                    <a:pt x="1548698" y="795794"/>
                  </a:lnTo>
                  <a:lnTo>
                    <a:pt x="1265337" y="1289191"/>
                  </a:lnTo>
                  <a:lnTo>
                    <a:pt x="1279398" y="1309873"/>
                  </a:lnTo>
                  <a:cubicBezTo>
                    <a:pt x="1283761" y="1320016"/>
                    <a:pt x="1286189" y="1331113"/>
                    <a:pt x="1286189" y="1342672"/>
                  </a:cubicBezTo>
                  <a:cubicBezTo>
                    <a:pt x="1286189" y="1365789"/>
                    <a:pt x="1276479" y="1387057"/>
                    <a:pt x="1260990" y="1402546"/>
                  </a:cubicBezTo>
                  <a:lnTo>
                    <a:pt x="1246811" y="1412185"/>
                  </a:lnTo>
                  <a:lnTo>
                    <a:pt x="1534962" y="1913567"/>
                  </a:lnTo>
                  <a:lnTo>
                    <a:pt x="1550655" y="1910442"/>
                  </a:lnTo>
                  <a:cubicBezTo>
                    <a:pt x="1585332" y="1910442"/>
                    <a:pt x="1615847" y="1932288"/>
                    <a:pt x="1628937" y="1962716"/>
                  </a:cubicBezTo>
                  <a:lnTo>
                    <a:pt x="1632998" y="1982328"/>
                  </a:lnTo>
                  <a:lnTo>
                    <a:pt x="2249386" y="1982328"/>
                  </a:lnTo>
                  <a:lnTo>
                    <a:pt x="2250714" y="1975661"/>
                  </a:lnTo>
                  <a:cubicBezTo>
                    <a:pt x="2259152" y="1955375"/>
                    <a:pt x="2275218" y="1938904"/>
                    <a:pt x="2295678" y="1930178"/>
                  </a:cubicBezTo>
                  <a:lnTo>
                    <a:pt x="2310597" y="1927161"/>
                  </a:lnTo>
                  <a:lnTo>
                    <a:pt x="2608346" y="1411702"/>
                  </a:lnTo>
                  <a:lnTo>
                    <a:pt x="2594877" y="1402546"/>
                  </a:lnTo>
                  <a:cubicBezTo>
                    <a:pt x="2579388" y="1387057"/>
                    <a:pt x="2569679" y="1365789"/>
                    <a:pt x="2569679" y="1342672"/>
                  </a:cubicBezTo>
                  <a:cubicBezTo>
                    <a:pt x="2569679" y="1331113"/>
                    <a:pt x="2572106" y="1320016"/>
                    <a:pt x="2576470" y="1309873"/>
                  </a:cubicBezTo>
                  <a:lnTo>
                    <a:pt x="2588764" y="1291789"/>
                  </a:lnTo>
                  <a:lnTo>
                    <a:pt x="2474142" y="1092204"/>
                  </a:lnTo>
                  <a:lnTo>
                    <a:pt x="2313494" y="814175"/>
                  </a:lnTo>
                  <a:lnTo>
                    <a:pt x="2296457" y="810648"/>
                  </a:lnTo>
                  <a:cubicBezTo>
                    <a:pt x="2281243" y="804102"/>
                    <a:pt x="2268174" y="793201"/>
                    <a:pt x="2258909" y="779601"/>
                  </a:cubicBezTo>
                  <a:lnTo>
                    <a:pt x="2250804" y="753603"/>
                  </a:lnTo>
                  <a:close/>
                  <a:moveTo>
                    <a:pt x="2726667" y="127236"/>
                  </a:moveTo>
                  <a:lnTo>
                    <a:pt x="2714627" y="144947"/>
                  </a:lnTo>
                  <a:cubicBezTo>
                    <a:pt x="2706882" y="152691"/>
                    <a:pt x="2697693" y="158991"/>
                    <a:pt x="2687550" y="163354"/>
                  </a:cubicBezTo>
                  <a:lnTo>
                    <a:pt x="2656270" y="169831"/>
                  </a:lnTo>
                  <a:lnTo>
                    <a:pt x="2373638" y="661959"/>
                  </a:lnTo>
                  <a:lnTo>
                    <a:pt x="2389130" y="672491"/>
                  </a:lnTo>
                  <a:cubicBezTo>
                    <a:pt x="2404619" y="687979"/>
                    <a:pt x="2414329" y="709248"/>
                    <a:pt x="2414329" y="732366"/>
                  </a:cubicBezTo>
                  <a:cubicBezTo>
                    <a:pt x="2414329" y="755483"/>
                    <a:pt x="2404619" y="776751"/>
                    <a:pt x="2389130" y="792240"/>
                  </a:cubicBezTo>
                  <a:lnTo>
                    <a:pt x="2365941" y="808005"/>
                  </a:lnTo>
                  <a:lnTo>
                    <a:pt x="2627563" y="1263228"/>
                  </a:lnTo>
                  <a:lnTo>
                    <a:pt x="2654752" y="1257599"/>
                  </a:lnTo>
                  <a:cubicBezTo>
                    <a:pt x="2700988" y="1257599"/>
                    <a:pt x="2739825" y="1296435"/>
                    <a:pt x="2739825" y="1342672"/>
                  </a:cubicBezTo>
                  <a:lnTo>
                    <a:pt x="2737073" y="1355961"/>
                  </a:lnTo>
                  <a:lnTo>
                    <a:pt x="3327534" y="1355961"/>
                  </a:lnTo>
                  <a:lnTo>
                    <a:pt x="3331029" y="1338684"/>
                  </a:lnTo>
                  <a:cubicBezTo>
                    <a:pt x="3344119" y="1307995"/>
                    <a:pt x="3374635" y="1287189"/>
                    <a:pt x="3409311" y="1287189"/>
                  </a:cubicBezTo>
                  <a:lnTo>
                    <a:pt x="3424449" y="1290324"/>
                  </a:lnTo>
                  <a:lnTo>
                    <a:pt x="3713854" y="789310"/>
                  </a:lnTo>
                  <a:lnTo>
                    <a:pt x="3717144" y="783600"/>
                  </a:lnTo>
                  <a:lnTo>
                    <a:pt x="3704610" y="765163"/>
                  </a:lnTo>
                  <a:cubicBezTo>
                    <a:pt x="3700246" y="755021"/>
                    <a:pt x="3697819" y="743924"/>
                    <a:pt x="3697819" y="732366"/>
                  </a:cubicBezTo>
                  <a:cubicBezTo>
                    <a:pt x="3697819" y="720807"/>
                    <a:pt x="3700246" y="709710"/>
                    <a:pt x="3704610" y="699567"/>
                  </a:cubicBezTo>
                  <a:lnTo>
                    <a:pt x="3710880" y="690343"/>
                  </a:lnTo>
                  <a:lnTo>
                    <a:pt x="3422665" y="188490"/>
                  </a:lnTo>
                  <a:lnTo>
                    <a:pt x="3413010" y="190489"/>
                  </a:lnTo>
                  <a:cubicBezTo>
                    <a:pt x="3378334" y="190489"/>
                    <a:pt x="3347818" y="168642"/>
                    <a:pt x="3334728" y="138214"/>
                  </a:cubicBezTo>
                  <a:lnTo>
                    <a:pt x="3332455" y="127236"/>
                  </a:lnTo>
                  <a:close/>
                  <a:moveTo>
                    <a:pt x="2654752" y="0"/>
                  </a:moveTo>
                  <a:cubicBezTo>
                    <a:pt x="2689429" y="0"/>
                    <a:pt x="2719944" y="21845"/>
                    <a:pt x="2733034" y="52274"/>
                  </a:cubicBezTo>
                  <a:lnTo>
                    <a:pt x="2738694" y="79611"/>
                  </a:lnTo>
                  <a:lnTo>
                    <a:pt x="3333155" y="79611"/>
                  </a:lnTo>
                  <a:lnTo>
                    <a:pt x="3334728" y="71838"/>
                  </a:lnTo>
                  <a:cubicBezTo>
                    <a:pt x="3347818" y="41149"/>
                    <a:pt x="3378334" y="20343"/>
                    <a:pt x="3413010" y="20343"/>
                  </a:cubicBezTo>
                  <a:cubicBezTo>
                    <a:pt x="3459246" y="20343"/>
                    <a:pt x="3498083" y="59180"/>
                    <a:pt x="3498083" y="105416"/>
                  </a:cubicBezTo>
                  <a:cubicBezTo>
                    <a:pt x="3498083" y="128533"/>
                    <a:pt x="3488373" y="149801"/>
                    <a:pt x="3472885" y="165290"/>
                  </a:cubicBezTo>
                  <a:lnTo>
                    <a:pt x="3466747" y="169463"/>
                  </a:lnTo>
                  <a:lnTo>
                    <a:pt x="3746622" y="656444"/>
                  </a:lnTo>
                  <a:lnTo>
                    <a:pt x="3750094" y="654083"/>
                  </a:lnTo>
                  <a:cubicBezTo>
                    <a:pt x="3760237" y="649720"/>
                    <a:pt x="3771333" y="647293"/>
                    <a:pt x="3782892" y="647293"/>
                  </a:cubicBezTo>
                  <a:cubicBezTo>
                    <a:pt x="3817569" y="647293"/>
                    <a:pt x="3848084" y="669138"/>
                    <a:pt x="3861174" y="699567"/>
                  </a:cubicBezTo>
                  <a:lnTo>
                    <a:pt x="3862501" y="705978"/>
                  </a:lnTo>
                  <a:lnTo>
                    <a:pt x="4427808" y="705978"/>
                  </a:lnTo>
                  <a:lnTo>
                    <a:pt x="4444287" y="681739"/>
                  </a:lnTo>
                  <a:cubicBezTo>
                    <a:pt x="4459776" y="666250"/>
                    <a:pt x="4481044" y="656541"/>
                    <a:pt x="4504162" y="656541"/>
                  </a:cubicBezTo>
                  <a:cubicBezTo>
                    <a:pt x="4550398" y="656541"/>
                    <a:pt x="4589235" y="695378"/>
                    <a:pt x="4589235" y="741614"/>
                  </a:cubicBezTo>
                  <a:cubicBezTo>
                    <a:pt x="4589235" y="753173"/>
                    <a:pt x="4586807" y="764269"/>
                    <a:pt x="4582444" y="774412"/>
                  </a:cubicBezTo>
                  <a:lnTo>
                    <a:pt x="4571497" y="790515"/>
                  </a:lnTo>
                  <a:lnTo>
                    <a:pt x="4857749" y="1288593"/>
                  </a:lnTo>
                  <a:lnTo>
                    <a:pt x="4864798" y="1287189"/>
                  </a:lnTo>
                  <a:cubicBezTo>
                    <a:pt x="4899475" y="1287189"/>
                    <a:pt x="4929990" y="1309035"/>
                    <a:pt x="4943080" y="1339464"/>
                  </a:cubicBezTo>
                  <a:lnTo>
                    <a:pt x="4944322" y="1345464"/>
                  </a:lnTo>
                  <a:lnTo>
                    <a:pt x="5528171" y="1345464"/>
                  </a:lnTo>
                  <a:lnTo>
                    <a:pt x="5533417" y="1319122"/>
                  </a:lnTo>
                  <a:cubicBezTo>
                    <a:pt x="5546073" y="1288693"/>
                    <a:pt x="5575895" y="1266847"/>
                    <a:pt x="5611959" y="1266847"/>
                  </a:cubicBezTo>
                  <a:cubicBezTo>
                    <a:pt x="5658193" y="1266847"/>
                    <a:pt x="5697032" y="1305684"/>
                    <a:pt x="5697032" y="1351920"/>
                  </a:cubicBezTo>
                  <a:cubicBezTo>
                    <a:pt x="5697032" y="1375037"/>
                    <a:pt x="5687322" y="1396306"/>
                    <a:pt x="5671833" y="1411794"/>
                  </a:cubicBezTo>
                  <a:lnTo>
                    <a:pt x="5663233" y="1417641"/>
                  </a:lnTo>
                  <a:lnTo>
                    <a:pt x="5948348" y="1913741"/>
                  </a:lnTo>
                  <a:lnTo>
                    <a:pt x="5949726" y="1912826"/>
                  </a:lnTo>
                  <a:cubicBezTo>
                    <a:pt x="5959869" y="1908608"/>
                    <a:pt x="5970966" y="1906296"/>
                    <a:pt x="5982524" y="1906296"/>
                  </a:cubicBezTo>
                  <a:cubicBezTo>
                    <a:pt x="6028760" y="1906296"/>
                    <a:pt x="6067597" y="1945133"/>
                    <a:pt x="6067597" y="1991369"/>
                  </a:cubicBezTo>
                  <a:cubicBezTo>
                    <a:pt x="6067597" y="2037602"/>
                    <a:pt x="6028760" y="2076441"/>
                    <a:pt x="5982524" y="2076441"/>
                  </a:cubicBezTo>
                  <a:lnTo>
                    <a:pt x="5965562" y="2072929"/>
                  </a:lnTo>
                  <a:lnTo>
                    <a:pt x="5670999" y="2583996"/>
                  </a:lnTo>
                  <a:lnTo>
                    <a:pt x="5673596" y="2587817"/>
                  </a:lnTo>
                  <a:cubicBezTo>
                    <a:pt x="5677959" y="2597959"/>
                    <a:pt x="5680387" y="2609056"/>
                    <a:pt x="5680387" y="2620615"/>
                  </a:cubicBezTo>
                  <a:cubicBezTo>
                    <a:pt x="5680387" y="2666849"/>
                    <a:pt x="5641550" y="2705688"/>
                    <a:pt x="5595314" y="2705688"/>
                  </a:cubicBezTo>
                  <a:cubicBezTo>
                    <a:pt x="5572197" y="2705688"/>
                    <a:pt x="5550928" y="2695978"/>
                    <a:pt x="5535439" y="2680489"/>
                  </a:cubicBezTo>
                  <a:lnTo>
                    <a:pt x="5527927" y="2669439"/>
                  </a:lnTo>
                  <a:lnTo>
                    <a:pt x="4944357" y="2669439"/>
                  </a:lnTo>
                  <a:lnTo>
                    <a:pt x="4943080" y="2675606"/>
                  </a:lnTo>
                  <a:cubicBezTo>
                    <a:pt x="4929990" y="2706034"/>
                    <a:pt x="4899475" y="2727881"/>
                    <a:pt x="4864798" y="2727881"/>
                  </a:cubicBezTo>
                  <a:lnTo>
                    <a:pt x="4861531" y="2727204"/>
                  </a:lnTo>
                  <a:lnTo>
                    <a:pt x="4522913" y="3314707"/>
                  </a:lnTo>
                  <a:lnTo>
                    <a:pt x="3823916" y="3314707"/>
                  </a:lnTo>
                  <a:lnTo>
                    <a:pt x="3815027" y="3327783"/>
                  </a:lnTo>
                  <a:cubicBezTo>
                    <a:pt x="3799538" y="3343272"/>
                    <a:pt x="3778270" y="3352982"/>
                    <a:pt x="3755152" y="3352982"/>
                  </a:cubicBezTo>
                  <a:lnTo>
                    <a:pt x="3745625" y="3351009"/>
                  </a:lnTo>
                  <a:lnTo>
                    <a:pt x="3467168" y="3834133"/>
                  </a:lnTo>
                  <a:lnTo>
                    <a:pt x="3471699" y="3835071"/>
                  </a:lnTo>
                  <a:cubicBezTo>
                    <a:pt x="3502128" y="3848161"/>
                    <a:pt x="3523975" y="3878676"/>
                    <a:pt x="3523975" y="3913353"/>
                  </a:cubicBezTo>
                  <a:cubicBezTo>
                    <a:pt x="3523975" y="3959587"/>
                    <a:pt x="3485136" y="3998426"/>
                    <a:pt x="3438902" y="3998426"/>
                  </a:cubicBezTo>
                  <a:cubicBezTo>
                    <a:pt x="3404224" y="3998426"/>
                    <a:pt x="3373710" y="3976579"/>
                    <a:pt x="3360619" y="3946151"/>
                  </a:cubicBezTo>
                  <a:lnTo>
                    <a:pt x="3356127" y="3924455"/>
                  </a:lnTo>
                  <a:lnTo>
                    <a:pt x="2756020" y="3924455"/>
                  </a:lnTo>
                  <a:lnTo>
                    <a:pt x="2751528" y="3946151"/>
                  </a:lnTo>
                  <a:cubicBezTo>
                    <a:pt x="2738438" y="3976579"/>
                    <a:pt x="2707923" y="3998426"/>
                    <a:pt x="2673246" y="3998426"/>
                  </a:cubicBezTo>
                  <a:cubicBezTo>
                    <a:pt x="2627011" y="3998426"/>
                    <a:pt x="2588173" y="3959587"/>
                    <a:pt x="2588173" y="3913353"/>
                  </a:cubicBezTo>
                  <a:cubicBezTo>
                    <a:pt x="2588173" y="3901794"/>
                    <a:pt x="2590600" y="3890697"/>
                    <a:pt x="2594964" y="3880555"/>
                  </a:cubicBezTo>
                  <a:lnTo>
                    <a:pt x="2613198" y="3853733"/>
                  </a:lnTo>
                  <a:lnTo>
                    <a:pt x="2321471" y="3348850"/>
                  </a:lnTo>
                  <a:lnTo>
                    <a:pt x="2301516" y="3352982"/>
                  </a:lnTo>
                  <a:cubicBezTo>
                    <a:pt x="2278398" y="3352982"/>
                    <a:pt x="2257129" y="3343272"/>
                    <a:pt x="2241641" y="3327783"/>
                  </a:cubicBezTo>
                  <a:lnTo>
                    <a:pt x="2232751" y="3314707"/>
                  </a:lnTo>
                  <a:lnTo>
                    <a:pt x="1657144" y="3314707"/>
                  </a:lnTo>
                  <a:lnTo>
                    <a:pt x="1641969" y="3337029"/>
                  </a:lnTo>
                  <a:cubicBezTo>
                    <a:pt x="1626481" y="3352518"/>
                    <a:pt x="1605212" y="3362228"/>
                    <a:pt x="1582094" y="3362228"/>
                  </a:cubicBezTo>
                  <a:cubicBezTo>
                    <a:pt x="1535860" y="3362228"/>
                    <a:pt x="1497021" y="3323389"/>
                    <a:pt x="1497021" y="3277155"/>
                  </a:cubicBezTo>
                  <a:cubicBezTo>
                    <a:pt x="1497021" y="3265134"/>
                    <a:pt x="1499448" y="3253806"/>
                    <a:pt x="1503812" y="3243577"/>
                  </a:cubicBezTo>
                  <a:lnTo>
                    <a:pt x="1504541" y="3242508"/>
                  </a:lnTo>
                  <a:lnTo>
                    <a:pt x="1205513" y="2724990"/>
                  </a:lnTo>
                  <a:lnTo>
                    <a:pt x="1187193" y="2722142"/>
                  </a:lnTo>
                  <a:cubicBezTo>
                    <a:pt x="1163368" y="2714571"/>
                    <a:pt x="1143748" y="2696577"/>
                    <a:pt x="1133930" y="2673756"/>
                  </a:cubicBezTo>
                  <a:lnTo>
                    <a:pt x="1133036" y="2669439"/>
                  </a:lnTo>
                  <a:lnTo>
                    <a:pt x="546121" y="2669439"/>
                  </a:lnTo>
                  <a:lnTo>
                    <a:pt x="532323" y="2689735"/>
                  </a:lnTo>
                  <a:cubicBezTo>
                    <a:pt x="516834" y="2705224"/>
                    <a:pt x="495567" y="2714934"/>
                    <a:pt x="472448" y="2714934"/>
                  </a:cubicBezTo>
                  <a:cubicBezTo>
                    <a:pt x="426214" y="2714934"/>
                    <a:pt x="387375" y="2676095"/>
                    <a:pt x="387375" y="2629861"/>
                  </a:cubicBezTo>
                  <a:cubicBezTo>
                    <a:pt x="387375" y="2617840"/>
                    <a:pt x="389803" y="2606512"/>
                    <a:pt x="394166" y="2596283"/>
                  </a:cubicBezTo>
                  <a:lnTo>
                    <a:pt x="400111" y="2587565"/>
                  </a:lnTo>
                  <a:lnTo>
                    <a:pt x="119272" y="2101524"/>
                  </a:lnTo>
                  <a:lnTo>
                    <a:pt x="117871" y="2102476"/>
                  </a:lnTo>
                  <a:cubicBezTo>
                    <a:pt x="107729" y="2106839"/>
                    <a:pt x="96632" y="2109267"/>
                    <a:pt x="85073" y="2109267"/>
                  </a:cubicBezTo>
                  <a:cubicBezTo>
                    <a:pt x="38839" y="2109267"/>
                    <a:pt x="0" y="2070428"/>
                    <a:pt x="0" y="2024194"/>
                  </a:cubicBezTo>
                  <a:cubicBezTo>
                    <a:pt x="0" y="1976109"/>
                    <a:pt x="38839" y="1939121"/>
                    <a:pt x="85073" y="1939121"/>
                  </a:cubicBezTo>
                  <a:lnTo>
                    <a:pt x="103219" y="1942878"/>
                  </a:lnTo>
                  <a:lnTo>
                    <a:pt x="404405" y="1420121"/>
                  </a:lnTo>
                  <a:lnTo>
                    <a:pt x="394166" y="1405060"/>
                  </a:lnTo>
                  <a:cubicBezTo>
                    <a:pt x="389803" y="1394917"/>
                    <a:pt x="387375" y="1383821"/>
                    <a:pt x="387375" y="1372262"/>
                  </a:cubicBezTo>
                  <a:cubicBezTo>
                    <a:pt x="387375" y="1324178"/>
                    <a:pt x="426214" y="1287189"/>
                    <a:pt x="472448" y="1287189"/>
                  </a:cubicBezTo>
                  <a:cubicBezTo>
                    <a:pt x="507125" y="1287189"/>
                    <a:pt x="537640" y="1309035"/>
                    <a:pt x="550730" y="1339464"/>
                  </a:cubicBezTo>
                  <a:lnTo>
                    <a:pt x="551972" y="1345464"/>
                  </a:lnTo>
                  <a:lnTo>
                    <a:pt x="1116914" y="1345464"/>
                  </a:lnTo>
                  <a:lnTo>
                    <a:pt x="1116043" y="1342672"/>
                  </a:lnTo>
                  <a:cubicBezTo>
                    <a:pt x="1116043" y="1296435"/>
                    <a:pt x="1153031" y="1257599"/>
                    <a:pt x="1201116" y="1257599"/>
                  </a:cubicBezTo>
                  <a:lnTo>
                    <a:pt x="1225529" y="1262653"/>
                  </a:lnTo>
                  <a:lnTo>
                    <a:pt x="1509279" y="770162"/>
                  </a:lnTo>
                  <a:lnTo>
                    <a:pt x="1494566" y="748520"/>
                  </a:lnTo>
                  <a:cubicBezTo>
                    <a:pt x="1490202" y="738377"/>
                    <a:pt x="1487775" y="727281"/>
                    <a:pt x="1487775" y="715722"/>
                  </a:cubicBezTo>
                  <a:cubicBezTo>
                    <a:pt x="1487775" y="667637"/>
                    <a:pt x="1526614" y="630649"/>
                    <a:pt x="1572848" y="630649"/>
                  </a:cubicBezTo>
                  <a:cubicBezTo>
                    <a:pt x="1607525" y="630649"/>
                    <a:pt x="1638040" y="652495"/>
                    <a:pt x="1651130" y="682924"/>
                  </a:cubicBezTo>
                  <a:lnTo>
                    <a:pt x="1655904" y="705978"/>
                  </a:lnTo>
                  <a:lnTo>
                    <a:pt x="2252137" y="705978"/>
                  </a:lnTo>
                  <a:lnTo>
                    <a:pt x="2258422" y="685130"/>
                  </a:lnTo>
                  <a:cubicBezTo>
                    <a:pt x="2267460" y="671530"/>
                    <a:pt x="2280333" y="660629"/>
                    <a:pt x="2295678" y="654084"/>
                  </a:cubicBezTo>
                  <a:lnTo>
                    <a:pt x="2326693" y="647811"/>
                  </a:lnTo>
                  <a:lnTo>
                    <a:pt x="2610356" y="155470"/>
                  </a:lnTo>
                  <a:lnTo>
                    <a:pt x="2594877" y="144947"/>
                  </a:lnTo>
                  <a:cubicBezTo>
                    <a:pt x="2579388" y="129458"/>
                    <a:pt x="2569679" y="108190"/>
                    <a:pt x="2569679" y="85072"/>
                  </a:cubicBezTo>
                  <a:cubicBezTo>
                    <a:pt x="2569679" y="38836"/>
                    <a:pt x="2608517" y="0"/>
                    <a:pt x="2654752" y="0"/>
                  </a:cubicBezTo>
                  <a:close/>
                </a:path>
              </a:pathLst>
            </a:custGeom>
            <a:solidFill>
              <a:schemeClr val="lt1">
                <a:alpha val="40000"/>
              </a:scheme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173" name="Google Shape;173;p33"/>
          <p:cNvGrpSpPr/>
          <p:nvPr/>
        </p:nvGrpSpPr>
        <p:grpSpPr>
          <a:xfrm>
            <a:off x="6172789" y="2796271"/>
            <a:ext cx="5568426" cy="3353349"/>
            <a:chOff x="4098364" y="1571763"/>
            <a:chExt cx="7301609" cy="4397083"/>
          </a:xfrm>
        </p:grpSpPr>
        <p:grpSp>
          <p:nvGrpSpPr>
            <p:cNvPr id="174" name="Google Shape;174;p33"/>
            <p:cNvGrpSpPr/>
            <p:nvPr/>
          </p:nvGrpSpPr>
          <p:grpSpPr>
            <a:xfrm>
              <a:off x="4910814" y="1571763"/>
              <a:ext cx="5616423" cy="3644405"/>
              <a:chOff x="5769768" y="3217068"/>
              <a:chExt cx="651510" cy="422754"/>
            </a:xfrm>
          </p:grpSpPr>
          <p:sp>
            <p:nvSpPr>
              <p:cNvPr id="175" name="Google Shape;175;p33"/>
              <p:cNvSpPr/>
              <p:nvPr/>
            </p:nvSpPr>
            <p:spPr>
              <a:xfrm>
                <a:off x="5769768" y="3217068"/>
                <a:ext cx="647700" cy="419100"/>
              </a:xfrm>
              <a:custGeom>
                <a:avLst/>
                <a:gdLst/>
                <a:ahLst/>
                <a:cxnLst/>
                <a:rect l="l" t="t" r="r" b="b"/>
                <a:pathLst>
                  <a:path w="647700" h="419100" extrusionOk="0">
                    <a:moveTo>
                      <a:pt x="639604" y="417671"/>
                    </a:moveTo>
                    <a:lnTo>
                      <a:pt x="14764" y="417671"/>
                    </a:lnTo>
                    <a:cubicBezTo>
                      <a:pt x="10954" y="417671"/>
                      <a:pt x="7144" y="413861"/>
                      <a:pt x="7144" y="410051"/>
                    </a:cubicBezTo>
                    <a:lnTo>
                      <a:pt x="7144" y="38576"/>
                    </a:lnTo>
                    <a:cubicBezTo>
                      <a:pt x="7144" y="20479"/>
                      <a:pt x="20479" y="7144"/>
                      <a:pt x="37624" y="7144"/>
                    </a:cubicBezTo>
                    <a:lnTo>
                      <a:pt x="616744" y="7144"/>
                    </a:lnTo>
                    <a:cubicBezTo>
                      <a:pt x="633889" y="7144"/>
                      <a:pt x="647224" y="20479"/>
                      <a:pt x="647224" y="37624"/>
                    </a:cubicBezTo>
                    <a:lnTo>
                      <a:pt x="647224" y="409099"/>
                    </a:lnTo>
                    <a:cubicBezTo>
                      <a:pt x="647224" y="413861"/>
                      <a:pt x="643414" y="417671"/>
                      <a:pt x="639604" y="417671"/>
                    </a:cubicBezTo>
                    <a:close/>
                  </a:path>
                </a:pathLst>
              </a:custGeom>
              <a:solidFill>
                <a:srgbClr val="80808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6" name="Google Shape;176;p33"/>
              <p:cNvSpPr/>
              <p:nvPr/>
            </p:nvSpPr>
            <p:spPr>
              <a:xfrm>
                <a:off x="5773578" y="3220722"/>
                <a:ext cx="647700" cy="419100"/>
              </a:xfrm>
              <a:custGeom>
                <a:avLst/>
                <a:gdLst/>
                <a:ahLst/>
                <a:cxnLst/>
                <a:rect l="l" t="t" r="r" b="b"/>
                <a:pathLst>
                  <a:path w="647700" h="419100" extrusionOk="0">
                    <a:moveTo>
                      <a:pt x="631984" y="412909"/>
                    </a:moveTo>
                    <a:lnTo>
                      <a:pt x="14764" y="412909"/>
                    </a:lnTo>
                    <a:cubicBezTo>
                      <a:pt x="10954" y="412909"/>
                      <a:pt x="7144" y="409099"/>
                      <a:pt x="7144" y="405289"/>
                    </a:cubicBezTo>
                    <a:lnTo>
                      <a:pt x="7144" y="34766"/>
                    </a:lnTo>
                    <a:cubicBezTo>
                      <a:pt x="7144" y="19526"/>
                      <a:pt x="19526" y="7144"/>
                      <a:pt x="34766" y="7144"/>
                    </a:cubicBezTo>
                    <a:lnTo>
                      <a:pt x="612934" y="7144"/>
                    </a:lnTo>
                    <a:cubicBezTo>
                      <a:pt x="628174" y="7144"/>
                      <a:pt x="640556" y="19526"/>
                      <a:pt x="640556" y="34766"/>
                    </a:cubicBezTo>
                    <a:lnTo>
                      <a:pt x="640556" y="405289"/>
                    </a:lnTo>
                    <a:cubicBezTo>
                      <a:pt x="639604" y="410051"/>
                      <a:pt x="635794" y="412909"/>
                      <a:pt x="631984" y="412909"/>
                    </a:cubicBezTo>
                    <a:close/>
                  </a:path>
                </a:pathLst>
              </a:custGeom>
              <a:solidFill>
                <a:srgbClr val="33333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77" name="Google Shape;177;p33"/>
            <p:cNvSpPr/>
            <p:nvPr/>
          </p:nvSpPr>
          <p:spPr>
            <a:xfrm>
              <a:off x="5130280" y="1781416"/>
              <a:ext cx="5163280" cy="3278273"/>
            </a:xfrm>
            <a:custGeom>
              <a:avLst/>
              <a:gdLst/>
              <a:ahLst/>
              <a:cxnLst/>
              <a:rect l="l" t="t" r="r" b="b"/>
              <a:pathLst>
                <a:path w="600075" h="381000" extrusionOk="0">
                  <a:moveTo>
                    <a:pt x="7144" y="7144"/>
                  </a:moveTo>
                  <a:lnTo>
                    <a:pt x="597694" y="7144"/>
                  </a:lnTo>
                  <a:lnTo>
                    <a:pt x="597694" y="376714"/>
                  </a:lnTo>
                  <a:lnTo>
                    <a:pt x="7144" y="376714"/>
                  </a:lnTo>
                  <a:close/>
                </a:path>
              </a:pathLst>
            </a:custGeom>
            <a:solidFill>
              <a:srgbClr val="D8E5E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8" name="Google Shape;178;p33"/>
            <p:cNvSpPr/>
            <p:nvPr/>
          </p:nvSpPr>
          <p:spPr>
            <a:xfrm>
              <a:off x="5210103" y="5108863"/>
              <a:ext cx="4999367" cy="245870"/>
            </a:xfrm>
            <a:custGeom>
              <a:avLst/>
              <a:gdLst/>
              <a:ahLst/>
              <a:cxnLst/>
              <a:rect l="l" t="t" r="r" b="b"/>
              <a:pathLst>
                <a:path w="581025" h="28575" extrusionOk="0">
                  <a:moveTo>
                    <a:pt x="553174" y="7144"/>
                  </a:moveTo>
                  <a:cubicBezTo>
                    <a:pt x="553174" y="7144"/>
                    <a:pt x="566509" y="16669"/>
                    <a:pt x="574129" y="23336"/>
                  </a:cubicBezTo>
                  <a:cubicBezTo>
                    <a:pt x="581749" y="30004"/>
                    <a:pt x="574129" y="30004"/>
                    <a:pt x="574129" y="30004"/>
                  </a:cubicBezTo>
                  <a:cubicBezTo>
                    <a:pt x="574129" y="30004"/>
                    <a:pt x="37871" y="30004"/>
                    <a:pt x="19774" y="30004"/>
                  </a:cubicBezTo>
                  <a:cubicBezTo>
                    <a:pt x="1676" y="30004"/>
                    <a:pt x="8344" y="26194"/>
                    <a:pt x="8344" y="26194"/>
                  </a:cubicBezTo>
                  <a:lnTo>
                    <a:pt x="35014" y="7144"/>
                  </a:lnTo>
                  <a:lnTo>
                    <a:pt x="553174" y="7144"/>
                  </a:lnTo>
                  <a:close/>
                </a:path>
              </a:pathLst>
            </a:custGeom>
            <a:solidFill>
              <a:srgbClr val="32333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9" name="Google Shape;179;p33"/>
            <p:cNvSpPr/>
            <p:nvPr/>
          </p:nvSpPr>
          <p:spPr>
            <a:xfrm>
              <a:off x="5403495" y="5242756"/>
              <a:ext cx="4589582" cy="81957"/>
            </a:xfrm>
            <a:custGeom>
              <a:avLst/>
              <a:gdLst/>
              <a:ahLst/>
              <a:cxnLst/>
              <a:rect l="l" t="t" r="r" b="b"/>
              <a:pathLst>
                <a:path w="533400" h="120000" extrusionOk="0">
                  <a:moveTo>
                    <a:pt x="538318" y="5805"/>
                  </a:moveTo>
                  <a:lnTo>
                    <a:pt x="3965" y="5805"/>
                  </a:lnTo>
                </a:path>
              </a:pathLst>
            </a:custGeom>
            <a:noFill/>
            <a:ln w="9525" cap="rnd" cmpd="sng">
              <a:solidFill>
                <a:srgbClr val="FFFFF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0" name="Google Shape;180;p33"/>
            <p:cNvSpPr/>
            <p:nvPr/>
          </p:nvSpPr>
          <p:spPr>
            <a:xfrm>
              <a:off x="5469061" y="5201782"/>
              <a:ext cx="4507626" cy="81957"/>
            </a:xfrm>
            <a:custGeom>
              <a:avLst/>
              <a:gdLst/>
              <a:ahLst/>
              <a:cxnLst/>
              <a:rect l="l" t="t" r="r" b="b"/>
              <a:pathLst>
                <a:path w="523875" h="120000" extrusionOk="0">
                  <a:moveTo>
                    <a:pt x="3965" y="5805"/>
                  </a:moveTo>
                  <a:lnTo>
                    <a:pt x="524031" y="5805"/>
                  </a:lnTo>
                </a:path>
              </a:pathLst>
            </a:custGeom>
            <a:noFill/>
            <a:ln w="9525" cap="rnd" cmpd="sng">
              <a:solidFill>
                <a:srgbClr val="FFFFF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1" name="Google Shape;181;p33"/>
            <p:cNvSpPr/>
            <p:nvPr/>
          </p:nvSpPr>
          <p:spPr>
            <a:xfrm>
              <a:off x="5354321" y="5291930"/>
              <a:ext cx="4753496" cy="81957"/>
            </a:xfrm>
            <a:custGeom>
              <a:avLst/>
              <a:gdLst/>
              <a:ahLst/>
              <a:cxnLst/>
              <a:rect l="l" t="t" r="r" b="b"/>
              <a:pathLst>
                <a:path w="552450" h="120000" extrusionOk="0">
                  <a:moveTo>
                    <a:pt x="550701" y="5805"/>
                  </a:moveTo>
                  <a:lnTo>
                    <a:pt x="3965" y="5805"/>
                  </a:lnTo>
                </a:path>
              </a:pathLst>
            </a:custGeom>
            <a:noFill/>
            <a:ln w="9525" cap="rnd" cmpd="sng">
              <a:solidFill>
                <a:srgbClr val="FFFFF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 name="Google Shape;182;p33"/>
            <p:cNvSpPr/>
            <p:nvPr/>
          </p:nvSpPr>
          <p:spPr>
            <a:xfrm>
              <a:off x="5424729" y="5180579"/>
              <a:ext cx="4343712" cy="81957"/>
            </a:xfrm>
            <a:custGeom>
              <a:avLst/>
              <a:gdLst/>
              <a:ahLst/>
              <a:cxnLst/>
              <a:rect l="l" t="t" r="r" b="b"/>
              <a:pathLst>
                <a:path w="504825" h="120000" extrusionOk="0">
                  <a:moveTo>
                    <a:pt x="1586" y="2322"/>
                  </a:moveTo>
                  <a:lnTo>
                    <a:pt x="511173" y="2322"/>
                  </a:lnTo>
                </a:path>
              </a:pathLst>
            </a:custGeom>
            <a:noFill/>
            <a:ln w="9525" cap="rnd" cmpd="sng">
              <a:solidFill>
                <a:srgbClr val="FFFFF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3" name="Google Shape;183;p33"/>
            <p:cNvSpPr/>
            <p:nvPr/>
          </p:nvSpPr>
          <p:spPr>
            <a:xfrm>
              <a:off x="5269602" y="5117063"/>
              <a:ext cx="4917410" cy="245870"/>
            </a:xfrm>
            <a:custGeom>
              <a:avLst/>
              <a:gdLst/>
              <a:ahLst/>
              <a:cxnLst/>
              <a:rect l="l" t="t" r="r" b="b"/>
              <a:pathLst>
                <a:path w="571500" h="28575" extrusionOk="0">
                  <a:moveTo>
                    <a:pt x="32861" y="7144"/>
                  </a:moveTo>
                  <a:lnTo>
                    <a:pt x="7144" y="26194"/>
                  </a:lnTo>
                  <a:lnTo>
                    <a:pt x="566261" y="26194"/>
                  </a:lnTo>
                  <a:lnTo>
                    <a:pt x="541496" y="7144"/>
                  </a:lnTo>
                  <a:close/>
                </a:path>
              </a:pathLst>
            </a:custGeom>
            <a:solidFill>
              <a:srgbClr val="323334">
                <a:alpha val="55686"/>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 name="Google Shape;184;p33"/>
            <p:cNvSpPr/>
            <p:nvPr/>
          </p:nvSpPr>
          <p:spPr>
            <a:xfrm>
              <a:off x="4105815" y="5559062"/>
              <a:ext cx="7294158" cy="409784"/>
            </a:xfrm>
            <a:custGeom>
              <a:avLst/>
              <a:gdLst/>
              <a:ahLst/>
              <a:cxnLst/>
              <a:rect l="l" t="t" r="r" b="b"/>
              <a:pathLst>
                <a:path w="847725" h="47625" extrusionOk="0">
                  <a:moveTo>
                    <a:pt x="842486" y="30069"/>
                  </a:moveTo>
                  <a:cubicBezTo>
                    <a:pt x="842486" y="44357"/>
                    <a:pt x="830104" y="44357"/>
                    <a:pt x="830104" y="44357"/>
                  </a:cubicBezTo>
                  <a:cubicBezTo>
                    <a:pt x="830104" y="44357"/>
                    <a:pt x="71914" y="44357"/>
                    <a:pt x="41434" y="44357"/>
                  </a:cubicBezTo>
                  <a:cubicBezTo>
                    <a:pt x="31909" y="44357"/>
                    <a:pt x="25241" y="44357"/>
                    <a:pt x="20479" y="43404"/>
                  </a:cubicBezTo>
                  <a:cubicBezTo>
                    <a:pt x="12859" y="42452"/>
                    <a:pt x="7144" y="36737"/>
                    <a:pt x="7144" y="29117"/>
                  </a:cubicBezTo>
                  <a:lnTo>
                    <a:pt x="7144" y="9114"/>
                  </a:lnTo>
                  <a:lnTo>
                    <a:pt x="9049" y="9114"/>
                  </a:lnTo>
                  <a:lnTo>
                    <a:pt x="27146" y="9114"/>
                  </a:lnTo>
                  <a:lnTo>
                    <a:pt x="752951" y="7209"/>
                  </a:lnTo>
                  <a:lnTo>
                    <a:pt x="842486" y="7209"/>
                  </a:lnTo>
                  <a:lnTo>
                    <a:pt x="842486" y="7209"/>
                  </a:lnTo>
                  <a:cubicBezTo>
                    <a:pt x="841534" y="6257"/>
                    <a:pt x="842486" y="15782"/>
                    <a:pt x="842486" y="30069"/>
                  </a:cubicBezTo>
                  <a:close/>
                </a:path>
              </a:pathLst>
            </a:custGeom>
            <a:solidFill>
              <a:srgbClr val="6666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 name="Google Shape;185;p33"/>
            <p:cNvSpPr/>
            <p:nvPr/>
          </p:nvSpPr>
          <p:spPr>
            <a:xfrm>
              <a:off x="4098364" y="5051498"/>
              <a:ext cx="7294158" cy="655655"/>
            </a:xfrm>
            <a:custGeom>
              <a:avLst/>
              <a:gdLst/>
              <a:ahLst/>
              <a:cxnLst/>
              <a:rect l="l" t="t" r="r" b="b"/>
              <a:pathLst>
                <a:path w="847725" h="76200" extrusionOk="0">
                  <a:moveTo>
                    <a:pt x="827161" y="70009"/>
                  </a:moveTo>
                  <a:cubicBezTo>
                    <a:pt x="823350" y="70009"/>
                    <a:pt x="795728" y="70009"/>
                    <a:pt x="753818" y="70009"/>
                  </a:cubicBezTo>
                  <a:cubicBezTo>
                    <a:pt x="566175" y="70009"/>
                    <a:pt x="85163" y="70009"/>
                    <a:pt x="24203" y="70009"/>
                  </a:cubicBezTo>
                  <a:cubicBezTo>
                    <a:pt x="20393" y="70009"/>
                    <a:pt x="17535" y="70009"/>
                    <a:pt x="17535" y="70009"/>
                  </a:cubicBezTo>
                  <a:cubicBezTo>
                    <a:pt x="17535" y="70009"/>
                    <a:pt x="10868" y="70009"/>
                    <a:pt x="8010" y="67151"/>
                  </a:cubicBezTo>
                  <a:cubicBezTo>
                    <a:pt x="6105" y="65246"/>
                    <a:pt x="7058" y="63341"/>
                    <a:pt x="13725" y="58579"/>
                  </a:cubicBezTo>
                  <a:cubicBezTo>
                    <a:pt x="27060" y="49054"/>
                    <a:pt x="82305" y="17621"/>
                    <a:pt x="97545" y="9049"/>
                  </a:cubicBezTo>
                  <a:cubicBezTo>
                    <a:pt x="100403" y="8096"/>
                    <a:pt x="101355" y="7144"/>
                    <a:pt x="101355" y="7144"/>
                  </a:cubicBezTo>
                  <a:lnTo>
                    <a:pt x="739531" y="7144"/>
                  </a:lnTo>
                  <a:cubicBezTo>
                    <a:pt x="739531" y="7144"/>
                    <a:pt x="740483" y="7144"/>
                    <a:pt x="742388" y="8096"/>
                  </a:cubicBezTo>
                  <a:cubicBezTo>
                    <a:pt x="743340" y="8096"/>
                    <a:pt x="744293" y="9049"/>
                    <a:pt x="746198" y="9049"/>
                  </a:cubicBezTo>
                  <a:cubicBezTo>
                    <a:pt x="746198" y="9049"/>
                    <a:pt x="746198" y="9049"/>
                    <a:pt x="747150" y="9049"/>
                  </a:cubicBezTo>
                  <a:cubicBezTo>
                    <a:pt x="750008" y="10001"/>
                    <a:pt x="753818" y="11906"/>
                    <a:pt x="757628" y="14764"/>
                  </a:cubicBezTo>
                  <a:cubicBezTo>
                    <a:pt x="770963" y="23336"/>
                    <a:pt x="840496" y="62389"/>
                    <a:pt x="840496" y="62389"/>
                  </a:cubicBezTo>
                  <a:cubicBezTo>
                    <a:pt x="840496" y="62389"/>
                    <a:pt x="842400" y="63341"/>
                    <a:pt x="842400" y="65246"/>
                  </a:cubicBezTo>
                  <a:cubicBezTo>
                    <a:pt x="844306" y="67151"/>
                    <a:pt x="842400" y="70009"/>
                    <a:pt x="827161" y="70009"/>
                  </a:cubicBezTo>
                  <a:close/>
                </a:path>
              </a:pathLst>
            </a:custGeom>
            <a:solidFill>
              <a:srgbClr val="9DA4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 name="Google Shape;186;p33"/>
            <p:cNvSpPr/>
            <p:nvPr/>
          </p:nvSpPr>
          <p:spPr>
            <a:xfrm>
              <a:off x="6803481" y="5354734"/>
              <a:ext cx="1868616" cy="245870"/>
            </a:xfrm>
            <a:custGeom>
              <a:avLst/>
              <a:gdLst/>
              <a:ahLst/>
              <a:cxnLst/>
              <a:rect l="l" t="t" r="r" b="b"/>
              <a:pathLst>
                <a:path w="209550" h="28575" extrusionOk="0">
                  <a:moveTo>
                    <a:pt x="23187" y="7144"/>
                  </a:moveTo>
                  <a:cubicBezTo>
                    <a:pt x="19377" y="7144"/>
                    <a:pt x="15567" y="9049"/>
                    <a:pt x="12710" y="12859"/>
                  </a:cubicBezTo>
                  <a:lnTo>
                    <a:pt x="7947" y="19526"/>
                  </a:lnTo>
                  <a:cubicBezTo>
                    <a:pt x="7947" y="19526"/>
                    <a:pt x="2232" y="26194"/>
                    <a:pt x="21282" y="25241"/>
                  </a:cubicBezTo>
                  <a:cubicBezTo>
                    <a:pt x="30807" y="25241"/>
                    <a:pt x="72717" y="25241"/>
                    <a:pt x="111770" y="25241"/>
                  </a:cubicBezTo>
                  <a:lnTo>
                    <a:pt x="111770" y="25241"/>
                  </a:lnTo>
                  <a:cubicBezTo>
                    <a:pt x="148917" y="25241"/>
                    <a:pt x="187017" y="25241"/>
                    <a:pt x="195590" y="25241"/>
                  </a:cubicBezTo>
                  <a:cubicBezTo>
                    <a:pt x="213687" y="26194"/>
                    <a:pt x="208925" y="19526"/>
                    <a:pt x="208925" y="19526"/>
                  </a:cubicBezTo>
                  <a:lnTo>
                    <a:pt x="204162" y="12859"/>
                  </a:lnTo>
                  <a:cubicBezTo>
                    <a:pt x="202257" y="9049"/>
                    <a:pt x="198447" y="7144"/>
                    <a:pt x="193685" y="7144"/>
                  </a:cubicBezTo>
                </a:path>
              </a:pathLst>
            </a:custGeom>
            <a:solidFill>
              <a:srgbClr val="70757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 name="Google Shape;187;p33"/>
            <p:cNvSpPr/>
            <p:nvPr/>
          </p:nvSpPr>
          <p:spPr>
            <a:xfrm>
              <a:off x="5179454" y="5125255"/>
              <a:ext cx="4917410" cy="245870"/>
            </a:xfrm>
            <a:custGeom>
              <a:avLst/>
              <a:gdLst/>
              <a:ahLst/>
              <a:cxnLst/>
              <a:rect l="l" t="t" r="r" b="b"/>
              <a:pathLst>
                <a:path w="571500" h="28575" extrusionOk="0">
                  <a:moveTo>
                    <a:pt x="566261" y="30004"/>
                  </a:moveTo>
                  <a:lnTo>
                    <a:pt x="7144" y="30004"/>
                  </a:lnTo>
                  <a:lnTo>
                    <a:pt x="28099" y="7144"/>
                  </a:lnTo>
                  <a:lnTo>
                    <a:pt x="543401" y="7144"/>
                  </a:lnTo>
                  <a:close/>
                </a:path>
              </a:pathLst>
            </a:custGeom>
            <a:solidFill>
              <a:srgbClr val="575A5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8" name="Google Shape;188;p33"/>
            <p:cNvSpPr/>
            <p:nvPr/>
          </p:nvSpPr>
          <p:spPr>
            <a:xfrm>
              <a:off x="5146671" y="5125255"/>
              <a:ext cx="4917410" cy="245870"/>
            </a:xfrm>
            <a:custGeom>
              <a:avLst/>
              <a:gdLst/>
              <a:ahLst/>
              <a:cxnLst/>
              <a:rect l="l" t="t" r="r" b="b"/>
              <a:pathLst>
                <a:path w="571500" h="28575" extrusionOk="0">
                  <a:moveTo>
                    <a:pt x="571024" y="30004"/>
                  </a:moveTo>
                  <a:lnTo>
                    <a:pt x="7144" y="30004"/>
                  </a:lnTo>
                  <a:lnTo>
                    <a:pt x="28099" y="7144"/>
                  </a:lnTo>
                  <a:lnTo>
                    <a:pt x="548164" y="7144"/>
                  </a:lnTo>
                  <a:close/>
                </a:path>
              </a:pathLst>
            </a:custGeom>
            <a:solidFill>
              <a:srgbClr val="575A5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9" name="Google Shape;189;p33"/>
            <p:cNvSpPr/>
            <p:nvPr/>
          </p:nvSpPr>
          <p:spPr>
            <a:xfrm>
              <a:off x="7022398" y="1844838"/>
              <a:ext cx="3271162" cy="3198464"/>
            </a:xfrm>
            <a:custGeom>
              <a:avLst/>
              <a:gdLst/>
              <a:ahLst/>
              <a:cxnLst/>
              <a:rect l="l" t="t" r="r" b="b"/>
              <a:pathLst>
                <a:path w="3976489" h="4035268" extrusionOk="0">
                  <a:moveTo>
                    <a:pt x="2473335" y="0"/>
                  </a:moveTo>
                  <a:lnTo>
                    <a:pt x="3976489" y="10635"/>
                  </a:lnTo>
                  <a:cubicBezTo>
                    <a:pt x="3973762" y="1342950"/>
                    <a:pt x="3971034" y="2702953"/>
                    <a:pt x="3968307" y="4035268"/>
                  </a:cubicBezTo>
                  <a:lnTo>
                    <a:pt x="0" y="4035268"/>
                  </a:lnTo>
                </a:path>
              </a:pathLst>
            </a:custGeom>
            <a:solidFill>
              <a:srgbClr val="273E44">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90" name="Google Shape;190;p33"/>
            <p:cNvGrpSpPr/>
            <p:nvPr/>
          </p:nvGrpSpPr>
          <p:grpSpPr>
            <a:xfrm>
              <a:off x="5370712" y="5206368"/>
              <a:ext cx="4572000" cy="149296"/>
              <a:chOff x="5370712" y="5206368"/>
              <a:chExt cx="4572000" cy="149296"/>
            </a:xfrm>
          </p:grpSpPr>
          <p:sp>
            <p:nvSpPr>
              <p:cNvPr id="191" name="Google Shape;191;p33"/>
              <p:cNvSpPr/>
              <p:nvPr/>
            </p:nvSpPr>
            <p:spPr>
              <a:xfrm>
                <a:off x="5370712" y="5337376"/>
                <a:ext cx="4572000" cy="1828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2" name="Google Shape;192;p33"/>
              <p:cNvSpPr/>
              <p:nvPr/>
            </p:nvSpPr>
            <p:spPr>
              <a:xfrm>
                <a:off x="5416432" y="5293706"/>
                <a:ext cx="4480560" cy="1828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3" name="Google Shape;193;p33"/>
              <p:cNvSpPr/>
              <p:nvPr/>
            </p:nvSpPr>
            <p:spPr>
              <a:xfrm>
                <a:off x="5462152" y="5250037"/>
                <a:ext cx="4389120" cy="1828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4" name="Google Shape;194;p33"/>
              <p:cNvSpPr/>
              <p:nvPr/>
            </p:nvSpPr>
            <p:spPr>
              <a:xfrm>
                <a:off x="5507872" y="5206368"/>
                <a:ext cx="4297680" cy="1828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nvGrpSpPr>
            <p:cNvPr id="195" name="Google Shape;195;p33"/>
            <p:cNvGrpSpPr/>
            <p:nvPr/>
          </p:nvGrpSpPr>
          <p:grpSpPr>
            <a:xfrm>
              <a:off x="7661590" y="1698465"/>
              <a:ext cx="114873" cy="114873"/>
              <a:chOff x="7627525" y="1132589"/>
              <a:chExt cx="234846" cy="234846"/>
            </a:xfrm>
          </p:grpSpPr>
          <p:sp>
            <p:nvSpPr>
              <p:cNvPr id="196" name="Google Shape;196;p33"/>
              <p:cNvSpPr/>
              <p:nvPr/>
            </p:nvSpPr>
            <p:spPr>
              <a:xfrm>
                <a:off x="7627525" y="1132589"/>
                <a:ext cx="234846" cy="234846"/>
              </a:xfrm>
              <a:prstGeom prst="ellipse">
                <a:avLst/>
              </a:prstGeom>
              <a:solidFill>
                <a:srgbClr val="7F7F7F">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7" name="Google Shape;197;p33"/>
              <p:cNvSpPr/>
              <p:nvPr/>
            </p:nvSpPr>
            <p:spPr>
              <a:xfrm>
                <a:off x="7656971" y="1162035"/>
                <a:ext cx="175955" cy="175955"/>
              </a:xfrm>
              <a:prstGeom prst="ellipse">
                <a:avLst/>
              </a:prstGeom>
              <a:solidFill>
                <a:srgbClr val="7F7F7F">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8" name="Google Shape;198;p33"/>
              <p:cNvSpPr/>
              <p:nvPr/>
            </p:nvSpPr>
            <p:spPr>
              <a:xfrm>
                <a:off x="7683825" y="1188889"/>
                <a:ext cx="122247" cy="122247"/>
              </a:xfrm>
              <a:prstGeom prst="ellipse">
                <a:avLst/>
              </a:prstGeom>
              <a:solidFill>
                <a:srgbClr val="7F7F7F">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sp>
          <p:nvSpPr>
            <p:cNvPr id="199" name="Google Shape;199;p33"/>
            <p:cNvSpPr/>
            <p:nvPr/>
          </p:nvSpPr>
          <p:spPr>
            <a:xfrm>
              <a:off x="7370377" y="5752599"/>
              <a:ext cx="748642" cy="88504"/>
            </a:xfrm>
            <a:prstGeom prst="roundRect">
              <a:avLst>
                <a:gd name="adj" fmla="val 50000"/>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00" name="Google Shape;200;p33"/>
            <p:cNvSpPr/>
            <p:nvPr/>
          </p:nvSpPr>
          <p:spPr>
            <a:xfrm>
              <a:off x="7133919" y="5752598"/>
              <a:ext cx="101303" cy="101303"/>
            </a:xfrm>
            <a:prstGeom prst="ellipse">
              <a:avLst/>
            </a:pr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nvGrpSpPr>
          <p:cNvPr id="201" name="Google Shape;201;p33"/>
          <p:cNvGrpSpPr/>
          <p:nvPr/>
        </p:nvGrpSpPr>
        <p:grpSpPr>
          <a:xfrm flipH="1">
            <a:off x="7334691" y="1141781"/>
            <a:ext cx="3111042" cy="4288508"/>
            <a:chOff x="6277020" y="2139413"/>
            <a:chExt cx="3233993" cy="4457995"/>
          </a:xfrm>
        </p:grpSpPr>
        <p:grpSp>
          <p:nvGrpSpPr>
            <p:cNvPr id="202" name="Google Shape;202;p33"/>
            <p:cNvGrpSpPr/>
            <p:nvPr/>
          </p:nvGrpSpPr>
          <p:grpSpPr>
            <a:xfrm>
              <a:off x="6277020" y="2139413"/>
              <a:ext cx="3233993" cy="4457995"/>
              <a:chOff x="6277020" y="2139413"/>
              <a:chExt cx="3233993" cy="4457995"/>
            </a:xfrm>
          </p:grpSpPr>
          <p:sp>
            <p:nvSpPr>
              <p:cNvPr id="203" name="Google Shape;203;p33"/>
              <p:cNvSpPr/>
              <p:nvPr/>
            </p:nvSpPr>
            <p:spPr>
              <a:xfrm>
                <a:off x="7099360" y="2194466"/>
                <a:ext cx="1045418" cy="1664925"/>
              </a:xfrm>
              <a:custGeom>
                <a:avLst/>
                <a:gdLst/>
                <a:ahLst/>
                <a:cxnLst/>
                <a:rect l="l" t="t" r="r" b="b"/>
                <a:pathLst>
                  <a:path w="1045418" h="1664925" extrusionOk="0">
                    <a:moveTo>
                      <a:pt x="1049314" y="736645"/>
                    </a:moveTo>
                    <a:cubicBezTo>
                      <a:pt x="1050282" y="669855"/>
                      <a:pt x="1033826" y="406080"/>
                      <a:pt x="1001399" y="335418"/>
                    </a:cubicBezTo>
                    <a:cubicBezTo>
                      <a:pt x="989299" y="309282"/>
                      <a:pt x="862010" y="119558"/>
                      <a:pt x="836358" y="106490"/>
                    </a:cubicBezTo>
                    <a:cubicBezTo>
                      <a:pt x="732301" y="51800"/>
                      <a:pt x="641310" y="1949"/>
                      <a:pt x="543544" y="497"/>
                    </a:cubicBezTo>
                    <a:cubicBezTo>
                      <a:pt x="462234" y="-955"/>
                      <a:pt x="236211" y="-6279"/>
                      <a:pt x="128765" y="108910"/>
                    </a:cubicBezTo>
                    <a:cubicBezTo>
                      <a:pt x="94402" y="146178"/>
                      <a:pt x="16963" y="407532"/>
                      <a:pt x="2444" y="524174"/>
                    </a:cubicBezTo>
                    <a:cubicBezTo>
                      <a:pt x="-7236" y="622424"/>
                      <a:pt x="14543" y="769557"/>
                      <a:pt x="20835" y="860063"/>
                    </a:cubicBezTo>
                    <a:cubicBezTo>
                      <a:pt x="23739" y="901202"/>
                      <a:pt x="74074" y="1016876"/>
                      <a:pt x="76978" y="1026555"/>
                    </a:cubicBezTo>
                    <a:cubicBezTo>
                      <a:pt x="78430" y="1028491"/>
                      <a:pt x="139897" y="1157233"/>
                      <a:pt x="139897" y="1157233"/>
                    </a:cubicBezTo>
                    <a:cubicBezTo>
                      <a:pt x="148125" y="1166428"/>
                      <a:pt x="169420" y="1222087"/>
                      <a:pt x="170872" y="1224023"/>
                    </a:cubicBezTo>
                    <a:cubicBezTo>
                      <a:pt x="163128" y="1258870"/>
                      <a:pt x="163612" y="1279198"/>
                      <a:pt x="160708" y="1293718"/>
                    </a:cubicBezTo>
                    <a:cubicBezTo>
                      <a:pt x="158288" y="1312109"/>
                      <a:pt x="141833" y="1330017"/>
                      <a:pt x="162644" y="1344537"/>
                    </a:cubicBezTo>
                    <a:cubicBezTo>
                      <a:pt x="182004" y="1358088"/>
                      <a:pt x="620499" y="1665906"/>
                      <a:pt x="628727" y="1667358"/>
                    </a:cubicBezTo>
                    <a:cubicBezTo>
                      <a:pt x="634050" y="1669294"/>
                      <a:pt x="638406" y="1669294"/>
                      <a:pt x="641794" y="1667842"/>
                    </a:cubicBezTo>
                    <a:cubicBezTo>
                      <a:pt x="652926" y="1670262"/>
                      <a:pt x="690193" y="1660098"/>
                      <a:pt x="709069" y="1660098"/>
                    </a:cubicBezTo>
                    <a:cubicBezTo>
                      <a:pt x="720685" y="1660098"/>
                      <a:pt x="801027" y="1551200"/>
                      <a:pt x="816999" y="1529905"/>
                    </a:cubicBezTo>
                    <a:cubicBezTo>
                      <a:pt x="812643" y="1499414"/>
                      <a:pt x="813127" y="1493606"/>
                      <a:pt x="812643" y="1453434"/>
                    </a:cubicBezTo>
                    <a:cubicBezTo>
                      <a:pt x="811675" y="1415683"/>
                      <a:pt x="801995" y="1375996"/>
                      <a:pt x="826195" y="1341149"/>
                    </a:cubicBezTo>
                    <a:cubicBezTo>
                      <a:pt x="826195" y="1341149"/>
                      <a:pt x="826195" y="1341149"/>
                      <a:pt x="826195" y="1341149"/>
                    </a:cubicBezTo>
                    <a:cubicBezTo>
                      <a:pt x="826195" y="1341149"/>
                      <a:pt x="826195" y="1341149"/>
                      <a:pt x="826195" y="1341149"/>
                    </a:cubicBezTo>
                    <a:cubicBezTo>
                      <a:pt x="831518" y="1332921"/>
                      <a:pt x="880885" y="1264194"/>
                      <a:pt x="891533" y="1252579"/>
                    </a:cubicBezTo>
                    <a:cubicBezTo>
                      <a:pt x="935092" y="1183852"/>
                      <a:pt x="969939" y="1110770"/>
                      <a:pt x="987363" y="1030911"/>
                    </a:cubicBezTo>
                    <a:cubicBezTo>
                      <a:pt x="989783" y="1015908"/>
                      <a:pt x="992687" y="1001388"/>
                      <a:pt x="996559" y="986868"/>
                    </a:cubicBezTo>
                    <a:cubicBezTo>
                      <a:pt x="997527" y="982996"/>
                      <a:pt x="998011" y="979124"/>
                      <a:pt x="998011" y="975252"/>
                    </a:cubicBezTo>
                    <a:cubicBezTo>
                      <a:pt x="1005271" y="937501"/>
                      <a:pt x="1043506" y="800048"/>
                      <a:pt x="1049314" y="736645"/>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4" name="Google Shape;204;p33"/>
              <p:cNvSpPr/>
              <p:nvPr/>
            </p:nvSpPr>
            <p:spPr>
              <a:xfrm>
                <a:off x="7251736" y="3408810"/>
                <a:ext cx="648547" cy="450111"/>
              </a:xfrm>
              <a:custGeom>
                <a:avLst/>
                <a:gdLst/>
                <a:ahLst/>
                <a:cxnLst/>
                <a:rect l="l" t="t" r="r" b="b"/>
                <a:pathLst>
                  <a:path w="648546" h="450110" extrusionOk="0">
                    <a:moveTo>
                      <a:pt x="20917" y="0"/>
                    </a:moveTo>
                    <a:cubicBezTo>
                      <a:pt x="40760" y="25167"/>
                      <a:pt x="64960" y="53723"/>
                      <a:pt x="76092" y="67275"/>
                    </a:cubicBezTo>
                    <a:cubicBezTo>
                      <a:pt x="124975" y="126321"/>
                      <a:pt x="162726" y="148101"/>
                      <a:pt x="223709" y="193596"/>
                    </a:cubicBezTo>
                    <a:cubicBezTo>
                      <a:pt x="262912" y="222635"/>
                      <a:pt x="309375" y="237155"/>
                      <a:pt x="359710" y="243447"/>
                    </a:cubicBezTo>
                    <a:cubicBezTo>
                      <a:pt x="459412" y="255063"/>
                      <a:pt x="547498" y="224571"/>
                      <a:pt x="631228" y="175204"/>
                    </a:cubicBezTo>
                    <a:cubicBezTo>
                      <a:pt x="637520" y="171332"/>
                      <a:pt x="644296" y="168428"/>
                      <a:pt x="650588" y="165524"/>
                    </a:cubicBezTo>
                    <a:cubicBezTo>
                      <a:pt x="634132" y="199888"/>
                      <a:pt x="550886" y="352345"/>
                      <a:pt x="505875" y="431719"/>
                    </a:cubicBezTo>
                    <a:cubicBezTo>
                      <a:pt x="498131" y="445755"/>
                      <a:pt x="493775" y="458822"/>
                      <a:pt x="476351" y="453014"/>
                    </a:cubicBezTo>
                    <a:cubicBezTo>
                      <a:pt x="468124" y="451563"/>
                      <a:pt x="29629" y="143745"/>
                      <a:pt x="10269" y="130193"/>
                    </a:cubicBezTo>
                    <a:cubicBezTo>
                      <a:pt x="-10543" y="115674"/>
                      <a:pt x="6397" y="97766"/>
                      <a:pt x="8333" y="79374"/>
                    </a:cubicBezTo>
                    <a:cubicBezTo>
                      <a:pt x="11721" y="62919"/>
                      <a:pt x="16561" y="46463"/>
                      <a:pt x="20917" y="0"/>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5" name="Google Shape;205;p33"/>
              <p:cNvSpPr/>
              <p:nvPr/>
            </p:nvSpPr>
            <p:spPr>
              <a:xfrm>
                <a:off x="8924727" y="6462742"/>
                <a:ext cx="14520" cy="43559"/>
              </a:xfrm>
              <a:custGeom>
                <a:avLst/>
                <a:gdLst/>
                <a:ahLst/>
                <a:cxnLst/>
                <a:rect l="l" t="t" r="r" b="b"/>
                <a:pathLst>
                  <a:path w="14519" h="43559" extrusionOk="0">
                    <a:moveTo>
                      <a:pt x="10915" y="45539"/>
                    </a:moveTo>
                    <a:cubicBezTo>
                      <a:pt x="267" y="35859"/>
                      <a:pt x="5107" y="23275"/>
                      <a:pt x="751" y="13112"/>
                    </a:cubicBezTo>
                    <a:cubicBezTo>
                      <a:pt x="-1669" y="8272"/>
                      <a:pt x="2203" y="3916"/>
                      <a:pt x="6075" y="1012"/>
                    </a:cubicBezTo>
                    <a:cubicBezTo>
                      <a:pt x="7527" y="44"/>
                      <a:pt x="11399" y="-440"/>
                      <a:pt x="12366" y="528"/>
                    </a:cubicBezTo>
                    <a:cubicBezTo>
                      <a:pt x="15754" y="4399"/>
                      <a:pt x="17691" y="10207"/>
                      <a:pt x="13819" y="13595"/>
                    </a:cubicBezTo>
                    <a:cubicBezTo>
                      <a:pt x="2203" y="23275"/>
                      <a:pt x="21079" y="34407"/>
                      <a:pt x="10915" y="45539"/>
                    </a:cubicBezTo>
                    <a:close/>
                  </a:path>
                </a:pathLst>
              </a:custGeom>
              <a:solidFill>
                <a:srgbClr val="EDF7F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6" name="Google Shape;206;p33"/>
              <p:cNvSpPr/>
              <p:nvPr/>
            </p:nvSpPr>
            <p:spPr>
              <a:xfrm>
                <a:off x="8902315" y="6372764"/>
                <a:ext cx="14520" cy="24199"/>
              </a:xfrm>
              <a:custGeom>
                <a:avLst/>
                <a:gdLst/>
                <a:ahLst/>
                <a:cxnLst/>
                <a:rect l="l" t="t" r="r" b="b"/>
                <a:pathLst>
                  <a:path w="14519" h="24199" extrusionOk="0">
                    <a:moveTo>
                      <a:pt x="5739" y="0"/>
                    </a:moveTo>
                    <a:cubicBezTo>
                      <a:pt x="13967" y="2420"/>
                      <a:pt x="15419" y="9680"/>
                      <a:pt x="15903" y="16940"/>
                    </a:cubicBezTo>
                    <a:cubicBezTo>
                      <a:pt x="16387" y="20812"/>
                      <a:pt x="18807" y="28072"/>
                      <a:pt x="11063" y="28072"/>
                    </a:cubicBezTo>
                    <a:cubicBezTo>
                      <a:pt x="899" y="27587"/>
                      <a:pt x="2351" y="18392"/>
                      <a:pt x="899" y="11616"/>
                    </a:cubicBezTo>
                    <a:cubicBezTo>
                      <a:pt x="-553" y="6776"/>
                      <a:pt x="-1037" y="2420"/>
                      <a:pt x="5739" y="0"/>
                    </a:cubicBezTo>
                    <a:close/>
                  </a:path>
                </a:pathLst>
              </a:custGeom>
              <a:solidFill>
                <a:srgbClr val="EDF7F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7" name="Google Shape;207;p33"/>
              <p:cNvSpPr/>
              <p:nvPr/>
            </p:nvSpPr>
            <p:spPr>
              <a:xfrm>
                <a:off x="8921980" y="6431327"/>
                <a:ext cx="4840" cy="19360"/>
              </a:xfrm>
              <a:custGeom>
                <a:avLst/>
                <a:gdLst/>
                <a:ahLst/>
                <a:cxnLst/>
                <a:rect l="l" t="t" r="r" b="b"/>
                <a:pathLst>
                  <a:path w="4839" h="19359" extrusionOk="0">
                    <a:moveTo>
                      <a:pt x="3982" y="0"/>
                    </a:moveTo>
                    <a:cubicBezTo>
                      <a:pt x="5918" y="7744"/>
                      <a:pt x="10758" y="12584"/>
                      <a:pt x="8338" y="19360"/>
                    </a:cubicBezTo>
                    <a:cubicBezTo>
                      <a:pt x="110" y="15488"/>
                      <a:pt x="-3278" y="11132"/>
                      <a:pt x="3982" y="0"/>
                    </a:cubicBezTo>
                    <a:close/>
                  </a:path>
                </a:pathLst>
              </a:custGeom>
              <a:solidFill>
                <a:srgbClr val="EDF7F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8" name="Google Shape;208;p33"/>
              <p:cNvSpPr/>
              <p:nvPr/>
            </p:nvSpPr>
            <p:spPr>
              <a:xfrm>
                <a:off x="7171701" y="3473664"/>
                <a:ext cx="982500" cy="1432610"/>
              </a:xfrm>
              <a:custGeom>
                <a:avLst/>
                <a:gdLst/>
                <a:ahLst/>
                <a:cxnLst/>
                <a:rect l="l" t="t" r="r" b="b"/>
                <a:pathLst>
                  <a:path w="982499" h="1432610" extrusionOk="0">
                    <a:moveTo>
                      <a:pt x="774182" y="264742"/>
                    </a:moveTo>
                    <a:cubicBezTo>
                      <a:pt x="772730" y="262806"/>
                      <a:pt x="755306" y="244899"/>
                      <a:pt x="743690" y="246835"/>
                    </a:cubicBezTo>
                    <a:cubicBezTo>
                      <a:pt x="720943" y="263775"/>
                      <a:pt x="675448" y="334921"/>
                      <a:pt x="673028" y="339277"/>
                    </a:cubicBezTo>
                    <a:cubicBezTo>
                      <a:pt x="660444" y="363476"/>
                      <a:pt x="643021" y="377028"/>
                      <a:pt x="613497" y="375576"/>
                    </a:cubicBezTo>
                    <a:cubicBezTo>
                      <a:pt x="598493" y="374608"/>
                      <a:pt x="583006" y="379448"/>
                      <a:pt x="569938" y="387676"/>
                    </a:cubicBezTo>
                    <a:cubicBezTo>
                      <a:pt x="565098" y="389128"/>
                      <a:pt x="532187" y="373640"/>
                      <a:pt x="523959" y="367832"/>
                    </a:cubicBezTo>
                    <a:cubicBezTo>
                      <a:pt x="516699" y="362992"/>
                      <a:pt x="256312" y="179076"/>
                      <a:pt x="203558" y="142777"/>
                    </a:cubicBezTo>
                    <a:cubicBezTo>
                      <a:pt x="203558" y="142777"/>
                      <a:pt x="108211" y="73083"/>
                      <a:pt x="87884" y="59531"/>
                    </a:cubicBezTo>
                    <a:cubicBezTo>
                      <a:pt x="79656" y="53723"/>
                      <a:pt x="77236" y="46947"/>
                      <a:pt x="80140" y="36783"/>
                    </a:cubicBezTo>
                    <a:cubicBezTo>
                      <a:pt x="82076" y="29039"/>
                      <a:pt x="101436" y="1452"/>
                      <a:pt x="89820" y="0"/>
                    </a:cubicBezTo>
                    <a:cubicBezTo>
                      <a:pt x="86432" y="0"/>
                      <a:pt x="63200" y="22747"/>
                      <a:pt x="53521" y="27587"/>
                    </a:cubicBezTo>
                    <a:cubicBezTo>
                      <a:pt x="39485" y="36783"/>
                      <a:pt x="34645" y="51787"/>
                      <a:pt x="29321" y="66307"/>
                    </a:cubicBezTo>
                    <a:cubicBezTo>
                      <a:pt x="27385" y="80342"/>
                      <a:pt x="-14238" y="137937"/>
                      <a:pt x="5122" y="158265"/>
                    </a:cubicBezTo>
                    <a:cubicBezTo>
                      <a:pt x="136283" y="296202"/>
                      <a:pt x="264540" y="477214"/>
                      <a:pt x="394250" y="616119"/>
                    </a:cubicBezTo>
                    <a:cubicBezTo>
                      <a:pt x="461040" y="687266"/>
                      <a:pt x="648828" y="955396"/>
                      <a:pt x="678836" y="999439"/>
                    </a:cubicBezTo>
                    <a:cubicBezTo>
                      <a:pt x="683676" y="999439"/>
                      <a:pt x="929058" y="1381791"/>
                      <a:pt x="982781" y="1436966"/>
                    </a:cubicBezTo>
                    <a:cubicBezTo>
                      <a:pt x="950354" y="1229334"/>
                      <a:pt x="888403" y="974272"/>
                      <a:pt x="889371" y="972820"/>
                    </a:cubicBezTo>
                    <a:cubicBezTo>
                      <a:pt x="890339" y="950072"/>
                      <a:pt x="780474" y="346537"/>
                      <a:pt x="774182" y="26474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9" name="Google Shape;209;p33"/>
              <p:cNvSpPr/>
              <p:nvPr/>
            </p:nvSpPr>
            <p:spPr>
              <a:xfrm>
                <a:off x="7690572" y="3865948"/>
                <a:ext cx="469470" cy="1059938"/>
              </a:xfrm>
              <a:custGeom>
                <a:avLst/>
                <a:gdLst/>
                <a:ahLst/>
                <a:cxnLst/>
                <a:rect l="l" t="t" r="r" b="b"/>
                <a:pathLst>
                  <a:path w="469470" h="1059937" extrusionOk="0">
                    <a:moveTo>
                      <a:pt x="154157" y="524393"/>
                    </a:moveTo>
                    <a:cubicBezTo>
                      <a:pt x="134797" y="427595"/>
                      <a:pt x="115438" y="331281"/>
                      <a:pt x="96562" y="234483"/>
                    </a:cubicBezTo>
                    <a:cubicBezTo>
                      <a:pt x="94626" y="224803"/>
                      <a:pt x="88818" y="218995"/>
                      <a:pt x="82526" y="212703"/>
                    </a:cubicBezTo>
                    <a:cubicBezTo>
                      <a:pt x="58327" y="188020"/>
                      <a:pt x="34611" y="162852"/>
                      <a:pt x="9444" y="139137"/>
                    </a:cubicBezTo>
                    <a:cubicBezTo>
                      <a:pt x="-1204" y="128973"/>
                      <a:pt x="-2656" y="120261"/>
                      <a:pt x="4120" y="107678"/>
                    </a:cubicBezTo>
                    <a:cubicBezTo>
                      <a:pt x="11380" y="93158"/>
                      <a:pt x="19124" y="78638"/>
                      <a:pt x="22512" y="63151"/>
                    </a:cubicBezTo>
                    <a:cubicBezTo>
                      <a:pt x="29287" y="28303"/>
                      <a:pt x="52035" y="16203"/>
                      <a:pt x="84462" y="13300"/>
                    </a:cubicBezTo>
                    <a:cubicBezTo>
                      <a:pt x="104306" y="11364"/>
                      <a:pt x="136733" y="4104"/>
                      <a:pt x="156577" y="232"/>
                    </a:cubicBezTo>
                    <a:cubicBezTo>
                      <a:pt x="169644" y="-2672"/>
                      <a:pt x="192392" y="22495"/>
                      <a:pt x="203040" y="31207"/>
                    </a:cubicBezTo>
                    <a:cubicBezTo>
                      <a:pt x="266927" y="86382"/>
                      <a:pt x="231595" y="97998"/>
                      <a:pt x="223367" y="182212"/>
                    </a:cubicBezTo>
                    <a:cubicBezTo>
                      <a:pt x="219495" y="219963"/>
                      <a:pt x="232563" y="240775"/>
                      <a:pt x="249987" y="277558"/>
                    </a:cubicBezTo>
                    <a:cubicBezTo>
                      <a:pt x="278058" y="336605"/>
                      <a:pt x="310486" y="384036"/>
                      <a:pt x="327909" y="432435"/>
                    </a:cubicBezTo>
                    <a:cubicBezTo>
                      <a:pt x="332749" y="437275"/>
                      <a:pt x="432451" y="805107"/>
                      <a:pt x="441163" y="846246"/>
                    </a:cubicBezTo>
                    <a:cubicBezTo>
                      <a:pt x="447455" y="876738"/>
                      <a:pt x="479882" y="1057266"/>
                      <a:pt x="472622" y="1062106"/>
                    </a:cubicBezTo>
                    <a:cubicBezTo>
                      <a:pt x="422771" y="1048554"/>
                      <a:pt x="168192" y="627967"/>
                      <a:pt x="169160" y="609091"/>
                    </a:cubicBezTo>
                    <a:cubicBezTo>
                      <a:pt x="162385" y="588764"/>
                      <a:pt x="158029" y="565048"/>
                      <a:pt x="154157" y="52439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 name="Google Shape;210;p33"/>
              <p:cNvSpPr/>
              <p:nvPr/>
            </p:nvSpPr>
            <p:spPr>
              <a:xfrm>
                <a:off x="8685419" y="5413012"/>
                <a:ext cx="29039" cy="24199"/>
              </a:xfrm>
              <a:custGeom>
                <a:avLst/>
                <a:gdLst/>
                <a:ahLst/>
                <a:cxnLst/>
                <a:rect l="l" t="t" r="r" b="b"/>
                <a:pathLst>
                  <a:path w="29039" h="24199" extrusionOk="0">
                    <a:moveTo>
                      <a:pt x="30007" y="25168"/>
                    </a:moveTo>
                    <a:cubicBezTo>
                      <a:pt x="16456" y="26136"/>
                      <a:pt x="4840" y="16456"/>
                      <a:pt x="0" y="0"/>
                    </a:cubicBezTo>
                    <a:cubicBezTo>
                      <a:pt x="10648" y="7260"/>
                      <a:pt x="21780" y="14520"/>
                      <a:pt x="30007" y="25168"/>
                    </a:cubicBezTo>
                    <a:close/>
                  </a:path>
                </a:pathLst>
              </a:custGeom>
              <a:solidFill>
                <a:srgbClr val="F1C1A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 name="Google Shape;211;p33"/>
              <p:cNvSpPr/>
              <p:nvPr/>
            </p:nvSpPr>
            <p:spPr>
              <a:xfrm>
                <a:off x="8105318" y="3015810"/>
                <a:ext cx="4840" cy="38719"/>
              </a:xfrm>
              <a:custGeom>
                <a:avLst/>
                <a:gdLst/>
                <a:ahLst/>
                <a:cxnLst/>
                <a:rect l="l" t="t" r="r" b="b"/>
                <a:pathLst>
                  <a:path w="120000" h="38719" extrusionOk="0">
                    <a:moveTo>
                      <a:pt x="114967" y="39687"/>
                    </a:moveTo>
                    <a:cubicBezTo>
                      <a:pt x="78967" y="39687"/>
                      <a:pt x="42967" y="39687"/>
                      <a:pt x="6967" y="39687"/>
                    </a:cubicBezTo>
                    <a:cubicBezTo>
                      <a:pt x="6967" y="26135"/>
                      <a:pt x="-41033" y="12584"/>
                      <a:pt x="114967" y="0"/>
                    </a:cubicBezTo>
                    <a:cubicBezTo>
                      <a:pt x="114967" y="13552"/>
                      <a:pt x="114967" y="26619"/>
                      <a:pt x="114967" y="39687"/>
                    </a:cubicBezTo>
                    <a:close/>
                  </a:path>
                </a:pathLst>
              </a:custGeom>
              <a:solidFill>
                <a:srgbClr val="271F1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 name="Google Shape;212;p33"/>
              <p:cNvSpPr/>
              <p:nvPr/>
            </p:nvSpPr>
            <p:spPr>
              <a:xfrm>
                <a:off x="8264628" y="3025974"/>
                <a:ext cx="4840" cy="48399"/>
              </a:xfrm>
              <a:custGeom>
                <a:avLst/>
                <a:gdLst/>
                <a:ahLst/>
                <a:cxnLst/>
                <a:rect l="l" t="t" r="r" b="b"/>
                <a:pathLst>
                  <a:path w="4839" h="48398" extrusionOk="0">
                    <a:moveTo>
                      <a:pt x="5044" y="49367"/>
                    </a:moveTo>
                    <a:cubicBezTo>
                      <a:pt x="-3668" y="33395"/>
                      <a:pt x="1656" y="16456"/>
                      <a:pt x="1172" y="0"/>
                    </a:cubicBezTo>
                    <a:cubicBezTo>
                      <a:pt x="7464" y="15972"/>
                      <a:pt x="5528" y="32427"/>
                      <a:pt x="5044" y="49367"/>
                    </a:cubicBezTo>
                    <a:close/>
                  </a:path>
                </a:pathLst>
              </a:custGeom>
              <a:solidFill>
                <a:srgbClr val="14100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 name="Google Shape;213;p33"/>
              <p:cNvSpPr/>
              <p:nvPr/>
            </p:nvSpPr>
            <p:spPr>
              <a:xfrm>
                <a:off x="7094544" y="3195491"/>
                <a:ext cx="4840" cy="4840"/>
              </a:xfrm>
              <a:custGeom>
                <a:avLst/>
                <a:gdLst/>
                <a:ahLst/>
                <a:cxnLst/>
                <a:rect l="l" t="t" r="r" b="b"/>
                <a:pathLst>
                  <a:path w="120000" h="120000" extrusionOk="0">
                    <a:moveTo>
                      <a:pt x="0" y="9000"/>
                    </a:moveTo>
                    <a:cubicBezTo>
                      <a:pt x="0" y="9000"/>
                      <a:pt x="0" y="-3000"/>
                      <a:pt x="0" y="9000"/>
                    </a:cubicBezTo>
                    <a:cubicBezTo>
                      <a:pt x="0" y="-3000"/>
                      <a:pt x="0" y="-3000"/>
                      <a:pt x="0" y="9000"/>
                    </a:cubicBezTo>
                    <a:lnTo>
                      <a:pt x="0" y="9000"/>
                    </a:lnTo>
                    <a:close/>
                  </a:path>
                </a:pathLst>
              </a:custGeom>
              <a:solidFill>
                <a:srgbClr val="0808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4" name="Google Shape;214;p33"/>
              <p:cNvSpPr/>
              <p:nvPr/>
            </p:nvSpPr>
            <p:spPr>
              <a:xfrm>
                <a:off x="7001382" y="2139413"/>
                <a:ext cx="1268054" cy="1418090"/>
              </a:xfrm>
              <a:custGeom>
                <a:avLst/>
                <a:gdLst/>
                <a:ahLst/>
                <a:cxnLst/>
                <a:rect l="l" t="t" r="r" b="b"/>
                <a:pathLst>
                  <a:path w="1268053" h="1418090" extrusionOk="0">
                    <a:moveTo>
                      <a:pt x="1268774" y="994490"/>
                    </a:moveTo>
                    <a:cubicBezTo>
                      <a:pt x="1270226" y="971259"/>
                      <a:pt x="1266838" y="957707"/>
                      <a:pt x="1268290" y="935443"/>
                    </a:cubicBezTo>
                    <a:cubicBezTo>
                      <a:pt x="1262966" y="919472"/>
                      <a:pt x="1274581" y="895756"/>
                      <a:pt x="1269258" y="879785"/>
                    </a:cubicBezTo>
                    <a:cubicBezTo>
                      <a:pt x="1265870" y="873493"/>
                      <a:pt x="1265870" y="873493"/>
                      <a:pt x="1255706" y="866233"/>
                    </a:cubicBezTo>
                    <a:cubicBezTo>
                      <a:pt x="1247478" y="863813"/>
                      <a:pt x="1243122" y="865265"/>
                      <a:pt x="1239250" y="862845"/>
                    </a:cubicBezTo>
                    <a:cubicBezTo>
                      <a:pt x="1215535" y="853649"/>
                      <a:pt x="1225698" y="833322"/>
                      <a:pt x="1224247" y="817350"/>
                    </a:cubicBezTo>
                    <a:cubicBezTo>
                      <a:pt x="1223279" y="803798"/>
                      <a:pt x="1229570" y="788795"/>
                      <a:pt x="1216019" y="780083"/>
                    </a:cubicBezTo>
                    <a:cubicBezTo>
                      <a:pt x="1214567" y="779115"/>
                      <a:pt x="1190367" y="748139"/>
                      <a:pt x="1190851" y="741364"/>
                    </a:cubicBezTo>
                    <a:cubicBezTo>
                      <a:pt x="1189399" y="727328"/>
                      <a:pt x="1191335" y="689577"/>
                      <a:pt x="1190851" y="689093"/>
                    </a:cubicBezTo>
                    <a:cubicBezTo>
                      <a:pt x="1190851" y="689093"/>
                      <a:pt x="1190851" y="689093"/>
                      <a:pt x="1190851" y="689093"/>
                    </a:cubicBezTo>
                    <a:lnTo>
                      <a:pt x="1190851" y="689093"/>
                    </a:lnTo>
                    <a:lnTo>
                      <a:pt x="1190851" y="689093"/>
                    </a:lnTo>
                    <a:cubicBezTo>
                      <a:pt x="1188915" y="685221"/>
                      <a:pt x="1189883" y="653761"/>
                      <a:pt x="1189883" y="641662"/>
                    </a:cubicBezTo>
                    <a:cubicBezTo>
                      <a:pt x="1189399" y="606814"/>
                      <a:pt x="1177299" y="517760"/>
                      <a:pt x="1171492" y="510016"/>
                    </a:cubicBezTo>
                    <a:cubicBezTo>
                      <a:pt x="1166652" y="494045"/>
                      <a:pt x="1171008" y="477589"/>
                      <a:pt x="1166168" y="461617"/>
                    </a:cubicBezTo>
                    <a:cubicBezTo>
                      <a:pt x="1166168" y="436934"/>
                      <a:pt x="1139548" y="416122"/>
                      <a:pt x="1142452" y="390471"/>
                    </a:cubicBezTo>
                    <a:cubicBezTo>
                      <a:pt x="1139548" y="381275"/>
                      <a:pt x="1142452" y="371595"/>
                      <a:pt x="1141484" y="362399"/>
                    </a:cubicBezTo>
                    <a:cubicBezTo>
                      <a:pt x="1138580" y="325132"/>
                      <a:pt x="1145356" y="308193"/>
                      <a:pt x="1120673" y="278185"/>
                    </a:cubicBezTo>
                    <a:cubicBezTo>
                      <a:pt x="1115833" y="269957"/>
                      <a:pt x="1100345" y="225914"/>
                      <a:pt x="1095989" y="218170"/>
                    </a:cubicBezTo>
                    <a:cubicBezTo>
                      <a:pt x="1082437" y="186711"/>
                      <a:pt x="1056786" y="178967"/>
                      <a:pt x="1035974" y="152348"/>
                    </a:cubicBezTo>
                    <a:cubicBezTo>
                      <a:pt x="1019035" y="123308"/>
                      <a:pt x="1005967" y="110725"/>
                      <a:pt x="974992" y="99593"/>
                    </a:cubicBezTo>
                    <a:cubicBezTo>
                      <a:pt x="971120" y="99593"/>
                      <a:pt x="954664" y="94269"/>
                      <a:pt x="953212" y="89913"/>
                    </a:cubicBezTo>
                    <a:cubicBezTo>
                      <a:pt x="945468" y="75877"/>
                      <a:pt x="919333" y="63294"/>
                      <a:pt x="904329" y="62326"/>
                    </a:cubicBezTo>
                    <a:cubicBezTo>
                      <a:pt x="885938" y="58938"/>
                      <a:pt x="882550" y="58454"/>
                      <a:pt x="866578" y="49742"/>
                    </a:cubicBezTo>
                    <a:cubicBezTo>
                      <a:pt x="844798" y="34738"/>
                      <a:pt x="820599" y="27962"/>
                      <a:pt x="794947" y="23122"/>
                    </a:cubicBezTo>
                    <a:cubicBezTo>
                      <a:pt x="770748" y="18767"/>
                      <a:pt x="746064" y="16347"/>
                      <a:pt x="721865" y="11507"/>
                    </a:cubicBezTo>
                    <a:cubicBezTo>
                      <a:pt x="675402" y="2311"/>
                      <a:pt x="627971" y="-2529"/>
                      <a:pt x="581024" y="1343"/>
                    </a:cubicBezTo>
                    <a:cubicBezTo>
                      <a:pt x="539885" y="4731"/>
                      <a:pt x="498262" y="6667"/>
                      <a:pt x="457122" y="15379"/>
                    </a:cubicBezTo>
                    <a:cubicBezTo>
                      <a:pt x="413563" y="25058"/>
                      <a:pt x="401464" y="19735"/>
                      <a:pt x="361292" y="40546"/>
                    </a:cubicBezTo>
                    <a:cubicBezTo>
                      <a:pt x="342417" y="52646"/>
                      <a:pt x="309505" y="57486"/>
                      <a:pt x="291598" y="71037"/>
                    </a:cubicBezTo>
                    <a:cubicBezTo>
                      <a:pt x="284338" y="75877"/>
                      <a:pt x="240295" y="86041"/>
                      <a:pt x="236423" y="96689"/>
                    </a:cubicBezTo>
                    <a:cubicBezTo>
                      <a:pt x="228679" y="102013"/>
                      <a:pt x="206900" y="112661"/>
                      <a:pt x="204964" y="117501"/>
                    </a:cubicBezTo>
                    <a:cubicBezTo>
                      <a:pt x="198188" y="122824"/>
                      <a:pt x="190928" y="134924"/>
                      <a:pt x="184152" y="140248"/>
                    </a:cubicBezTo>
                    <a:cubicBezTo>
                      <a:pt x="144949" y="169287"/>
                      <a:pt x="132849" y="168319"/>
                      <a:pt x="121233" y="216718"/>
                    </a:cubicBezTo>
                    <a:cubicBezTo>
                      <a:pt x="113006" y="236078"/>
                      <a:pt x="96066" y="286897"/>
                      <a:pt x="87838" y="306257"/>
                    </a:cubicBezTo>
                    <a:lnTo>
                      <a:pt x="88322" y="305773"/>
                    </a:lnTo>
                    <a:cubicBezTo>
                      <a:pt x="91226" y="326100"/>
                      <a:pt x="68962" y="344008"/>
                      <a:pt x="71382" y="364335"/>
                    </a:cubicBezTo>
                    <a:cubicBezTo>
                      <a:pt x="66058" y="372079"/>
                      <a:pt x="73318" y="389019"/>
                      <a:pt x="67994" y="396763"/>
                    </a:cubicBezTo>
                    <a:cubicBezTo>
                      <a:pt x="66542" y="412734"/>
                      <a:pt x="64607" y="437418"/>
                      <a:pt x="63155" y="453390"/>
                    </a:cubicBezTo>
                    <a:cubicBezTo>
                      <a:pt x="58799" y="496949"/>
                      <a:pt x="64607" y="523568"/>
                      <a:pt x="67994" y="567127"/>
                    </a:cubicBezTo>
                    <a:cubicBezTo>
                      <a:pt x="69930" y="586003"/>
                      <a:pt x="82030" y="641178"/>
                      <a:pt x="82030" y="641178"/>
                    </a:cubicBezTo>
                    <a:cubicBezTo>
                      <a:pt x="87838" y="648437"/>
                      <a:pt x="83966" y="683285"/>
                      <a:pt x="84450" y="688125"/>
                    </a:cubicBezTo>
                    <a:cubicBezTo>
                      <a:pt x="64607" y="704096"/>
                      <a:pt x="54927" y="711356"/>
                      <a:pt x="41859" y="732652"/>
                    </a:cubicBezTo>
                    <a:lnTo>
                      <a:pt x="40407" y="747655"/>
                    </a:lnTo>
                    <a:cubicBezTo>
                      <a:pt x="36535" y="765563"/>
                      <a:pt x="28791" y="768951"/>
                      <a:pt x="18143" y="782503"/>
                    </a:cubicBezTo>
                    <a:cubicBezTo>
                      <a:pt x="-1216" y="807670"/>
                      <a:pt x="-3636" y="850261"/>
                      <a:pt x="4108" y="875913"/>
                    </a:cubicBezTo>
                    <a:cubicBezTo>
                      <a:pt x="9916" y="895756"/>
                      <a:pt x="22015" y="960127"/>
                      <a:pt x="24435" y="985778"/>
                    </a:cubicBezTo>
                    <a:cubicBezTo>
                      <a:pt x="26855" y="1010946"/>
                      <a:pt x="38955" y="1034177"/>
                      <a:pt x="63639" y="1045793"/>
                    </a:cubicBezTo>
                    <a:lnTo>
                      <a:pt x="51539" y="1042889"/>
                    </a:lnTo>
                    <a:cubicBezTo>
                      <a:pt x="61703" y="1043857"/>
                      <a:pt x="91226" y="1047729"/>
                      <a:pt x="98002" y="1059829"/>
                    </a:cubicBezTo>
                    <a:cubicBezTo>
                      <a:pt x="126557" y="1064185"/>
                      <a:pt x="146885" y="1072897"/>
                      <a:pt x="174472" y="1080157"/>
                    </a:cubicBezTo>
                    <a:cubicBezTo>
                      <a:pt x="177860" y="1058861"/>
                      <a:pt x="169632" y="1017238"/>
                      <a:pt x="168664" y="1016270"/>
                    </a:cubicBezTo>
                    <a:cubicBezTo>
                      <a:pt x="163340" y="931088"/>
                      <a:pt x="164792" y="874461"/>
                      <a:pt x="178344" y="789763"/>
                    </a:cubicBezTo>
                    <a:cubicBezTo>
                      <a:pt x="183668" y="758303"/>
                      <a:pt x="185604" y="725876"/>
                      <a:pt x="189476" y="693933"/>
                    </a:cubicBezTo>
                    <a:cubicBezTo>
                      <a:pt x="189476" y="693933"/>
                      <a:pt x="189476" y="693933"/>
                      <a:pt x="189476" y="693933"/>
                    </a:cubicBezTo>
                    <a:cubicBezTo>
                      <a:pt x="189476" y="693933"/>
                      <a:pt x="189476" y="693933"/>
                      <a:pt x="189476" y="693933"/>
                    </a:cubicBezTo>
                    <a:cubicBezTo>
                      <a:pt x="194800" y="682801"/>
                      <a:pt x="197704" y="614074"/>
                      <a:pt x="198672" y="616010"/>
                    </a:cubicBezTo>
                    <a:cubicBezTo>
                      <a:pt x="205448" y="605362"/>
                      <a:pt x="202544" y="593263"/>
                      <a:pt x="203996" y="581647"/>
                    </a:cubicBezTo>
                    <a:cubicBezTo>
                      <a:pt x="202060" y="554059"/>
                      <a:pt x="211739" y="506628"/>
                      <a:pt x="213191" y="509048"/>
                    </a:cubicBezTo>
                    <a:cubicBezTo>
                      <a:pt x="220935" y="463069"/>
                      <a:pt x="237391" y="419994"/>
                      <a:pt x="256267" y="377887"/>
                    </a:cubicBezTo>
                    <a:cubicBezTo>
                      <a:pt x="269818" y="373531"/>
                      <a:pt x="283370" y="376435"/>
                      <a:pt x="296922" y="375467"/>
                    </a:cubicBezTo>
                    <a:cubicBezTo>
                      <a:pt x="320153" y="374015"/>
                      <a:pt x="343385" y="379339"/>
                      <a:pt x="366132" y="372563"/>
                    </a:cubicBezTo>
                    <a:cubicBezTo>
                      <a:pt x="384040" y="367239"/>
                      <a:pt x="402915" y="369175"/>
                      <a:pt x="421307" y="368691"/>
                    </a:cubicBezTo>
                    <a:cubicBezTo>
                      <a:pt x="468254" y="367723"/>
                      <a:pt x="514717" y="366755"/>
                      <a:pt x="561664" y="365787"/>
                    </a:cubicBezTo>
                    <a:cubicBezTo>
                      <a:pt x="689922" y="363367"/>
                      <a:pt x="817695" y="360947"/>
                      <a:pt x="945952" y="358044"/>
                    </a:cubicBezTo>
                    <a:cubicBezTo>
                      <a:pt x="958052" y="357560"/>
                      <a:pt x="966280" y="359495"/>
                      <a:pt x="972572" y="372079"/>
                    </a:cubicBezTo>
                    <a:cubicBezTo>
                      <a:pt x="1006935" y="442258"/>
                      <a:pt x="1038878" y="513404"/>
                      <a:pt x="1063562" y="587455"/>
                    </a:cubicBezTo>
                    <a:cubicBezTo>
                      <a:pt x="1080017" y="636338"/>
                      <a:pt x="1097441" y="737492"/>
                      <a:pt x="1097441" y="737492"/>
                    </a:cubicBezTo>
                    <a:cubicBezTo>
                      <a:pt x="1097925" y="745235"/>
                      <a:pt x="1105185" y="878817"/>
                      <a:pt x="1105185" y="923828"/>
                    </a:cubicBezTo>
                    <a:cubicBezTo>
                      <a:pt x="1102281" y="948027"/>
                      <a:pt x="1079534" y="1068541"/>
                      <a:pt x="1079050" y="1083544"/>
                    </a:cubicBezTo>
                    <a:cubicBezTo>
                      <a:pt x="1082921" y="1083544"/>
                      <a:pt x="1092601" y="1087900"/>
                      <a:pt x="1095021" y="1083544"/>
                    </a:cubicBezTo>
                    <a:cubicBezTo>
                      <a:pt x="1095021" y="1083544"/>
                      <a:pt x="1108573" y="1074349"/>
                      <a:pt x="1118253" y="1071445"/>
                    </a:cubicBezTo>
                    <a:cubicBezTo>
                      <a:pt x="1118253" y="1071445"/>
                      <a:pt x="1118253" y="1071445"/>
                      <a:pt x="1118253" y="1071445"/>
                    </a:cubicBezTo>
                    <a:cubicBezTo>
                      <a:pt x="1146808" y="1080157"/>
                      <a:pt x="1171492" y="1066121"/>
                      <a:pt x="1202467" y="1062733"/>
                    </a:cubicBezTo>
                    <a:cubicBezTo>
                      <a:pt x="1183107" y="1109680"/>
                      <a:pt x="1165684" y="1143075"/>
                      <a:pt x="1135676" y="1183730"/>
                    </a:cubicBezTo>
                    <a:cubicBezTo>
                      <a:pt x="1103249" y="1227289"/>
                      <a:pt x="1073242" y="1276656"/>
                      <a:pt x="1014679" y="1292628"/>
                    </a:cubicBezTo>
                    <a:cubicBezTo>
                      <a:pt x="1014679" y="1293112"/>
                      <a:pt x="937240" y="1325539"/>
                      <a:pt x="929013" y="1326023"/>
                    </a:cubicBezTo>
                    <a:cubicBezTo>
                      <a:pt x="917397" y="1326507"/>
                      <a:pt x="919817" y="1335219"/>
                      <a:pt x="921269" y="1341511"/>
                    </a:cubicBezTo>
                    <a:cubicBezTo>
                      <a:pt x="924173" y="1352643"/>
                      <a:pt x="959020" y="1402978"/>
                      <a:pt x="969184" y="1420401"/>
                    </a:cubicBezTo>
                    <a:cubicBezTo>
                      <a:pt x="994351" y="1395718"/>
                      <a:pt x="1018551" y="1371518"/>
                      <a:pt x="1042750" y="1347803"/>
                    </a:cubicBezTo>
                    <a:cubicBezTo>
                      <a:pt x="1043234" y="1348771"/>
                      <a:pt x="1052914" y="1327959"/>
                      <a:pt x="1056302" y="1325055"/>
                    </a:cubicBezTo>
                    <a:cubicBezTo>
                      <a:pt x="1074694" y="1308116"/>
                      <a:pt x="1074694" y="1308116"/>
                      <a:pt x="1088245" y="1294564"/>
                    </a:cubicBezTo>
                    <a:cubicBezTo>
                      <a:pt x="1131320" y="1252457"/>
                      <a:pt x="1171976" y="1207930"/>
                      <a:pt x="1201983" y="1154691"/>
                    </a:cubicBezTo>
                    <a:cubicBezTo>
                      <a:pt x="1213599" y="1133879"/>
                      <a:pt x="1229570" y="1108228"/>
                      <a:pt x="1236346" y="1082576"/>
                    </a:cubicBezTo>
                    <a:cubicBezTo>
                      <a:pt x="1244574" y="1060797"/>
                      <a:pt x="1234410" y="1055957"/>
                      <a:pt x="1258126" y="1045309"/>
                    </a:cubicBezTo>
                    <a:cubicBezTo>
                      <a:pt x="1268774" y="1031273"/>
                      <a:pt x="1270226" y="1013366"/>
                      <a:pt x="1268774" y="994490"/>
                    </a:cubicBezTo>
                    <a:close/>
                  </a:path>
                </a:pathLst>
              </a:custGeom>
              <a:solidFill>
                <a:srgbClr val="08080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5" name="Google Shape;215;p33"/>
              <p:cNvSpPr/>
              <p:nvPr/>
            </p:nvSpPr>
            <p:spPr>
              <a:xfrm>
                <a:off x="6277020" y="3574080"/>
                <a:ext cx="3233993" cy="3023328"/>
              </a:xfrm>
              <a:custGeom>
                <a:avLst/>
                <a:gdLst/>
                <a:ahLst/>
                <a:cxnLst/>
                <a:rect l="l" t="t" r="r" b="b"/>
                <a:pathLst>
                  <a:path w="3233993" h="3023327" extrusionOk="0">
                    <a:moveTo>
                      <a:pt x="2648459" y="2975341"/>
                    </a:moveTo>
                    <a:cubicBezTo>
                      <a:pt x="2651363" y="2986473"/>
                      <a:pt x="2653783" y="2998573"/>
                      <a:pt x="2648459" y="3008253"/>
                    </a:cubicBezTo>
                    <a:cubicBezTo>
                      <a:pt x="2633939" y="3035356"/>
                      <a:pt x="2551661" y="3017933"/>
                      <a:pt x="2528913" y="3016480"/>
                    </a:cubicBezTo>
                    <a:cubicBezTo>
                      <a:pt x="2465027" y="3012609"/>
                      <a:pt x="747346" y="3014545"/>
                      <a:pt x="699431" y="3014545"/>
                    </a:cubicBezTo>
                    <a:cubicBezTo>
                      <a:pt x="664100" y="3014545"/>
                      <a:pt x="612313" y="3032936"/>
                      <a:pt x="617153" y="2980181"/>
                    </a:cubicBezTo>
                    <a:cubicBezTo>
                      <a:pt x="626349" y="2877576"/>
                      <a:pt x="644256" y="2772550"/>
                      <a:pt x="642804" y="2669460"/>
                    </a:cubicBezTo>
                    <a:cubicBezTo>
                      <a:pt x="640868" y="2487964"/>
                      <a:pt x="637480" y="2291948"/>
                      <a:pt x="544070" y="2132715"/>
                    </a:cubicBezTo>
                    <a:cubicBezTo>
                      <a:pt x="505351" y="2066892"/>
                      <a:pt x="463728" y="2003490"/>
                      <a:pt x="418717" y="1942023"/>
                    </a:cubicBezTo>
                    <a:cubicBezTo>
                      <a:pt x="378062" y="1886848"/>
                      <a:pt x="335471" y="1818605"/>
                      <a:pt x="282716" y="1774078"/>
                    </a:cubicBezTo>
                    <a:lnTo>
                      <a:pt x="282716" y="1774078"/>
                    </a:lnTo>
                    <a:cubicBezTo>
                      <a:pt x="262872" y="1743587"/>
                      <a:pt x="248352" y="1730035"/>
                      <a:pt x="232865" y="1706804"/>
                    </a:cubicBezTo>
                    <a:cubicBezTo>
                      <a:pt x="212537" y="1696156"/>
                      <a:pt x="208181" y="1676796"/>
                      <a:pt x="205277" y="1656953"/>
                    </a:cubicBezTo>
                    <a:cubicBezTo>
                      <a:pt x="199469" y="1615814"/>
                      <a:pt x="169946" y="1569835"/>
                      <a:pt x="153974" y="1531115"/>
                    </a:cubicBezTo>
                    <a:cubicBezTo>
                      <a:pt x="124935" y="1461421"/>
                      <a:pt x="98800" y="1389790"/>
                      <a:pt x="64920" y="1322516"/>
                    </a:cubicBezTo>
                    <a:cubicBezTo>
                      <a:pt x="53304" y="1299284"/>
                      <a:pt x="54756" y="1271213"/>
                      <a:pt x="49433" y="1245561"/>
                    </a:cubicBezTo>
                    <a:cubicBezTo>
                      <a:pt x="19909" y="1090685"/>
                      <a:pt x="7809" y="943068"/>
                      <a:pt x="66" y="785287"/>
                    </a:cubicBezTo>
                    <a:cubicBezTo>
                      <a:pt x="-2354" y="731564"/>
                      <a:pt x="62984" y="601855"/>
                      <a:pt x="68308" y="599435"/>
                    </a:cubicBezTo>
                    <a:cubicBezTo>
                      <a:pt x="81376" y="586367"/>
                      <a:pt x="316111" y="424714"/>
                      <a:pt x="362090" y="396643"/>
                    </a:cubicBezTo>
                    <a:cubicBezTo>
                      <a:pt x="458888" y="338564"/>
                      <a:pt x="552782" y="272258"/>
                      <a:pt x="653452" y="221439"/>
                    </a:cubicBezTo>
                    <a:cubicBezTo>
                      <a:pt x="657324" y="219503"/>
                      <a:pt x="712015" y="183204"/>
                      <a:pt x="737182" y="167716"/>
                    </a:cubicBezTo>
                    <a:cubicBezTo>
                      <a:pt x="754606" y="129481"/>
                      <a:pt x="823333" y="39458"/>
                      <a:pt x="826720" y="24455"/>
                    </a:cubicBezTo>
                    <a:cubicBezTo>
                      <a:pt x="836400" y="19615"/>
                      <a:pt x="833980" y="2675"/>
                      <a:pt x="848984" y="3159"/>
                    </a:cubicBezTo>
                    <a:cubicBezTo>
                      <a:pt x="863020" y="-4101"/>
                      <a:pt x="876087" y="3159"/>
                      <a:pt x="889639" y="5095"/>
                    </a:cubicBezTo>
                    <a:cubicBezTo>
                      <a:pt x="896899" y="8967"/>
                      <a:pt x="897383" y="15743"/>
                      <a:pt x="893995" y="22035"/>
                    </a:cubicBezTo>
                    <a:cubicBezTo>
                      <a:pt x="886251" y="37039"/>
                      <a:pt x="893027" y="46718"/>
                      <a:pt x="903191" y="57850"/>
                    </a:cubicBezTo>
                    <a:cubicBezTo>
                      <a:pt x="1111307" y="284357"/>
                      <a:pt x="1334426" y="498765"/>
                      <a:pt x="1505758" y="756248"/>
                    </a:cubicBezTo>
                    <a:cubicBezTo>
                      <a:pt x="1548834" y="821102"/>
                      <a:pt x="1589005" y="888377"/>
                      <a:pt x="1629176" y="955167"/>
                    </a:cubicBezTo>
                    <a:cubicBezTo>
                      <a:pt x="1665475" y="1028250"/>
                      <a:pt x="1713874" y="1097460"/>
                      <a:pt x="1755981" y="1167639"/>
                    </a:cubicBezTo>
                    <a:cubicBezTo>
                      <a:pt x="1791797" y="1227654"/>
                      <a:pt x="1820836" y="1280409"/>
                      <a:pt x="1873107" y="1327840"/>
                    </a:cubicBezTo>
                    <a:cubicBezTo>
                      <a:pt x="1819868" y="1089233"/>
                      <a:pt x="1785989" y="871437"/>
                      <a:pt x="1732266" y="633314"/>
                    </a:cubicBezTo>
                    <a:cubicBezTo>
                      <a:pt x="1705162" y="483761"/>
                      <a:pt x="1668863" y="328401"/>
                      <a:pt x="1666443" y="176912"/>
                    </a:cubicBezTo>
                    <a:cubicBezTo>
                      <a:pt x="1667895" y="169652"/>
                      <a:pt x="1662571" y="156584"/>
                      <a:pt x="1671283" y="159972"/>
                    </a:cubicBezTo>
                    <a:cubicBezTo>
                      <a:pt x="1675639" y="161908"/>
                      <a:pt x="1680479" y="164328"/>
                      <a:pt x="1682899" y="168200"/>
                    </a:cubicBezTo>
                    <a:cubicBezTo>
                      <a:pt x="1715326" y="218051"/>
                      <a:pt x="1772437" y="232086"/>
                      <a:pt x="1820352" y="253382"/>
                    </a:cubicBezTo>
                    <a:cubicBezTo>
                      <a:pt x="1861975" y="271774"/>
                      <a:pt x="2271915" y="422779"/>
                      <a:pt x="2311118" y="446978"/>
                    </a:cubicBezTo>
                    <a:cubicBezTo>
                      <a:pt x="2366777" y="478437"/>
                      <a:pt x="2623291" y="706397"/>
                      <a:pt x="2636843" y="723820"/>
                    </a:cubicBezTo>
                    <a:cubicBezTo>
                      <a:pt x="2652815" y="744632"/>
                      <a:pt x="2666850" y="766895"/>
                      <a:pt x="2683790" y="786739"/>
                    </a:cubicBezTo>
                    <a:cubicBezTo>
                      <a:pt x="2720573" y="829330"/>
                      <a:pt x="2753969" y="873857"/>
                      <a:pt x="2787364" y="919352"/>
                    </a:cubicBezTo>
                    <a:cubicBezTo>
                      <a:pt x="2862544" y="1027685"/>
                      <a:pt x="3069853" y="1330179"/>
                      <a:pt x="3134869" y="1436737"/>
                    </a:cubicBezTo>
                    <a:cubicBezTo>
                      <a:pt x="3163908" y="1473037"/>
                      <a:pt x="3169232" y="1516112"/>
                      <a:pt x="3177460" y="1558703"/>
                    </a:cubicBezTo>
                    <a:cubicBezTo>
                      <a:pt x="3193512" y="1627994"/>
                      <a:pt x="3231506" y="1781016"/>
                      <a:pt x="3231183" y="1852485"/>
                    </a:cubicBezTo>
                    <a:cubicBezTo>
                      <a:pt x="3230860" y="1923954"/>
                      <a:pt x="3253483" y="1954482"/>
                      <a:pt x="3175524" y="1987518"/>
                    </a:cubicBezTo>
                    <a:cubicBezTo>
                      <a:pt x="3097565" y="2020554"/>
                      <a:pt x="2893791" y="2068619"/>
                      <a:pt x="2763429" y="2050701"/>
                    </a:cubicBezTo>
                    <a:cubicBezTo>
                      <a:pt x="2633067" y="2032783"/>
                      <a:pt x="2488557" y="1945763"/>
                      <a:pt x="2393352" y="1880009"/>
                    </a:cubicBezTo>
                    <a:cubicBezTo>
                      <a:pt x="2383528" y="1932686"/>
                      <a:pt x="2374857" y="1908011"/>
                      <a:pt x="2361403" y="1976456"/>
                    </a:cubicBezTo>
                    <a:cubicBezTo>
                      <a:pt x="2386509" y="2061426"/>
                      <a:pt x="2434098" y="2209290"/>
                      <a:pt x="2485354" y="2335507"/>
                    </a:cubicBezTo>
                    <a:cubicBezTo>
                      <a:pt x="2539077" y="2544590"/>
                      <a:pt x="2647007" y="2970986"/>
                      <a:pt x="2648459" y="297534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6" name="Google Shape;216;p33"/>
              <p:cNvSpPr/>
              <p:nvPr/>
            </p:nvSpPr>
            <p:spPr>
              <a:xfrm>
                <a:off x="8189378" y="2997346"/>
                <a:ext cx="696946" cy="1476169"/>
              </a:xfrm>
              <a:custGeom>
                <a:avLst/>
                <a:gdLst/>
                <a:ahLst/>
                <a:cxnLst/>
                <a:rect l="l" t="t" r="r" b="b"/>
                <a:pathLst>
                  <a:path w="696945" h="1476169" extrusionOk="0">
                    <a:moveTo>
                      <a:pt x="689637" y="1300553"/>
                    </a:moveTo>
                    <a:cubicBezTo>
                      <a:pt x="700769" y="1316525"/>
                      <a:pt x="702221" y="1332497"/>
                      <a:pt x="696897" y="1350404"/>
                    </a:cubicBezTo>
                    <a:cubicBezTo>
                      <a:pt x="687701" y="1384284"/>
                      <a:pt x="679957" y="1418647"/>
                      <a:pt x="660114" y="1449138"/>
                    </a:cubicBezTo>
                    <a:cubicBezTo>
                      <a:pt x="655274" y="1456398"/>
                      <a:pt x="649950" y="1463658"/>
                      <a:pt x="641722" y="1467530"/>
                    </a:cubicBezTo>
                    <a:cubicBezTo>
                      <a:pt x="586547" y="1494149"/>
                      <a:pt x="534277" y="1473338"/>
                      <a:pt x="482006" y="1457850"/>
                    </a:cubicBezTo>
                    <a:cubicBezTo>
                      <a:pt x="469906" y="1454462"/>
                      <a:pt x="457806" y="1450106"/>
                      <a:pt x="445222" y="1448170"/>
                    </a:cubicBezTo>
                    <a:cubicBezTo>
                      <a:pt x="406019" y="1438006"/>
                      <a:pt x="376012" y="1420099"/>
                      <a:pt x="353748" y="1382347"/>
                    </a:cubicBezTo>
                    <a:cubicBezTo>
                      <a:pt x="292282" y="1278774"/>
                      <a:pt x="229363" y="1183912"/>
                      <a:pt x="165476" y="1081790"/>
                    </a:cubicBezTo>
                    <a:cubicBezTo>
                      <a:pt x="155796" y="1066302"/>
                      <a:pt x="137405" y="1049846"/>
                      <a:pt x="124821" y="1037747"/>
                    </a:cubicBezTo>
                    <a:cubicBezTo>
                      <a:pt x="82230" y="997092"/>
                      <a:pt x="56578" y="954984"/>
                      <a:pt x="35767" y="892550"/>
                    </a:cubicBezTo>
                    <a:cubicBezTo>
                      <a:pt x="26087" y="864962"/>
                      <a:pt x="13503" y="756065"/>
                      <a:pt x="12535" y="737189"/>
                    </a:cubicBezTo>
                    <a:cubicBezTo>
                      <a:pt x="9147" y="663139"/>
                      <a:pt x="22215" y="651039"/>
                      <a:pt x="16407" y="576988"/>
                    </a:cubicBezTo>
                    <a:cubicBezTo>
                      <a:pt x="14471" y="554241"/>
                      <a:pt x="-2952" y="445827"/>
                      <a:pt x="436" y="423564"/>
                    </a:cubicBezTo>
                    <a:cubicBezTo>
                      <a:pt x="59966" y="417272"/>
                      <a:pt x="98686" y="563921"/>
                      <a:pt x="109817" y="645231"/>
                    </a:cubicBezTo>
                    <a:cubicBezTo>
                      <a:pt x="113689" y="672334"/>
                      <a:pt x="114173" y="508262"/>
                      <a:pt x="109817" y="480674"/>
                    </a:cubicBezTo>
                    <a:cubicBezTo>
                      <a:pt x="98202" y="407108"/>
                      <a:pt x="71098" y="337413"/>
                      <a:pt x="47867" y="267235"/>
                    </a:cubicBezTo>
                    <a:cubicBezTo>
                      <a:pt x="44479" y="256587"/>
                      <a:pt x="40607" y="245939"/>
                      <a:pt x="38187" y="234807"/>
                    </a:cubicBezTo>
                    <a:cubicBezTo>
                      <a:pt x="40607" y="211576"/>
                      <a:pt x="-5856" y="109454"/>
                      <a:pt x="15439" y="94450"/>
                    </a:cubicBezTo>
                    <a:cubicBezTo>
                      <a:pt x="34315" y="89126"/>
                      <a:pt x="56095" y="96386"/>
                      <a:pt x="52707" y="83803"/>
                    </a:cubicBezTo>
                    <a:cubicBezTo>
                      <a:pt x="45447" y="61539"/>
                      <a:pt x="52707" y="32016"/>
                      <a:pt x="56578" y="21368"/>
                    </a:cubicBezTo>
                    <a:cubicBezTo>
                      <a:pt x="62870" y="-896"/>
                      <a:pt x="91426" y="-4284"/>
                      <a:pt x="108849" y="4428"/>
                    </a:cubicBezTo>
                    <a:cubicBezTo>
                      <a:pt x="114173" y="9752"/>
                      <a:pt x="149021" y="27176"/>
                      <a:pt x="153376" y="34436"/>
                    </a:cubicBezTo>
                    <a:cubicBezTo>
                      <a:pt x="155796" y="40727"/>
                      <a:pt x="176124" y="45567"/>
                      <a:pt x="182416" y="46051"/>
                    </a:cubicBezTo>
                    <a:cubicBezTo>
                      <a:pt x="201292" y="57667"/>
                      <a:pt x="197904" y="72671"/>
                      <a:pt x="206615" y="92514"/>
                    </a:cubicBezTo>
                    <a:cubicBezTo>
                      <a:pt x="210971" y="99290"/>
                      <a:pt x="220651" y="104614"/>
                      <a:pt x="229847" y="108002"/>
                    </a:cubicBezTo>
                    <a:cubicBezTo>
                      <a:pt x="242431" y="114778"/>
                      <a:pt x="249206" y="123974"/>
                      <a:pt x="255498" y="137041"/>
                    </a:cubicBezTo>
                    <a:cubicBezTo>
                      <a:pt x="258402" y="139945"/>
                      <a:pt x="276794" y="162209"/>
                      <a:pt x="281150" y="166081"/>
                    </a:cubicBezTo>
                    <a:lnTo>
                      <a:pt x="308737" y="203832"/>
                    </a:lnTo>
                    <a:cubicBezTo>
                      <a:pt x="323257" y="221740"/>
                      <a:pt x="361492" y="270139"/>
                      <a:pt x="366816" y="276431"/>
                    </a:cubicBezTo>
                    <a:lnTo>
                      <a:pt x="366816" y="276431"/>
                    </a:lnTo>
                    <a:cubicBezTo>
                      <a:pt x="378432" y="284658"/>
                      <a:pt x="395855" y="337897"/>
                      <a:pt x="396339" y="339349"/>
                    </a:cubicBezTo>
                    <a:cubicBezTo>
                      <a:pt x="400695" y="345157"/>
                      <a:pt x="420055" y="417756"/>
                      <a:pt x="424895" y="426951"/>
                    </a:cubicBezTo>
                    <a:cubicBezTo>
                      <a:pt x="424895" y="429855"/>
                      <a:pt x="444738" y="563437"/>
                      <a:pt x="444738" y="576504"/>
                    </a:cubicBezTo>
                    <a:cubicBezTo>
                      <a:pt x="444738" y="600704"/>
                      <a:pt x="426347" y="841247"/>
                      <a:pt x="473778" y="944337"/>
                    </a:cubicBezTo>
                    <a:cubicBezTo>
                      <a:pt x="517337" y="1017903"/>
                      <a:pt x="676570" y="1280710"/>
                      <a:pt x="689637" y="1300553"/>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7" name="Google Shape;217;p33"/>
              <p:cNvSpPr/>
              <p:nvPr/>
            </p:nvSpPr>
            <p:spPr>
              <a:xfrm>
                <a:off x="8593853" y="5400576"/>
                <a:ext cx="430751" cy="513029"/>
              </a:xfrm>
              <a:custGeom>
                <a:avLst/>
                <a:gdLst/>
                <a:ahLst/>
                <a:cxnLst/>
                <a:rect l="l" t="t" r="r" b="b"/>
                <a:pathLst>
                  <a:path w="430751" h="513029" extrusionOk="0">
                    <a:moveTo>
                      <a:pt x="172186" y="513820"/>
                    </a:moveTo>
                    <a:cubicBezTo>
                      <a:pt x="115560" y="440254"/>
                      <a:pt x="94264" y="349264"/>
                      <a:pt x="53125" y="267953"/>
                    </a:cubicBezTo>
                    <a:cubicBezTo>
                      <a:pt x="34733" y="232138"/>
                      <a:pt x="21181" y="194387"/>
                      <a:pt x="4242" y="158088"/>
                    </a:cubicBezTo>
                    <a:cubicBezTo>
                      <a:pt x="-1566" y="145020"/>
                      <a:pt x="-1566" y="134372"/>
                      <a:pt x="5210" y="121788"/>
                    </a:cubicBezTo>
                    <a:cubicBezTo>
                      <a:pt x="24085" y="87425"/>
                      <a:pt x="41993" y="52094"/>
                      <a:pt x="59901" y="17246"/>
                    </a:cubicBezTo>
                    <a:cubicBezTo>
                      <a:pt x="71517" y="-5501"/>
                      <a:pt x="71517" y="-5501"/>
                      <a:pt x="89908" y="15795"/>
                    </a:cubicBezTo>
                    <a:cubicBezTo>
                      <a:pt x="97652" y="26926"/>
                      <a:pt x="105880" y="37574"/>
                      <a:pt x="119916" y="40962"/>
                    </a:cubicBezTo>
                    <a:cubicBezTo>
                      <a:pt x="156699" y="69518"/>
                      <a:pt x="192998" y="99041"/>
                      <a:pt x="230265" y="126628"/>
                    </a:cubicBezTo>
                    <a:cubicBezTo>
                      <a:pt x="282052" y="164379"/>
                      <a:pt x="418053" y="208422"/>
                      <a:pt x="425313" y="217618"/>
                    </a:cubicBezTo>
                    <a:cubicBezTo>
                      <a:pt x="425313" y="219554"/>
                      <a:pt x="425313" y="221974"/>
                      <a:pt x="425313" y="223910"/>
                    </a:cubicBezTo>
                    <a:cubicBezTo>
                      <a:pt x="434025" y="251014"/>
                      <a:pt x="429669" y="279085"/>
                      <a:pt x="434025" y="306673"/>
                    </a:cubicBezTo>
                    <a:cubicBezTo>
                      <a:pt x="434025" y="322644"/>
                      <a:pt x="434025" y="338132"/>
                      <a:pt x="434025" y="354104"/>
                    </a:cubicBezTo>
                    <a:cubicBezTo>
                      <a:pt x="431121" y="372011"/>
                      <a:pt x="430153" y="390403"/>
                      <a:pt x="424829" y="407826"/>
                    </a:cubicBezTo>
                    <a:cubicBezTo>
                      <a:pt x="424345" y="409278"/>
                      <a:pt x="424345" y="410730"/>
                      <a:pt x="424345" y="412182"/>
                    </a:cubicBezTo>
                    <a:cubicBezTo>
                      <a:pt x="420957" y="418958"/>
                      <a:pt x="420473" y="426702"/>
                      <a:pt x="414181" y="432026"/>
                    </a:cubicBezTo>
                    <a:cubicBezTo>
                      <a:pt x="411278" y="436866"/>
                      <a:pt x="408373" y="441706"/>
                      <a:pt x="404985" y="446546"/>
                    </a:cubicBezTo>
                    <a:cubicBezTo>
                      <a:pt x="400146" y="466873"/>
                      <a:pt x="381754" y="472197"/>
                      <a:pt x="365782" y="480425"/>
                    </a:cubicBezTo>
                    <a:cubicBezTo>
                      <a:pt x="364330" y="480425"/>
                      <a:pt x="362879" y="480425"/>
                      <a:pt x="361426" y="480909"/>
                    </a:cubicBezTo>
                    <a:cubicBezTo>
                      <a:pt x="340615" y="500752"/>
                      <a:pt x="313512" y="497365"/>
                      <a:pt x="288344" y="499784"/>
                    </a:cubicBezTo>
                    <a:cubicBezTo>
                      <a:pt x="282052" y="499784"/>
                      <a:pt x="275760" y="500269"/>
                      <a:pt x="269468" y="500269"/>
                    </a:cubicBezTo>
                    <a:cubicBezTo>
                      <a:pt x="237525" y="505592"/>
                      <a:pt x="205098" y="499301"/>
                      <a:pt x="173154" y="505109"/>
                    </a:cubicBezTo>
                    <a:cubicBezTo>
                      <a:pt x="173638" y="507528"/>
                      <a:pt x="173154" y="510916"/>
                      <a:pt x="172186" y="513820"/>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218" name="Google Shape;218;p33"/>
            <p:cNvGrpSpPr/>
            <p:nvPr/>
          </p:nvGrpSpPr>
          <p:grpSpPr>
            <a:xfrm>
              <a:off x="6431625" y="3449583"/>
              <a:ext cx="2166412" cy="1980235"/>
              <a:chOff x="6431625" y="3449583"/>
              <a:chExt cx="2166412" cy="1980235"/>
            </a:xfrm>
          </p:grpSpPr>
          <p:sp>
            <p:nvSpPr>
              <p:cNvPr id="219" name="Google Shape;219;p33"/>
              <p:cNvSpPr/>
              <p:nvPr/>
            </p:nvSpPr>
            <p:spPr>
              <a:xfrm rot="-1668360" flipH="1">
                <a:off x="8267087" y="4744651"/>
                <a:ext cx="268205" cy="335404"/>
              </a:xfrm>
              <a:custGeom>
                <a:avLst/>
                <a:gdLst/>
                <a:ahLst/>
                <a:cxnLst/>
                <a:rect l="l" t="t" r="r" b="b"/>
                <a:pathLst>
                  <a:path w="186130" h="188801" extrusionOk="0">
                    <a:moveTo>
                      <a:pt x="47426" y="12503"/>
                    </a:moveTo>
                    <a:cubicBezTo>
                      <a:pt x="69371" y="-5328"/>
                      <a:pt x="112577" y="-3385"/>
                      <a:pt x="135208" y="13874"/>
                    </a:cubicBezTo>
                    <a:cubicBezTo>
                      <a:pt x="176356" y="37191"/>
                      <a:pt x="193501" y="74225"/>
                      <a:pt x="183214" y="116058"/>
                    </a:cubicBezTo>
                    <a:cubicBezTo>
                      <a:pt x="172927" y="158578"/>
                      <a:pt x="137952" y="187382"/>
                      <a:pt x="95432" y="188753"/>
                    </a:cubicBezTo>
                    <a:cubicBezTo>
                      <a:pt x="53598" y="190125"/>
                      <a:pt x="15193" y="162007"/>
                      <a:pt x="3535" y="120859"/>
                    </a:cubicBezTo>
                    <a:cubicBezTo>
                      <a:pt x="-8124" y="79025"/>
                      <a:pt x="9707" y="36506"/>
                      <a:pt x="47426" y="12503"/>
                    </a:cubicBezTo>
                    <a:close/>
                  </a:path>
                </a:pathLst>
              </a:custGeom>
              <a:solidFill>
                <a:srgbClr val="0E04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0" name="Google Shape;220;p33"/>
              <p:cNvSpPr/>
              <p:nvPr/>
            </p:nvSpPr>
            <p:spPr>
              <a:xfrm rot="-1668360" flipH="1">
                <a:off x="8310231" y="4795846"/>
                <a:ext cx="187761" cy="231479"/>
              </a:xfrm>
              <a:custGeom>
                <a:avLst/>
                <a:gdLst/>
                <a:ahLst/>
                <a:cxnLst/>
                <a:rect l="l" t="t" r="r" b="b"/>
                <a:pathLst>
                  <a:path w="130302" h="130302" extrusionOk="0">
                    <a:moveTo>
                      <a:pt x="132359" y="65163"/>
                    </a:moveTo>
                    <a:cubicBezTo>
                      <a:pt x="132359" y="102196"/>
                      <a:pt x="101498" y="133057"/>
                      <a:pt x="65151" y="132371"/>
                    </a:cubicBezTo>
                    <a:cubicBezTo>
                      <a:pt x="29489" y="131686"/>
                      <a:pt x="0" y="102196"/>
                      <a:pt x="0" y="66535"/>
                    </a:cubicBezTo>
                    <a:cubicBezTo>
                      <a:pt x="0" y="30187"/>
                      <a:pt x="28118" y="698"/>
                      <a:pt x="64465" y="12"/>
                    </a:cubicBezTo>
                    <a:cubicBezTo>
                      <a:pt x="102184" y="-674"/>
                      <a:pt x="132359" y="28130"/>
                      <a:pt x="132359" y="6516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1" name="Google Shape;221;p33"/>
              <p:cNvSpPr/>
              <p:nvPr/>
            </p:nvSpPr>
            <p:spPr>
              <a:xfrm rot="-1668360" flipH="1">
                <a:off x="8043551" y="3607496"/>
                <a:ext cx="197809" cy="1198955"/>
              </a:xfrm>
              <a:custGeom>
                <a:avLst/>
                <a:gdLst/>
                <a:ahLst/>
                <a:cxnLst/>
                <a:rect l="l" t="t" r="r" b="b"/>
                <a:pathLst>
                  <a:path w="197809" h="1198955" extrusionOk="0">
                    <a:moveTo>
                      <a:pt x="31309" y="0"/>
                    </a:moveTo>
                    <a:lnTo>
                      <a:pt x="8623" y="96358"/>
                    </a:lnTo>
                    <a:cubicBezTo>
                      <a:pt x="2589" y="138981"/>
                      <a:pt x="0" y="182536"/>
                      <a:pt x="0" y="226395"/>
                    </a:cubicBezTo>
                    <a:cubicBezTo>
                      <a:pt x="0" y="551685"/>
                      <a:pt x="77971" y="864793"/>
                      <a:pt x="143760" y="1179118"/>
                    </a:cubicBezTo>
                    <a:cubicBezTo>
                      <a:pt x="165691" y="1207140"/>
                      <a:pt x="202240" y="1204703"/>
                      <a:pt x="197367" y="1176683"/>
                    </a:cubicBezTo>
                    <a:cubicBezTo>
                      <a:pt x="176656" y="1063378"/>
                      <a:pt x="137668" y="925709"/>
                      <a:pt x="116958" y="812404"/>
                    </a:cubicBezTo>
                    <a:cubicBezTo>
                      <a:pt x="77972" y="602855"/>
                      <a:pt x="52387" y="390868"/>
                      <a:pt x="51170" y="176444"/>
                    </a:cubicBezTo>
                    <a:cubicBezTo>
                      <a:pt x="51170" y="152991"/>
                      <a:pt x="52007" y="129767"/>
                      <a:pt x="54101" y="106809"/>
                    </a:cubicBezTo>
                    <a:lnTo>
                      <a:pt x="61676" y="5758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222" name="Google Shape;222;p33"/>
              <p:cNvGrpSpPr/>
              <p:nvPr/>
            </p:nvGrpSpPr>
            <p:grpSpPr>
              <a:xfrm rot="-956113">
                <a:off x="6645285" y="3578760"/>
                <a:ext cx="1182013" cy="1721880"/>
                <a:chOff x="6770210" y="4185987"/>
                <a:chExt cx="1010129" cy="1471491"/>
              </a:xfrm>
            </p:grpSpPr>
            <p:sp>
              <p:nvSpPr>
                <p:cNvPr id="223" name="Google Shape;223;p33"/>
                <p:cNvSpPr/>
                <p:nvPr/>
              </p:nvSpPr>
              <p:spPr>
                <a:xfrm rot="-1668360" flipH="1">
                  <a:off x="7411391" y="4964510"/>
                  <a:ext cx="255847" cy="548243"/>
                </a:xfrm>
                <a:custGeom>
                  <a:avLst/>
                  <a:gdLst/>
                  <a:ahLst/>
                  <a:cxnLst/>
                  <a:rect l="l" t="t" r="r" b="b"/>
                  <a:pathLst>
                    <a:path w="144018" h="308610" extrusionOk="0">
                      <a:moveTo>
                        <a:pt x="0" y="4566"/>
                      </a:moveTo>
                      <a:cubicBezTo>
                        <a:pt x="9601" y="-3664"/>
                        <a:pt x="13716" y="451"/>
                        <a:pt x="19888" y="7309"/>
                      </a:cubicBezTo>
                      <a:cubicBezTo>
                        <a:pt x="21260" y="32684"/>
                        <a:pt x="24689" y="52572"/>
                        <a:pt x="28804" y="73146"/>
                      </a:cubicBezTo>
                      <a:cubicBezTo>
                        <a:pt x="40462" y="129381"/>
                        <a:pt x="58979" y="202762"/>
                        <a:pt x="75438" y="239109"/>
                      </a:cubicBezTo>
                      <a:cubicBezTo>
                        <a:pt x="80924" y="250082"/>
                        <a:pt x="97384" y="274085"/>
                        <a:pt x="104242" y="280943"/>
                      </a:cubicBezTo>
                      <a:cubicBezTo>
                        <a:pt x="114529" y="289173"/>
                        <a:pt x="128930" y="297402"/>
                        <a:pt x="143332" y="297402"/>
                      </a:cubicBezTo>
                      <a:cubicBezTo>
                        <a:pt x="148133" y="302889"/>
                        <a:pt x="148133" y="309061"/>
                        <a:pt x="143332" y="314547"/>
                      </a:cubicBezTo>
                      <a:cubicBezTo>
                        <a:pt x="102184" y="307004"/>
                        <a:pt x="76810" y="280257"/>
                        <a:pt x="60350" y="243910"/>
                      </a:cubicBezTo>
                      <a:cubicBezTo>
                        <a:pt x="31547" y="174644"/>
                        <a:pt x="14402" y="104007"/>
                        <a:pt x="4115" y="29940"/>
                      </a:cubicBezTo>
                      <a:cubicBezTo>
                        <a:pt x="3429" y="21711"/>
                        <a:pt x="2057" y="12110"/>
                        <a:pt x="0" y="4566"/>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4" name="Google Shape;224;p33"/>
                <p:cNvSpPr/>
                <p:nvPr/>
              </p:nvSpPr>
              <p:spPr>
                <a:xfrm rot="-1668360" flipH="1">
                  <a:off x="7124440" y="5091024"/>
                  <a:ext cx="134015" cy="548243"/>
                </a:xfrm>
                <a:custGeom>
                  <a:avLst/>
                  <a:gdLst/>
                  <a:ahLst/>
                  <a:cxnLst/>
                  <a:rect l="l" t="t" r="r" b="b"/>
                  <a:pathLst>
                    <a:path w="75438" h="308610" extrusionOk="0">
                      <a:moveTo>
                        <a:pt x="0" y="9601"/>
                      </a:moveTo>
                      <a:cubicBezTo>
                        <a:pt x="6172" y="3429"/>
                        <a:pt x="11659" y="6172"/>
                        <a:pt x="17145" y="0"/>
                      </a:cubicBezTo>
                      <a:cubicBezTo>
                        <a:pt x="45263" y="100127"/>
                        <a:pt x="62408" y="153619"/>
                        <a:pt x="75438" y="233858"/>
                      </a:cubicBezTo>
                      <a:cubicBezTo>
                        <a:pt x="78181" y="248945"/>
                        <a:pt x="78181" y="264033"/>
                        <a:pt x="75438" y="279121"/>
                      </a:cubicBezTo>
                      <a:cubicBezTo>
                        <a:pt x="71323" y="292837"/>
                        <a:pt x="69266" y="297637"/>
                        <a:pt x="65151" y="311353"/>
                      </a:cubicBezTo>
                      <a:cubicBezTo>
                        <a:pt x="56236" y="314782"/>
                        <a:pt x="53493" y="304495"/>
                        <a:pt x="47320" y="296951"/>
                      </a:cubicBezTo>
                      <a:cubicBezTo>
                        <a:pt x="58293" y="285979"/>
                        <a:pt x="61036" y="277749"/>
                        <a:pt x="61722" y="256489"/>
                      </a:cubicBezTo>
                      <a:cubicBezTo>
                        <a:pt x="59665" y="243459"/>
                        <a:pt x="60351" y="233172"/>
                        <a:pt x="57607" y="225628"/>
                      </a:cubicBezTo>
                      <a:cubicBezTo>
                        <a:pt x="44577" y="157734"/>
                        <a:pt x="28804" y="100127"/>
                        <a:pt x="5487" y="25375"/>
                      </a:cubicBezTo>
                      <a:cubicBezTo>
                        <a:pt x="4801" y="21946"/>
                        <a:pt x="2058" y="13030"/>
                        <a:pt x="0" y="9601"/>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5" name="Google Shape;225;p33"/>
                <p:cNvSpPr/>
                <p:nvPr/>
              </p:nvSpPr>
              <p:spPr>
                <a:xfrm rot="-1668360" flipH="1">
                  <a:off x="7505153" y="5519552"/>
                  <a:ext cx="48734" cy="48734"/>
                </a:xfrm>
                <a:custGeom>
                  <a:avLst/>
                  <a:gdLst/>
                  <a:ahLst/>
                  <a:cxnLst/>
                  <a:rect l="l" t="t" r="r" b="b"/>
                  <a:pathLst>
                    <a:path w="27432" h="27432" extrusionOk="0">
                      <a:moveTo>
                        <a:pt x="0" y="24526"/>
                      </a:moveTo>
                      <a:cubicBezTo>
                        <a:pt x="0" y="19040"/>
                        <a:pt x="0" y="12867"/>
                        <a:pt x="0" y="7381"/>
                      </a:cubicBezTo>
                      <a:cubicBezTo>
                        <a:pt x="10287" y="-2906"/>
                        <a:pt x="21260" y="-2220"/>
                        <a:pt x="30861" y="8067"/>
                      </a:cubicBezTo>
                      <a:cubicBezTo>
                        <a:pt x="35662" y="12867"/>
                        <a:pt x="34976" y="18354"/>
                        <a:pt x="30861" y="23154"/>
                      </a:cubicBezTo>
                      <a:cubicBezTo>
                        <a:pt x="21260" y="34127"/>
                        <a:pt x="10287" y="34127"/>
                        <a:pt x="0" y="245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6" name="Google Shape;226;p33"/>
                <p:cNvSpPr/>
                <p:nvPr/>
              </p:nvSpPr>
              <p:spPr>
                <a:xfrm rot="-1668360" flipH="1">
                  <a:off x="7277561" y="5585872"/>
                  <a:ext cx="60915" cy="60915"/>
                </a:xfrm>
                <a:custGeom>
                  <a:avLst/>
                  <a:gdLst/>
                  <a:ahLst/>
                  <a:cxnLst/>
                  <a:rect l="l" t="t" r="r" b="b"/>
                  <a:pathLst>
                    <a:path w="34290" h="34290" extrusionOk="0">
                      <a:moveTo>
                        <a:pt x="16088" y="0"/>
                      </a:moveTo>
                      <a:cubicBezTo>
                        <a:pt x="23631" y="1372"/>
                        <a:pt x="32547" y="-686"/>
                        <a:pt x="38719" y="6172"/>
                      </a:cubicBezTo>
                      <a:cubicBezTo>
                        <a:pt x="40776" y="17145"/>
                        <a:pt x="32547" y="34290"/>
                        <a:pt x="18831" y="35662"/>
                      </a:cubicBezTo>
                      <a:cubicBezTo>
                        <a:pt x="11973" y="36347"/>
                        <a:pt x="2372" y="39091"/>
                        <a:pt x="314" y="28804"/>
                      </a:cubicBezTo>
                      <a:cubicBezTo>
                        <a:pt x="-1057" y="19202"/>
                        <a:pt x="1686" y="2057"/>
                        <a:pt x="1608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27" name="Google Shape;227;p33"/>
                <p:cNvSpPr/>
                <p:nvPr/>
              </p:nvSpPr>
              <p:spPr>
                <a:xfrm rot="-1668360" flipH="1">
                  <a:off x="6911434" y="4294138"/>
                  <a:ext cx="653615" cy="767278"/>
                </a:xfrm>
                <a:custGeom>
                  <a:avLst/>
                  <a:gdLst/>
                  <a:ahLst/>
                  <a:cxnLst/>
                  <a:rect l="l" t="t" r="r" b="b"/>
                  <a:pathLst>
                    <a:path w="367924" h="431907" extrusionOk="0">
                      <a:moveTo>
                        <a:pt x="48843" y="5470"/>
                      </a:moveTo>
                      <a:cubicBezTo>
                        <a:pt x="79018" y="28101"/>
                        <a:pt x="115815" y="68247"/>
                        <a:pt x="136067" y="91226"/>
                      </a:cubicBezTo>
                      <a:cubicBezTo>
                        <a:pt x="156319" y="114206"/>
                        <a:pt x="159385" y="124830"/>
                        <a:pt x="170357" y="143347"/>
                      </a:cubicBezTo>
                      <a:cubicBezTo>
                        <a:pt x="179273" y="157749"/>
                        <a:pt x="179959" y="173522"/>
                        <a:pt x="197789" y="172151"/>
                      </a:cubicBezTo>
                      <a:cubicBezTo>
                        <a:pt x="214249" y="173522"/>
                        <a:pt x="232765" y="178323"/>
                        <a:pt x="243052" y="182438"/>
                      </a:cubicBezTo>
                      <a:cubicBezTo>
                        <a:pt x="273227" y="194782"/>
                        <a:pt x="296545" y="229072"/>
                        <a:pt x="309575" y="253075"/>
                      </a:cubicBezTo>
                      <a:cubicBezTo>
                        <a:pt x="333578" y="297652"/>
                        <a:pt x="352095" y="341543"/>
                        <a:pt x="367868" y="389549"/>
                      </a:cubicBezTo>
                      <a:cubicBezTo>
                        <a:pt x="368554" y="402579"/>
                        <a:pt x="363067" y="408752"/>
                        <a:pt x="350037" y="407380"/>
                      </a:cubicBezTo>
                      <a:cubicBezTo>
                        <a:pt x="326720" y="362117"/>
                        <a:pt x="320548" y="325770"/>
                        <a:pt x="291058" y="273649"/>
                      </a:cubicBezTo>
                      <a:cubicBezTo>
                        <a:pt x="274599" y="247589"/>
                        <a:pt x="264998" y="208498"/>
                        <a:pt x="214249" y="198211"/>
                      </a:cubicBezTo>
                      <a:cubicBezTo>
                        <a:pt x="201904" y="195468"/>
                        <a:pt x="173101" y="203012"/>
                        <a:pt x="163499" y="210555"/>
                      </a:cubicBezTo>
                      <a:cubicBezTo>
                        <a:pt x="120980" y="241416"/>
                        <a:pt x="105206" y="299709"/>
                        <a:pt x="117551" y="351830"/>
                      </a:cubicBezTo>
                      <a:cubicBezTo>
                        <a:pt x="123037" y="377205"/>
                        <a:pt x="128524" y="401208"/>
                        <a:pt x="131267" y="429326"/>
                      </a:cubicBezTo>
                      <a:cubicBezTo>
                        <a:pt x="129209" y="434126"/>
                        <a:pt x="116179" y="431383"/>
                        <a:pt x="109321" y="427954"/>
                      </a:cubicBezTo>
                      <a:cubicBezTo>
                        <a:pt x="101777" y="397779"/>
                        <a:pt x="90805" y="364175"/>
                        <a:pt x="88061" y="332628"/>
                      </a:cubicBezTo>
                      <a:cubicBezTo>
                        <a:pt x="83261" y="273649"/>
                        <a:pt x="105206" y="225643"/>
                        <a:pt x="149098" y="187238"/>
                      </a:cubicBezTo>
                      <a:cubicBezTo>
                        <a:pt x="158699" y="179009"/>
                        <a:pt x="151155" y="168036"/>
                        <a:pt x="144983" y="158435"/>
                      </a:cubicBezTo>
                      <a:cubicBezTo>
                        <a:pt x="144983" y="158435"/>
                        <a:pt x="134010" y="137175"/>
                        <a:pt x="123723" y="120030"/>
                      </a:cubicBezTo>
                      <a:cubicBezTo>
                        <a:pt x="111379" y="98084"/>
                        <a:pt x="84632" y="72710"/>
                        <a:pt x="52400" y="45963"/>
                      </a:cubicBezTo>
                      <a:cubicBezTo>
                        <a:pt x="44170" y="37734"/>
                        <a:pt x="32512" y="28133"/>
                        <a:pt x="24282" y="20589"/>
                      </a:cubicBezTo>
                      <a:cubicBezTo>
                        <a:pt x="18107" y="12981"/>
                        <a:pt x="1300" y="18090"/>
                        <a:pt x="43" y="11689"/>
                      </a:cubicBezTo>
                      <a:cubicBezTo>
                        <a:pt x="-1214" y="5288"/>
                        <a:pt x="25183" y="-7222"/>
                        <a:pt x="48843" y="54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228" name="Google Shape;228;p33"/>
              <p:cNvSpPr/>
              <p:nvPr/>
            </p:nvSpPr>
            <p:spPr>
              <a:xfrm rot="-1668360" flipH="1">
                <a:off x="8352688" y="4851610"/>
                <a:ext cx="100354" cy="123721"/>
              </a:xfrm>
              <a:custGeom>
                <a:avLst/>
                <a:gdLst/>
                <a:ahLst/>
                <a:cxnLst/>
                <a:rect l="l" t="t" r="r" b="b"/>
                <a:pathLst>
                  <a:path w="130302" h="130302" extrusionOk="0">
                    <a:moveTo>
                      <a:pt x="132359" y="65163"/>
                    </a:moveTo>
                    <a:cubicBezTo>
                      <a:pt x="132359" y="102196"/>
                      <a:pt x="101498" y="133057"/>
                      <a:pt x="65151" y="132371"/>
                    </a:cubicBezTo>
                    <a:cubicBezTo>
                      <a:pt x="29489" y="131686"/>
                      <a:pt x="0" y="102196"/>
                      <a:pt x="0" y="66535"/>
                    </a:cubicBezTo>
                    <a:cubicBezTo>
                      <a:pt x="0" y="30187"/>
                      <a:pt x="28118" y="698"/>
                      <a:pt x="64465" y="12"/>
                    </a:cubicBezTo>
                    <a:cubicBezTo>
                      <a:pt x="102184" y="-674"/>
                      <a:pt x="132359" y="28130"/>
                      <a:pt x="132359" y="65163"/>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sp>
        <p:nvSpPr>
          <p:cNvPr id="229" name="Google Shape;229;p33"/>
          <p:cNvSpPr txBox="1"/>
          <p:nvPr/>
        </p:nvSpPr>
        <p:spPr>
          <a:xfrm>
            <a:off x="732969" y="4893743"/>
            <a:ext cx="4820400" cy="379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1">
              <a:solidFill>
                <a:schemeClr val="lt1"/>
              </a:solidFill>
              <a:latin typeface="Arial"/>
              <a:ea typeface="Arial"/>
              <a:cs typeface="Arial"/>
              <a:sym typeface="Arial"/>
            </a:endParaRPr>
          </a:p>
        </p:txBody>
      </p:sp>
      <p:grpSp>
        <p:nvGrpSpPr>
          <p:cNvPr id="230" name="Google Shape;230;p33"/>
          <p:cNvGrpSpPr/>
          <p:nvPr/>
        </p:nvGrpSpPr>
        <p:grpSpPr>
          <a:xfrm>
            <a:off x="712868" y="3244939"/>
            <a:ext cx="4944890" cy="3099407"/>
            <a:chOff x="352045" y="2761104"/>
            <a:chExt cx="6261732" cy="3750492"/>
          </a:xfrm>
        </p:grpSpPr>
        <p:sp>
          <p:nvSpPr>
            <p:cNvPr id="231" name="Google Shape;231;p33"/>
            <p:cNvSpPr txBox="1"/>
            <p:nvPr/>
          </p:nvSpPr>
          <p:spPr>
            <a:xfrm>
              <a:off x="352045" y="2761104"/>
              <a:ext cx="6155100" cy="1340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100"/>
                <a:buNone/>
              </a:pPr>
              <a:r>
                <a:rPr lang="en-US" sz="4800">
                  <a:solidFill>
                    <a:schemeClr val="lt1"/>
                  </a:solidFill>
                  <a:latin typeface="Nunito SemiBold"/>
                  <a:ea typeface="Nunito SemiBold"/>
                  <a:cs typeface="Nunito SemiBold"/>
                  <a:sym typeface="Nunito SemiBold"/>
                </a:rPr>
                <a:t>Project 930</a:t>
              </a:r>
              <a:endParaRPr sz="6600" b="1">
                <a:solidFill>
                  <a:schemeClr val="lt1"/>
                </a:solidFill>
                <a:latin typeface="Arial"/>
                <a:ea typeface="Arial"/>
                <a:cs typeface="Arial"/>
                <a:sym typeface="Arial"/>
              </a:endParaRPr>
            </a:p>
          </p:txBody>
        </p:sp>
        <p:sp>
          <p:nvSpPr>
            <p:cNvPr id="232" name="Google Shape;232;p33"/>
            <p:cNvSpPr txBox="1"/>
            <p:nvPr/>
          </p:nvSpPr>
          <p:spPr>
            <a:xfrm>
              <a:off x="352054" y="3800052"/>
              <a:ext cx="6155100" cy="8937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sz="1800">
                  <a:solidFill>
                    <a:schemeClr val="lt1"/>
                  </a:solidFill>
                  <a:latin typeface="Nunito"/>
                  <a:ea typeface="Nunito"/>
                  <a:cs typeface="Nunito"/>
                  <a:sym typeface="Nunito"/>
                </a:rPr>
                <a:t>Team Pig2Rat TechLites</a:t>
              </a:r>
              <a:endParaRPr sz="1800">
                <a:solidFill>
                  <a:schemeClr val="lt1"/>
                </a:solidFill>
                <a:latin typeface="Nunito"/>
                <a:ea typeface="Nunito"/>
                <a:cs typeface="Nunito"/>
                <a:sym typeface="Nunito"/>
              </a:endParaRPr>
            </a:p>
          </p:txBody>
        </p:sp>
        <p:sp>
          <p:nvSpPr>
            <p:cNvPr id="233" name="Google Shape;233;p33"/>
            <p:cNvSpPr txBox="1"/>
            <p:nvPr/>
          </p:nvSpPr>
          <p:spPr>
            <a:xfrm>
              <a:off x="458677" y="4584996"/>
              <a:ext cx="6155100" cy="19266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100"/>
                <a:buNone/>
              </a:pPr>
              <a:r>
                <a:rPr lang="en-US" sz="1200">
                  <a:solidFill>
                    <a:schemeClr val="lt1"/>
                  </a:solidFill>
                  <a:latin typeface="Nunito SemiBold"/>
                  <a:ea typeface="Nunito SemiBold"/>
                  <a:cs typeface="Nunito SemiBold"/>
                  <a:sym typeface="Nunito SemiBold"/>
                </a:rPr>
                <a:t>Brian Frank - Team Lead</a:t>
              </a:r>
              <a:endParaRPr sz="1200">
                <a:solidFill>
                  <a:schemeClr val="lt1"/>
                </a:solidFill>
                <a:latin typeface="Nunito SemiBold"/>
                <a:ea typeface="Nunito SemiBold"/>
                <a:cs typeface="Nunito SemiBold"/>
                <a:sym typeface="Nunito SemiBold"/>
              </a:endParaRPr>
            </a:p>
            <a:p>
              <a:pPr marL="0" lvl="0" indent="0" algn="l" rtl="0">
                <a:lnSpc>
                  <a:spcPct val="90000"/>
                </a:lnSpc>
                <a:spcBef>
                  <a:spcPts val="0"/>
                </a:spcBef>
                <a:spcAft>
                  <a:spcPts val="0"/>
                </a:spcAft>
                <a:buSzPts val="1100"/>
                <a:buNone/>
              </a:pPr>
              <a:r>
                <a:rPr lang="en-US" sz="1200">
                  <a:solidFill>
                    <a:schemeClr val="lt1"/>
                  </a:solidFill>
                  <a:latin typeface="Nunito SemiBold"/>
                  <a:ea typeface="Nunito SemiBold"/>
                  <a:cs typeface="Nunito SemiBold"/>
                  <a:sym typeface="Nunito SemiBold"/>
                </a:rPr>
                <a:t>Xiaoke Hu - Software Engineer</a:t>
              </a:r>
              <a:endParaRPr sz="1200">
                <a:solidFill>
                  <a:schemeClr val="lt1"/>
                </a:solidFill>
                <a:latin typeface="Nunito SemiBold"/>
                <a:ea typeface="Nunito SemiBold"/>
                <a:cs typeface="Nunito SemiBold"/>
                <a:sym typeface="Nunito SemiBold"/>
              </a:endParaRPr>
            </a:p>
            <a:p>
              <a:pPr marL="0" lvl="0" indent="0" algn="l" rtl="0">
                <a:lnSpc>
                  <a:spcPct val="90000"/>
                </a:lnSpc>
                <a:spcBef>
                  <a:spcPts val="0"/>
                </a:spcBef>
                <a:spcAft>
                  <a:spcPts val="0"/>
                </a:spcAft>
                <a:buSzPts val="1100"/>
                <a:buNone/>
              </a:pPr>
              <a:r>
                <a:rPr lang="en-US" sz="1200">
                  <a:solidFill>
                    <a:schemeClr val="lt1"/>
                  </a:solidFill>
                  <a:latin typeface="Nunito SemiBold"/>
                  <a:ea typeface="Nunito SemiBold"/>
                  <a:cs typeface="Nunito SemiBold"/>
                  <a:sym typeface="Nunito SemiBold"/>
                </a:rPr>
                <a:t>Bharati Pradayini Kandakumar - QA/QE Engineer</a:t>
              </a:r>
              <a:endParaRPr sz="1200">
                <a:solidFill>
                  <a:schemeClr val="lt1"/>
                </a:solidFill>
                <a:latin typeface="Nunito SemiBold"/>
                <a:ea typeface="Nunito SemiBold"/>
                <a:cs typeface="Nunito SemiBold"/>
                <a:sym typeface="Nunito SemiBold"/>
              </a:endParaRPr>
            </a:p>
            <a:p>
              <a:pPr marL="0" lvl="0" indent="0" algn="l" rtl="0">
                <a:lnSpc>
                  <a:spcPct val="90000"/>
                </a:lnSpc>
                <a:spcBef>
                  <a:spcPts val="0"/>
                </a:spcBef>
                <a:spcAft>
                  <a:spcPts val="0"/>
                </a:spcAft>
                <a:buSzPts val="1100"/>
                <a:buNone/>
              </a:pPr>
              <a:r>
                <a:rPr lang="en-US" sz="1200">
                  <a:solidFill>
                    <a:schemeClr val="lt1"/>
                  </a:solidFill>
                  <a:latin typeface="Nunito SemiBold"/>
                  <a:ea typeface="Nunito SemiBold"/>
                  <a:cs typeface="Nunito SemiBold"/>
                  <a:sym typeface="Nunito SemiBold"/>
                </a:rPr>
                <a:t>Yingqi Mou - Systems Analyst/Engineer</a:t>
              </a:r>
              <a:endParaRPr sz="1200">
                <a:solidFill>
                  <a:schemeClr val="lt1"/>
                </a:solidFill>
                <a:latin typeface="Nunito SemiBold"/>
                <a:ea typeface="Nunito SemiBold"/>
                <a:cs typeface="Nunito SemiBold"/>
                <a:sym typeface="Nunito SemiBold"/>
              </a:endParaRPr>
            </a:p>
            <a:p>
              <a:pPr marL="0" lvl="0" indent="0" algn="l" rtl="0">
                <a:lnSpc>
                  <a:spcPct val="90000"/>
                </a:lnSpc>
                <a:spcBef>
                  <a:spcPts val="0"/>
                </a:spcBef>
                <a:spcAft>
                  <a:spcPts val="0"/>
                </a:spcAft>
                <a:buSzPts val="1100"/>
                <a:buNone/>
              </a:pPr>
              <a:r>
                <a:rPr lang="en-US" sz="1200">
                  <a:solidFill>
                    <a:schemeClr val="lt1"/>
                  </a:solidFill>
                  <a:latin typeface="Nunito SemiBold"/>
                  <a:ea typeface="Nunito SemiBold"/>
                  <a:cs typeface="Nunito SemiBold"/>
                  <a:sym typeface="Nunito SemiBold"/>
                </a:rPr>
                <a:t>Penny Peng - Product Manager</a:t>
              </a:r>
              <a:endParaRPr sz="1200">
                <a:solidFill>
                  <a:schemeClr val="lt1"/>
                </a:solidFill>
                <a:latin typeface="Nunito SemiBold"/>
                <a:ea typeface="Nunito SemiBold"/>
                <a:cs typeface="Nunito SemiBold"/>
                <a:sym typeface="Nunito SemiBold"/>
              </a:endParaRPr>
            </a:p>
            <a:p>
              <a:pPr marL="0" lvl="0" indent="0" algn="l" rtl="0">
                <a:lnSpc>
                  <a:spcPct val="90000"/>
                </a:lnSpc>
                <a:spcBef>
                  <a:spcPts val="0"/>
                </a:spcBef>
                <a:spcAft>
                  <a:spcPts val="0"/>
                </a:spcAft>
                <a:buSzPts val="1100"/>
                <a:buNone/>
              </a:pPr>
              <a:r>
                <a:rPr lang="en-US" sz="1200">
                  <a:solidFill>
                    <a:schemeClr val="lt1"/>
                  </a:solidFill>
                  <a:latin typeface="Nunito SemiBold"/>
                  <a:ea typeface="Nunito SemiBold"/>
                  <a:cs typeface="Nunito SemiBold"/>
                  <a:sym typeface="Nunito SemiBold"/>
                </a:rPr>
                <a:t>Mytreyi Reddy - Data Analyst/Scientist</a:t>
              </a:r>
              <a:endParaRPr sz="1200">
                <a:solidFill>
                  <a:schemeClr val="lt1"/>
                </a:solidFill>
                <a:latin typeface="Nunito SemiBold"/>
                <a:ea typeface="Nunito SemiBold"/>
                <a:cs typeface="Nunito SemiBold"/>
                <a:sym typeface="Nunito SemiBold"/>
              </a:endParaRPr>
            </a:p>
            <a:p>
              <a:pPr marL="0" lvl="0" indent="0" algn="l" rtl="0">
                <a:lnSpc>
                  <a:spcPct val="90000"/>
                </a:lnSpc>
                <a:spcBef>
                  <a:spcPts val="0"/>
                </a:spcBef>
                <a:spcAft>
                  <a:spcPts val="0"/>
                </a:spcAft>
                <a:buSzPts val="1100"/>
                <a:buNone/>
              </a:pPr>
              <a:r>
                <a:rPr lang="en-US" sz="1200">
                  <a:solidFill>
                    <a:schemeClr val="lt1"/>
                  </a:solidFill>
                  <a:latin typeface="Nunito SemiBold"/>
                  <a:ea typeface="Nunito SemiBold"/>
                  <a:cs typeface="Nunito SemiBold"/>
                  <a:sym typeface="Nunito SemiBold"/>
                </a:rPr>
                <a:t>Rujuta Tamhankar - Maintenance/Support Engineer</a:t>
              </a:r>
              <a:endParaRPr sz="1200" b="1">
                <a:solidFill>
                  <a:schemeClr val="lt1"/>
                </a:solidFill>
              </a:endParaRPr>
            </a:p>
          </p:txBody>
        </p:sp>
      </p:grpSp>
      <p:sp>
        <p:nvSpPr>
          <p:cNvPr id="234" name="Google Shape;234;p33"/>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a:t>
            </a:fld>
            <a:endParaRPr/>
          </a:p>
        </p:txBody>
      </p:sp>
      <p:sp>
        <p:nvSpPr>
          <p:cNvPr id="75" name="Google Shape;413;p36">
            <a:extLst>
              <a:ext uri="{FF2B5EF4-FFF2-40B4-BE49-F238E27FC236}">
                <a16:creationId xmlns:a16="http://schemas.microsoft.com/office/drawing/2014/main" id="{204794E9-6D52-4DC9-BF62-90458F69F0F5}"/>
              </a:ext>
            </a:extLst>
          </p:cNvPr>
          <p:cNvSpPr txBox="1"/>
          <p:nvPr/>
        </p:nvSpPr>
        <p:spPr>
          <a:xfrm>
            <a:off x="299699" y="6502500"/>
            <a:ext cx="11257891" cy="355500"/>
          </a:xfrm>
          <a:prstGeom prst="rect">
            <a:avLst/>
          </a:prstGeom>
          <a:noFill/>
          <a:ln>
            <a:noFill/>
          </a:ln>
        </p:spPr>
        <p:txBody>
          <a:bodyPr spcFirstLastPara="1" wrap="square" lIns="91425" tIns="91425" rIns="91425" bIns="91425" anchor="b" anchorCtr="0">
            <a:noAutofit/>
          </a:bodyPr>
          <a:lstStyle/>
          <a:p>
            <a:pPr lvl="0" algn="r">
              <a:lnSpc>
                <a:spcPct val="115000"/>
              </a:lnSpc>
            </a:pPr>
            <a:r>
              <a:rPr lang="en-US" sz="900" dirty="0" err="1">
                <a:solidFill>
                  <a:srgbClr val="FFFFFF"/>
                </a:solidFill>
                <a:latin typeface="Nunito Light"/>
                <a:ea typeface="Nunito Light"/>
                <a:cs typeface="Nunito Light"/>
                <a:sym typeface="Nunito Light"/>
              </a:rPr>
              <a:t>Powerpoint</a:t>
            </a:r>
            <a:r>
              <a:rPr lang="en-US" sz="900" dirty="0">
                <a:solidFill>
                  <a:srgbClr val="FFFFFF"/>
                </a:solidFill>
                <a:latin typeface="Nunito Light"/>
                <a:ea typeface="Nunito Light"/>
                <a:cs typeface="Nunito Light"/>
                <a:sym typeface="Nunito Light"/>
              </a:rPr>
              <a:t> Template from </a:t>
            </a:r>
            <a:r>
              <a:rPr lang="en-US" sz="900" dirty="0">
                <a:hlinkClick r:id="rId3"/>
              </a:rPr>
              <a:t>https://www.free-powerpoint-templates-design.com/</a:t>
            </a:r>
            <a:endParaRPr sz="900" dirty="0">
              <a:solidFill>
                <a:srgbClr val="FFFFFF"/>
              </a:solidFill>
              <a:latin typeface="Nunito Light"/>
              <a:ea typeface="Nunito Light"/>
              <a:cs typeface="Nunito Light"/>
              <a:sym typeface="Nunito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2"/>
          <p:cNvSpPr/>
          <p:nvPr/>
        </p:nvSpPr>
        <p:spPr>
          <a:xfrm>
            <a:off x="0" y="-3600"/>
            <a:ext cx="2831400" cy="6861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570" name="Google Shape;570;p42"/>
          <p:cNvGrpSpPr/>
          <p:nvPr/>
        </p:nvGrpSpPr>
        <p:grpSpPr>
          <a:xfrm>
            <a:off x="159574" y="4614277"/>
            <a:ext cx="2466841" cy="2132781"/>
            <a:chOff x="478634" y="5086273"/>
            <a:chExt cx="1919720" cy="1659751"/>
          </a:xfrm>
        </p:grpSpPr>
        <p:sp>
          <p:nvSpPr>
            <p:cNvPr id="571" name="Google Shape;571;p42"/>
            <p:cNvSpPr/>
            <p:nvPr/>
          </p:nvSpPr>
          <p:spPr>
            <a:xfrm>
              <a:off x="1259632" y="5702855"/>
              <a:ext cx="1138722" cy="1043169"/>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572" name="Google Shape;572;p42"/>
            <p:cNvSpPr/>
            <p:nvPr/>
          </p:nvSpPr>
          <p:spPr>
            <a:xfrm rot="-507302">
              <a:off x="1098551" y="5147094"/>
              <a:ext cx="887410" cy="812945"/>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573" name="Google Shape;573;p42"/>
            <p:cNvSpPr/>
            <p:nvPr/>
          </p:nvSpPr>
          <p:spPr>
            <a:xfrm rot="-520390">
              <a:off x="523485" y="5877646"/>
              <a:ext cx="707935" cy="648530"/>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sp>
        <p:nvSpPr>
          <p:cNvPr id="574" name="Google Shape;574;p42"/>
          <p:cNvSpPr/>
          <p:nvPr/>
        </p:nvSpPr>
        <p:spPr>
          <a:xfrm>
            <a:off x="3909658" y="478971"/>
            <a:ext cx="7204200" cy="1320900"/>
          </a:xfrm>
          <a:prstGeom prst="rect">
            <a:avLst/>
          </a:prstGeom>
          <a:noFill/>
          <a:ln w="254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solidFill>
                <a:schemeClr val="lt1"/>
              </a:solidFill>
              <a:latin typeface="Nunito"/>
              <a:ea typeface="Nunito"/>
              <a:cs typeface="Nunito"/>
              <a:sym typeface="Nunito"/>
            </a:endParaRPr>
          </a:p>
        </p:txBody>
      </p:sp>
      <p:sp>
        <p:nvSpPr>
          <p:cNvPr id="575" name="Google Shape;575;p42"/>
          <p:cNvSpPr txBox="1"/>
          <p:nvPr/>
        </p:nvSpPr>
        <p:spPr>
          <a:xfrm>
            <a:off x="371808" y="393498"/>
            <a:ext cx="3067500" cy="1477200"/>
          </a:xfrm>
          <a:prstGeom prst="rect">
            <a:avLst/>
          </a:prstGeom>
          <a:noFill/>
          <a:ln>
            <a:noFill/>
          </a:ln>
        </p:spPr>
        <p:txBody>
          <a:bodyPr spcFirstLastPara="1" wrap="square" lIns="72000" tIns="0" rIns="36000" bIns="0" anchor="t" anchorCtr="0">
            <a:noAutofit/>
          </a:bodyPr>
          <a:lstStyle/>
          <a:p>
            <a:pPr marL="0" marR="0" lvl="0" indent="0" algn="l" rtl="0">
              <a:spcBef>
                <a:spcPts val="0"/>
              </a:spcBef>
              <a:spcAft>
                <a:spcPts val="0"/>
              </a:spcAft>
              <a:buNone/>
            </a:pPr>
            <a:r>
              <a:rPr lang="en-US" sz="3200">
                <a:solidFill>
                  <a:schemeClr val="lt1"/>
                </a:solidFill>
                <a:latin typeface="Nunito"/>
                <a:ea typeface="Nunito"/>
                <a:cs typeface="Nunito"/>
                <a:sym typeface="Nunito"/>
              </a:rPr>
              <a:t>Business Problem Statement</a:t>
            </a:r>
            <a:endParaRPr sz="3200">
              <a:solidFill>
                <a:schemeClr val="lt1"/>
              </a:solidFill>
              <a:latin typeface="Nunito"/>
              <a:ea typeface="Nunito"/>
              <a:cs typeface="Nunito"/>
              <a:sym typeface="Nunito"/>
            </a:endParaRPr>
          </a:p>
        </p:txBody>
      </p:sp>
      <p:sp>
        <p:nvSpPr>
          <p:cNvPr id="576" name="Google Shape;576;p42"/>
          <p:cNvSpPr/>
          <p:nvPr/>
        </p:nvSpPr>
        <p:spPr>
          <a:xfrm>
            <a:off x="3909658" y="2007541"/>
            <a:ext cx="7204200" cy="1320900"/>
          </a:xfrm>
          <a:prstGeom prst="rect">
            <a:avLst/>
          </a:prstGeom>
          <a:noFill/>
          <a:ln w="254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solidFill>
                <a:schemeClr val="lt1"/>
              </a:solidFill>
              <a:latin typeface="Nunito"/>
              <a:ea typeface="Nunito"/>
              <a:cs typeface="Nunito"/>
              <a:sym typeface="Nunito"/>
            </a:endParaRPr>
          </a:p>
        </p:txBody>
      </p:sp>
      <p:sp>
        <p:nvSpPr>
          <p:cNvPr id="577" name="Google Shape;577;p42"/>
          <p:cNvSpPr/>
          <p:nvPr/>
        </p:nvSpPr>
        <p:spPr>
          <a:xfrm>
            <a:off x="3909658" y="3536111"/>
            <a:ext cx="7204200" cy="1320900"/>
          </a:xfrm>
          <a:prstGeom prst="rect">
            <a:avLst/>
          </a:prstGeom>
          <a:noFill/>
          <a:ln w="254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solidFill>
                <a:schemeClr val="lt1"/>
              </a:solidFill>
              <a:latin typeface="Nunito"/>
              <a:ea typeface="Nunito"/>
              <a:cs typeface="Nunito"/>
              <a:sym typeface="Nunito"/>
            </a:endParaRPr>
          </a:p>
        </p:txBody>
      </p:sp>
      <p:sp>
        <p:nvSpPr>
          <p:cNvPr id="578" name="Google Shape;578;p42"/>
          <p:cNvSpPr/>
          <p:nvPr/>
        </p:nvSpPr>
        <p:spPr>
          <a:xfrm>
            <a:off x="3909658" y="5064681"/>
            <a:ext cx="7204200" cy="1320900"/>
          </a:xfrm>
          <a:prstGeom prst="rect">
            <a:avLst/>
          </a:prstGeom>
          <a:noFill/>
          <a:ln w="25400" cap="flat" cmpd="sng">
            <a:solidFill>
              <a:schemeClr val="accent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solidFill>
                <a:schemeClr val="lt1"/>
              </a:solidFill>
              <a:latin typeface="Nunito"/>
              <a:ea typeface="Nunito"/>
              <a:cs typeface="Nunito"/>
              <a:sym typeface="Nunito"/>
            </a:endParaRPr>
          </a:p>
        </p:txBody>
      </p:sp>
      <p:sp>
        <p:nvSpPr>
          <p:cNvPr id="579" name="Google Shape;579;p42"/>
          <p:cNvSpPr txBox="1"/>
          <p:nvPr/>
        </p:nvSpPr>
        <p:spPr>
          <a:xfrm>
            <a:off x="5506575" y="478975"/>
            <a:ext cx="5266800" cy="1320900"/>
          </a:xfrm>
          <a:prstGeom prst="rect">
            <a:avLst/>
          </a:prstGeom>
          <a:noFill/>
          <a:ln>
            <a:noFill/>
          </a:ln>
        </p:spPr>
        <p:txBody>
          <a:bodyPr spcFirstLastPara="1" wrap="square" lIns="72000" tIns="45700" rIns="108000"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Increasing patient complaints about unsatisfactory surgery experiences due to scheduling mistakes, E.g., operating rooms being double-booked or last minute appointment changes. This stems from scheduling admins not having the critical information needed to properly schedule surgeries</a:t>
            </a:r>
            <a:endParaRPr>
              <a:solidFill>
                <a:srgbClr val="3F3F3F"/>
              </a:solidFill>
              <a:latin typeface="Nunito"/>
              <a:ea typeface="Nunito"/>
              <a:cs typeface="Nunito"/>
              <a:sym typeface="Nunito"/>
            </a:endParaRPr>
          </a:p>
        </p:txBody>
      </p:sp>
      <p:sp>
        <p:nvSpPr>
          <p:cNvPr id="580" name="Google Shape;580;p42"/>
          <p:cNvSpPr/>
          <p:nvPr/>
        </p:nvSpPr>
        <p:spPr>
          <a:xfrm>
            <a:off x="4353994" y="747150"/>
            <a:ext cx="792000" cy="792000"/>
          </a:xfrm>
          <a:prstGeom prst="ellipse">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581" name="Google Shape;581;p42"/>
          <p:cNvSpPr/>
          <p:nvPr/>
        </p:nvSpPr>
        <p:spPr>
          <a:xfrm>
            <a:off x="4353994" y="2266306"/>
            <a:ext cx="792000" cy="792000"/>
          </a:xfrm>
          <a:prstGeom prst="ellipse">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582" name="Google Shape;582;p42"/>
          <p:cNvSpPr/>
          <p:nvPr/>
        </p:nvSpPr>
        <p:spPr>
          <a:xfrm>
            <a:off x="4353994" y="3785462"/>
            <a:ext cx="792000" cy="7920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583" name="Google Shape;583;p42"/>
          <p:cNvSpPr/>
          <p:nvPr/>
        </p:nvSpPr>
        <p:spPr>
          <a:xfrm>
            <a:off x="4353994" y="5304618"/>
            <a:ext cx="792000" cy="7920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584" name="Google Shape;584;p42"/>
          <p:cNvSpPr/>
          <p:nvPr/>
        </p:nvSpPr>
        <p:spPr>
          <a:xfrm>
            <a:off x="4578622" y="4035540"/>
            <a:ext cx="340200" cy="286718"/>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585" name="Google Shape;585;p42"/>
          <p:cNvSpPr/>
          <p:nvPr/>
        </p:nvSpPr>
        <p:spPr>
          <a:xfrm>
            <a:off x="4578351" y="5533066"/>
            <a:ext cx="340200" cy="337216"/>
          </a:xfrm>
          <a:custGeom>
            <a:avLst/>
            <a:gdLst/>
            <a:ahLst/>
            <a:cxnLst/>
            <a:rect l="l" t="t" r="r" b="b"/>
            <a:pathLst>
              <a:path w="3240000" h="3211580" extrusionOk="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586" name="Google Shape;586;p42"/>
          <p:cNvSpPr/>
          <p:nvPr/>
        </p:nvSpPr>
        <p:spPr>
          <a:xfrm rot="2990640">
            <a:off x="4618007" y="2538193"/>
            <a:ext cx="315242" cy="335370"/>
          </a:xfrm>
          <a:custGeom>
            <a:avLst/>
            <a:gdLst/>
            <a:ahLst/>
            <a:cxnLst/>
            <a:rect l="l" t="t" r="r" b="b"/>
            <a:pathLst>
              <a:path w="3011706" h="3204001" extrusionOk="0">
                <a:moveTo>
                  <a:pt x="2432249" y="1011942"/>
                </a:moveTo>
                <a:cubicBezTo>
                  <a:pt x="2423608" y="1019482"/>
                  <a:pt x="2416303" y="1028841"/>
                  <a:pt x="2410966" y="1039800"/>
                </a:cubicBezTo>
                <a:lnTo>
                  <a:pt x="1969837" y="1945620"/>
                </a:lnTo>
                <a:cubicBezTo>
                  <a:pt x="1948488" y="1989457"/>
                  <a:pt x="1966719" y="2042300"/>
                  <a:pt x="2010556" y="2063648"/>
                </a:cubicBezTo>
                <a:cubicBezTo>
                  <a:pt x="2054392" y="2084996"/>
                  <a:pt x="2107235" y="2066766"/>
                  <a:pt x="2128583" y="2022929"/>
                </a:cubicBezTo>
                <a:lnTo>
                  <a:pt x="2569712" y="1117109"/>
                </a:lnTo>
                <a:cubicBezTo>
                  <a:pt x="2591061" y="1073271"/>
                  <a:pt x="2572830" y="1020430"/>
                  <a:pt x="2528993" y="999081"/>
                </a:cubicBezTo>
                <a:cubicBezTo>
                  <a:pt x="2496115" y="983070"/>
                  <a:pt x="2458172" y="989322"/>
                  <a:pt x="2432249" y="1011942"/>
                </a:cubicBezTo>
                <a:close/>
                <a:moveTo>
                  <a:pt x="1709549" y="1044955"/>
                </a:moveTo>
                <a:cubicBezTo>
                  <a:pt x="1978186" y="735551"/>
                  <a:pt x="2446780" y="702502"/>
                  <a:pt x="2756184" y="971139"/>
                </a:cubicBezTo>
                <a:cubicBezTo>
                  <a:pt x="3065588" y="1239776"/>
                  <a:pt x="3098636" y="1708370"/>
                  <a:pt x="2830000" y="2017774"/>
                </a:cubicBezTo>
                <a:cubicBezTo>
                  <a:pt x="2561363" y="2327178"/>
                  <a:pt x="2092769" y="2360227"/>
                  <a:pt x="1783365" y="2091590"/>
                </a:cubicBezTo>
                <a:cubicBezTo>
                  <a:pt x="1473960" y="1822953"/>
                  <a:pt x="1440912" y="1354359"/>
                  <a:pt x="1709549" y="1044955"/>
                </a:cubicBezTo>
                <a:close/>
                <a:moveTo>
                  <a:pt x="208197" y="1872243"/>
                </a:moveTo>
                <a:cubicBezTo>
                  <a:pt x="195168" y="1885273"/>
                  <a:pt x="187109" y="1903273"/>
                  <a:pt x="187109" y="1923155"/>
                </a:cubicBezTo>
                <a:lnTo>
                  <a:pt x="187109" y="2715155"/>
                </a:lnTo>
                <a:cubicBezTo>
                  <a:pt x="187109" y="2754920"/>
                  <a:pt x="219344" y="2787155"/>
                  <a:pt x="259109" y="2787155"/>
                </a:cubicBezTo>
                <a:cubicBezTo>
                  <a:pt x="298874" y="2787155"/>
                  <a:pt x="331109" y="2754920"/>
                  <a:pt x="331109" y="2715155"/>
                </a:cubicBezTo>
                <a:lnTo>
                  <a:pt x="331109" y="1923155"/>
                </a:lnTo>
                <a:cubicBezTo>
                  <a:pt x="331109" y="1883390"/>
                  <a:pt x="298874" y="1851155"/>
                  <a:pt x="259109" y="1851155"/>
                </a:cubicBezTo>
                <a:cubicBezTo>
                  <a:pt x="239226" y="1851156"/>
                  <a:pt x="221226" y="1859214"/>
                  <a:pt x="208197" y="1872243"/>
                </a:cubicBezTo>
                <a:close/>
                <a:moveTo>
                  <a:pt x="0" y="1625202"/>
                </a:moveTo>
                <a:cubicBezTo>
                  <a:pt x="418057" y="1737228"/>
                  <a:pt x="858998" y="1737384"/>
                  <a:pt x="1277606" y="1625336"/>
                </a:cubicBezTo>
                <a:cubicBezTo>
                  <a:pt x="1277605" y="1938624"/>
                  <a:pt x="1277605" y="2251911"/>
                  <a:pt x="1277605" y="2565198"/>
                </a:cubicBezTo>
                <a:cubicBezTo>
                  <a:pt x="1277605" y="2917999"/>
                  <a:pt x="991603" y="3204001"/>
                  <a:pt x="638802" y="3204001"/>
                </a:cubicBezTo>
                <a:lnTo>
                  <a:pt x="638803" y="3204000"/>
                </a:lnTo>
                <a:cubicBezTo>
                  <a:pt x="286002" y="3204000"/>
                  <a:pt x="0" y="2917999"/>
                  <a:pt x="0" y="2565197"/>
                </a:cubicBezTo>
                <a:close/>
                <a:moveTo>
                  <a:pt x="208197" y="459897"/>
                </a:moveTo>
                <a:cubicBezTo>
                  <a:pt x="195167" y="472926"/>
                  <a:pt x="187109" y="490926"/>
                  <a:pt x="187109" y="510808"/>
                </a:cubicBezTo>
                <a:lnTo>
                  <a:pt x="187109" y="1302808"/>
                </a:lnTo>
                <a:cubicBezTo>
                  <a:pt x="187109" y="1342573"/>
                  <a:pt x="219344" y="1374808"/>
                  <a:pt x="259109" y="1374808"/>
                </a:cubicBezTo>
                <a:cubicBezTo>
                  <a:pt x="298874" y="1374808"/>
                  <a:pt x="331109" y="1342573"/>
                  <a:pt x="331109" y="1302808"/>
                </a:cubicBezTo>
                <a:lnTo>
                  <a:pt x="331109" y="510808"/>
                </a:lnTo>
                <a:cubicBezTo>
                  <a:pt x="331109" y="471043"/>
                  <a:pt x="298874" y="438808"/>
                  <a:pt x="259109" y="438808"/>
                </a:cubicBezTo>
                <a:cubicBezTo>
                  <a:pt x="239226" y="438808"/>
                  <a:pt x="221226" y="446867"/>
                  <a:pt x="208197" y="459897"/>
                </a:cubicBezTo>
                <a:close/>
                <a:moveTo>
                  <a:pt x="187101" y="187101"/>
                </a:moveTo>
                <a:cubicBezTo>
                  <a:pt x="302701" y="71501"/>
                  <a:pt x="462402" y="0"/>
                  <a:pt x="638803" y="0"/>
                </a:cubicBezTo>
                <a:cubicBezTo>
                  <a:pt x="991604" y="0"/>
                  <a:pt x="1277606" y="286002"/>
                  <a:pt x="1277606" y="638803"/>
                </a:cubicBezTo>
                <a:lnTo>
                  <a:pt x="1277606" y="1497764"/>
                </a:lnTo>
                <a:cubicBezTo>
                  <a:pt x="859958" y="1616355"/>
                  <a:pt x="417375" y="1616210"/>
                  <a:pt x="0" y="1498771"/>
                </a:cubicBezTo>
                <a:lnTo>
                  <a:pt x="0" y="638803"/>
                </a:lnTo>
                <a:cubicBezTo>
                  <a:pt x="0" y="462403"/>
                  <a:pt x="71500" y="302702"/>
                  <a:pt x="187101" y="18710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587" name="Google Shape;587;p42"/>
          <p:cNvSpPr/>
          <p:nvPr/>
        </p:nvSpPr>
        <p:spPr>
          <a:xfrm>
            <a:off x="4634300" y="952161"/>
            <a:ext cx="226825" cy="360897"/>
          </a:xfrm>
          <a:custGeom>
            <a:avLst/>
            <a:gdLst/>
            <a:ahLst/>
            <a:cxnLst/>
            <a:rect l="l" t="t" r="r" b="b"/>
            <a:pathLst>
              <a:path w="2016224" h="3207971" extrusionOk="0">
                <a:moveTo>
                  <a:pt x="854575" y="1382799"/>
                </a:moveTo>
                <a:lnTo>
                  <a:pt x="854575" y="1686462"/>
                </a:lnTo>
                <a:lnTo>
                  <a:pt x="550912" y="1686462"/>
                </a:lnTo>
                <a:lnTo>
                  <a:pt x="550912" y="1993536"/>
                </a:lnTo>
                <a:lnTo>
                  <a:pt x="854575" y="1993536"/>
                </a:lnTo>
                <a:lnTo>
                  <a:pt x="854575" y="2297199"/>
                </a:lnTo>
                <a:lnTo>
                  <a:pt x="1161649" y="2297199"/>
                </a:lnTo>
                <a:lnTo>
                  <a:pt x="1161649" y="1993536"/>
                </a:lnTo>
                <a:lnTo>
                  <a:pt x="1465312" y="1993536"/>
                </a:lnTo>
                <a:lnTo>
                  <a:pt x="1465312" y="1686462"/>
                </a:lnTo>
                <a:lnTo>
                  <a:pt x="1161649" y="1686462"/>
                </a:lnTo>
                <a:lnTo>
                  <a:pt x="1161649" y="1382799"/>
                </a:lnTo>
                <a:close/>
                <a:moveTo>
                  <a:pt x="397285" y="941591"/>
                </a:moveTo>
                <a:lnTo>
                  <a:pt x="1618940" y="941591"/>
                </a:lnTo>
                <a:lnTo>
                  <a:pt x="1618940" y="2738407"/>
                </a:lnTo>
                <a:lnTo>
                  <a:pt x="397285" y="2738407"/>
                </a:lnTo>
                <a:close/>
                <a:moveTo>
                  <a:pt x="305673" y="849979"/>
                </a:moveTo>
                <a:lnTo>
                  <a:pt x="305673" y="2830019"/>
                </a:lnTo>
                <a:lnTo>
                  <a:pt x="1710552" y="2830019"/>
                </a:lnTo>
                <a:lnTo>
                  <a:pt x="1710552" y="849979"/>
                </a:lnTo>
                <a:close/>
                <a:moveTo>
                  <a:pt x="240515" y="472027"/>
                </a:moveTo>
                <a:lnTo>
                  <a:pt x="1775709" y="472027"/>
                </a:lnTo>
                <a:cubicBezTo>
                  <a:pt x="1908542" y="472027"/>
                  <a:pt x="2016224" y="579709"/>
                  <a:pt x="2016224" y="712542"/>
                </a:cubicBezTo>
                <a:lnTo>
                  <a:pt x="2016224" y="2967456"/>
                </a:lnTo>
                <a:cubicBezTo>
                  <a:pt x="2016224" y="3100289"/>
                  <a:pt x="1908542" y="3207971"/>
                  <a:pt x="1775709" y="3207971"/>
                </a:cubicBezTo>
                <a:lnTo>
                  <a:pt x="240515" y="3207971"/>
                </a:lnTo>
                <a:cubicBezTo>
                  <a:pt x="107682" y="3207971"/>
                  <a:pt x="0" y="3100289"/>
                  <a:pt x="0" y="2967456"/>
                </a:cubicBezTo>
                <a:lnTo>
                  <a:pt x="0" y="712542"/>
                </a:lnTo>
                <a:cubicBezTo>
                  <a:pt x="0" y="579709"/>
                  <a:pt x="107682" y="472027"/>
                  <a:pt x="240515" y="472027"/>
                </a:cubicBezTo>
                <a:close/>
                <a:moveTo>
                  <a:pt x="515787" y="0"/>
                </a:moveTo>
                <a:lnTo>
                  <a:pt x="1500437" y="0"/>
                </a:lnTo>
                <a:cubicBezTo>
                  <a:pt x="1541893" y="0"/>
                  <a:pt x="1575500" y="33607"/>
                  <a:pt x="1575500" y="75063"/>
                </a:cubicBezTo>
                <a:lnTo>
                  <a:pt x="1575500" y="367990"/>
                </a:lnTo>
                <a:lnTo>
                  <a:pt x="440724" y="367990"/>
                </a:lnTo>
                <a:lnTo>
                  <a:pt x="440724" y="75063"/>
                </a:lnTo>
                <a:cubicBezTo>
                  <a:pt x="440724" y="33607"/>
                  <a:pt x="474331" y="0"/>
                  <a:pt x="515787"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588" name="Google Shape;588;p42"/>
          <p:cNvSpPr txBox="1"/>
          <p:nvPr/>
        </p:nvSpPr>
        <p:spPr>
          <a:xfrm>
            <a:off x="5506575" y="2007538"/>
            <a:ext cx="5266800" cy="1320900"/>
          </a:xfrm>
          <a:prstGeom prst="rect">
            <a:avLst/>
          </a:prstGeom>
          <a:noFill/>
          <a:ln>
            <a:noFill/>
          </a:ln>
        </p:spPr>
        <p:txBody>
          <a:bodyPr spcFirstLastPara="1" wrap="square" lIns="72000" tIns="45700" rIns="108000"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Increasing complaints from our surgeons due to surgeries being incorrectly staffed or understaffed because scheduling admins are ill-equipped to make those types of decisions</a:t>
            </a:r>
            <a:endParaRPr>
              <a:solidFill>
                <a:srgbClr val="3F3F3F"/>
              </a:solidFill>
              <a:latin typeface="Nunito"/>
              <a:ea typeface="Nunito"/>
              <a:cs typeface="Nunito"/>
              <a:sym typeface="Nunito"/>
            </a:endParaRPr>
          </a:p>
        </p:txBody>
      </p:sp>
      <p:sp>
        <p:nvSpPr>
          <p:cNvPr id="589" name="Google Shape;589;p42"/>
          <p:cNvSpPr txBox="1"/>
          <p:nvPr/>
        </p:nvSpPr>
        <p:spPr>
          <a:xfrm>
            <a:off x="5506575" y="3536100"/>
            <a:ext cx="5266800" cy="1320900"/>
          </a:xfrm>
          <a:prstGeom prst="rect">
            <a:avLst/>
          </a:prstGeom>
          <a:noFill/>
          <a:ln>
            <a:noFill/>
          </a:ln>
        </p:spPr>
        <p:txBody>
          <a:bodyPr spcFirstLastPara="1" wrap="square" lIns="72000" tIns="45700" rIns="108000"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Certain types of our surgeries are often arranged densely among the same doctors and operating room staff, resulting in unbalanced workload, stressed and exhausted staff, and a decrease in surgical quality</a:t>
            </a:r>
            <a:endParaRPr>
              <a:solidFill>
                <a:srgbClr val="3F3F3F"/>
              </a:solidFill>
              <a:latin typeface="Nunito"/>
              <a:ea typeface="Nunito"/>
              <a:cs typeface="Nunito"/>
              <a:sym typeface="Nunito"/>
            </a:endParaRPr>
          </a:p>
        </p:txBody>
      </p:sp>
      <p:sp>
        <p:nvSpPr>
          <p:cNvPr id="590" name="Google Shape;590;p42"/>
          <p:cNvSpPr txBox="1"/>
          <p:nvPr/>
        </p:nvSpPr>
        <p:spPr>
          <a:xfrm>
            <a:off x="5506575" y="5064650"/>
            <a:ext cx="5266800" cy="1320900"/>
          </a:xfrm>
          <a:prstGeom prst="rect">
            <a:avLst/>
          </a:prstGeom>
          <a:noFill/>
          <a:ln>
            <a:noFill/>
          </a:ln>
        </p:spPr>
        <p:txBody>
          <a:bodyPr spcFirstLastPara="1" wrap="square" lIns="72000" tIns="45700" rIns="108000"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Without a fix, these problems could result in possible malpractice and increasingly unpleasant patient experience</a:t>
            </a:r>
            <a:endParaRPr>
              <a:solidFill>
                <a:srgbClr val="3F3F3F"/>
              </a:solidFill>
              <a:latin typeface="Nunito"/>
              <a:ea typeface="Nunito"/>
              <a:cs typeface="Nunito"/>
              <a:sym typeface="Nunito"/>
            </a:endParaRPr>
          </a:p>
        </p:txBody>
      </p:sp>
      <p:sp>
        <p:nvSpPr>
          <p:cNvPr id="591" name="Google Shape;591;p42"/>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43"/>
          <p:cNvSpPr/>
          <p:nvPr/>
        </p:nvSpPr>
        <p:spPr>
          <a:xfrm>
            <a:off x="1195453" y="4694412"/>
            <a:ext cx="2202300" cy="10695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597" name="Google Shape;597;p43"/>
          <p:cNvSpPr/>
          <p:nvPr/>
        </p:nvSpPr>
        <p:spPr>
          <a:xfrm>
            <a:off x="1195453" y="1763558"/>
            <a:ext cx="2202300" cy="10695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598" name="Google Shape;598;p43"/>
          <p:cNvSpPr/>
          <p:nvPr/>
        </p:nvSpPr>
        <p:spPr>
          <a:xfrm>
            <a:off x="1550807" y="1714116"/>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599" name="Google Shape;599;p43"/>
          <p:cNvSpPr/>
          <p:nvPr/>
        </p:nvSpPr>
        <p:spPr>
          <a:xfrm rot="5400000">
            <a:off x="979907" y="1726853"/>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00" name="Google Shape;600;p43"/>
          <p:cNvSpPr txBox="1"/>
          <p:nvPr/>
        </p:nvSpPr>
        <p:spPr>
          <a:xfrm>
            <a:off x="2277750" y="1926450"/>
            <a:ext cx="8678100" cy="820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We need a </a:t>
            </a:r>
            <a:r>
              <a:rPr lang="en-US" b="1" i="1">
                <a:solidFill>
                  <a:srgbClr val="3F3F3F"/>
                </a:solidFill>
                <a:latin typeface="Nunito"/>
                <a:ea typeface="Nunito"/>
                <a:cs typeface="Nunito"/>
                <a:sym typeface="Nunito"/>
              </a:rPr>
              <a:t>reporting portal</a:t>
            </a:r>
            <a:r>
              <a:rPr lang="en-US">
                <a:solidFill>
                  <a:srgbClr val="3F3F3F"/>
                </a:solidFill>
                <a:latin typeface="Nunito"/>
                <a:ea typeface="Nunito"/>
                <a:cs typeface="Nunito"/>
                <a:sym typeface="Nunito"/>
              </a:rPr>
              <a:t> that accurately provides critical information regarding surgeons schedules and surgery facility availability so that the </a:t>
            </a:r>
            <a:r>
              <a:rPr lang="en-US" b="1" i="1">
                <a:solidFill>
                  <a:srgbClr val="3F3F3F"/>
                </a:solidFill>
                <a:latin typeface="Nunito"/>
                <a:ea typeface="Nunito"/>
                <a:cs typeface="Nunito"/>
                <a:sym typeface="Nunito"/>
              </a:rPr>
              <a:t>scheduling admin</a:t>
            </a:r>
            <a:r>
              <a:rPr lang="en-US">
                <a:solidFill>
                  <a:srgbClr val="3F3F3F"/>
                </a:solidFill>
                <a:latin typeface="Nunito"/>
                <a:ea typeface="Nunito"/>
                <a:cs typeface="Nunito"/>
                <a:sym typeface="Nunito"/>
              </a:rPr>
              <a:t> can schedule surgeries with the proper combination of facility, surgeon, and operating room staff, thus avoiding double-booking and decreasing scheduling errors</a:t>
            </a:r>
            <a:endParaRPr>
              <a:latin typeface="Nunito"/>
              <a:ea typeface="Nunito"/>
              <a:cs typeface="Nunito"/>
              <a:sym typeface="Nunito"/>
            </a:endParaRPr>
          </a:p>
        </p:txBody>
      </p:sp>
      <p:sp>
        <p:nvSpPr>
          <p:cNvPr id="601" name="Google Shape;601;p43"/>
          <p:cNvSpPr txBox="1"/>
          <p:nvPr/>
        </p:nvSpPr>
        <p:spPr>
          <a:xfrm>
            <a:off x="965790" y="1926455"/>
            <a:ext cx="1143900" cy="6462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3600" b="1">
                <a:solidFill>
                  <a:schemeClr val="lt1"/>
                </a:solidFill>
                <a:latin typeface="Nunito"/>
                <a:ea typeface="Nunito"/>
                <a:cs typeface="Nunito"/>
                <a:sym typeface="Nunito"/>
              </a:rPr>
              <a:t>01</a:t>
            </a:r>
            <a:endParaRPr sz="3600" b="1">
              <a:solidFill>
                <a:schemeClr val="lt1"/>
              </a:solidFill>
              <a:latin typeface="Nunito"/>
              <a:ea typeface="Nunito"/>
              <a:cs typeface="Nunito"/>
              <a:sym typeface="Nunito"/>
            </a:endParaRPr>
          </a:p>
        </p:txBody>
      </p:sp>
      <p:sp>
        <p:nvSpPr>
          <p:cNvPr id="602" name="Google Shape;602;p43"/>
          <p:cNvSpPr/>
          <p:nvPr/>
        </p:nvSpPr>
        <p:spPr>
          <a:xfrm>
            <a:off x="1195453" y="3228985"/>
            <a:ext cx="2202300" cy="10695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03" name="Google Shape;603;p43"/>
          <p:cNvSpPr/>
          <p:nvPr/>
        </p:nvSpPr>
        <p:spPr>
          <a:xfrm>
            <a:off x="1550807" y="3179543"/>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04" name="Google Shape;604;p43"/>
          <p:cNvSpPr/>
          <p:nvPr/>
        </p:nvSpPr>
        <p:spPr>
          <a:xfrm rot="5400000">
            <a:off x="979907" y="3192280"/>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05" name="Google Shape;605;p43"/>
          <p:cNvSpPr txBox="1"/>
          <p:nvPr/>
        </p:nvSpPr>
        <p:spPr>
          <a:xfrm>
            <a:off x="965790" y="3391882"/>
            <a:ext cx="1143900" cy="6462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3600" b="1">
                <a:solidFill>
                  <a:schemeClr val="lt1"/>
                </a:solidFill>
                <a:latin typeface="Nunito"/>
                <a:ea typeface="Nunito"/>
                <a:cs typeface="Nunito"/>
                <a:sym typeface="Nunito"/>
              </a:rPr>
              <a:t>02</a:t>
            </a:r>
            <a:endParaRPr sz="3600" b="1">
              <a:solidFill>
                <a:schemeClr val="lt1"/>
              </a:solidFill>
              <a:latin typeface="Nunito"/>
              <a:ea typeface="Nunito"/>
              <a:cs typeface="Nunito"/>
              <a:sym typeface="Nunito"/>
            </a:endParaRPr>
          </a:p>
        </p:txBody>
      </p:sp>
      <p:sp>
        <p:nvSpPr>
          <p:cNvPr id="606" name="Google Shape;606;p43"/>
          <p:cNvSpPr/>
          <p:nvPr/>
        </p:nvSpPr>
        <p:spPr>
          <a:xfrm>
            <a:off x="1550807" y="4644970"/>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07" name="Google Shape;607;p43"/>
          <p:cNvSpPr/>
          <p:nvPr/>
        </p:nvSpPr>
        <p:spPr>
          <a:xfrm rot="5400000">
            <a:off x="979907" y="4657707"/>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08" name="Google Shape;608;p43"/>
          <p:cNvSpPr txBox="1"/>
          <p:nvPr/>
        </p:nvSpPr>
        <p:spPr>
          <a:xfrm>
            <a:off x="965790" y="4857309"/>
            <a:ext cx="1143900" cy="6462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3600" b="1">
                <a:solidFill>
                  <a:schemeClr val="lt1"/>
                </a:solidFill>
                <a:latin typeface="Nunito"/>
                <a:ea typeface="Nunito"/>
                <a:cs typeface="Nunito"/>
                <a:sym typeface="Nunito"/>
              </a:rPr>
              <a:t>03</a:t>
            </a:r>
            <a:endParaRPr sz="3600" b="1">
              <a:solidFill>
                <a:schemeClr val="lt1"/>
              </a:solidFill>
              <a:latin typeface="Nunito"/>
              <a:ea typeface="Nunito"/>
              <a:cs typeface="Nunito"/>
              <a:sym typeface="Nunito"/>
            </a:endParaRPr>
          </a:p>
        </p:txBody>
      </p:sp>
      <p:sp>
        <p:nvSpPr>
          <p:cNvPr id="609" name="Google Shape;609;p43"/>
          <p:cNvSpPr txBox="1"/>
          <p:nvPr/>
        </p:nvSpPr>
        <p:spPr>
          <a:xfrm>
            <a:off x="2277750" y="3356850"/>
            <a:ext cx="8678100" cy="820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We need a </a:t>
            </a:r>
            <a:r>
              <a:rPr lang="en-US" b="1" i="1">
                <a:solidFill>
                  <a:srgbClr val="3F3F3F"/>
                </a:solidFill>
                <a:latin typeface="Nunito"/>
                <a:ea typeface="Nunito"/>
                <a:cs typeface="Nunito"/>
                <a:sym typeface="Nunito"/>
              </a:rPr>
              <a:t>reporting portal</a:t>
            </a:r>
            <a:r>
              <a:rPr lang="en-US">
                <a:solidFill>
                  <a:srgbClr val="3F3F3F"/>
                </a:solidFill>
                <a:latin typeface="Nunito"/>
                <a:ea typeface="Nunito"/>
                <a:cs typeface="Nunito"/>
                <a:sym typeface="Nunito"/>
              </a:rPr>
              <a:t> that provides updated surgery and operating room staff schedules so that the </a:t>
            </a:r>
            <a:r>
              <a:rPr lang="en-US" b="1" i="1">
                <a:solidFill>
                  <a:srgbClr val="3F3F3F"/>
                </a:solidFill>
                <a:latin typeface="Nunito"/>
                <a:ea typeface="Nunito"/>
                <a:cs typeface="Nunito"/>
                <a:sym typeface="Nunito"/>
              </a:rPr>
              <a:t>nurse unit manager</a:t>
            </a:r>
            <a:r>
              <a:rPr lang="en-US">
                <a:solidFill>
                  <a:srgbClr val="3F3F3F"/>
                </a:solidFill>
                <a:latin typeface="Nunito"/>
                <a:ea typeface="Nunito"/>
                <a:cs typeface="Nunito"/>
                <a:sym typeface="Nunito"/>
              </a:rPr>
              <a:t> can balance operating room staff workload and avoid surgeries that are incorrectly staffed or understaffed, thus increasing overall operational efficiency as well as surgical quality</a:t>
            </a:r>
            <a:endParaRPr>
              <a:latin typeface="Nunito"/>
              <a:ea typeface="Nunito"/>
              <a:cs typeface="Nunito"/>
              <a:sym typeface="Nunito"/>
            </a:endParaRPr>
          </a:p>
        </p:txBody>
      </p:sp>
      <p:sp>
        <p:nvSpPr>
          <p:cNvPr id="610" name="Google Shape;610;p43"/>
          <p:cNvSpPr txBox="1"/>
          <p:nvPr/>
        </p:nvSpPr>
        <p:spPr>
          <a:xfrm>
            <a:off x="2277750" y="4822275"/>
            <a:ext cx="8678100" cy="820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We need a </a:t>
            </a:r>
            <a:r>
              <a:rPr lang="en-US" b="1" i="1">
                <a:solidFill>
                  <a:srgbClr val="3F3F3F"/>
                </a:solidFill>
                <a:latin typeface="Nunito"/>
                <a:ea typeface="Nunito"/>
                <a:cs typeface="Nunito"/>
                <a:sym typeface="Nunito"/>
              </a:rPr>
              <a:t>reporting portal</a:t>
            </a:r>
            <a:r>
              <a:rPr lang="en-US">
                <a:solidFill>
                  <a:srgbClr val="3F3F3F"/>
                </a:solidFill>
                <a:latin typeface="Nunito"/>
                <a:ea typeface="Nunito"/>
                <a:cs typeface="Nunito"/>
                <a:sym typeface="Nunito"/>
              </a:rPr>
              <a:t> that provides information regarding surgery outcomes so that the </a:t>
            </a:r>
            <a:r>
              <a:rPr lang="en-US" b="1" i="1">
                <a:solidFill>
                  <a:srgbClr val="3F3F3F"/>
                </a:solidFill>
                <a:latin typeface="Nunito"/>
                <a:ea typeface="Nunito"/>
                <a:cs typeface="Nunito"/>
                <a:sym typeface="Nunito"/>
              </a:rPr>
              <a:t>chief surgeon</a:t>
            </a:r>
            <a:r>
              <a:rPr lang="en-US">
                <a:solidFill>
                  <a:srgbClr val="3F3F3F"/>
                </a:solidFill>
                <a:latin typeface="Nunito"/>
                <a:ea typeface="Nunito"/>
                <a:cs typeface="Nunito"/>
                <a:sym typeface="Nunito"/>
              </a:rPr>
              <a:t> (hospital administration leadership) can better oversee the general surgeon performance, thus providing proper guidance and prompt training</a:t>
            </a:r>
            <a:endParaRPr>
              <a:latin typeface="Nunito"/>
              <a:ea typeface="Nunito"/>
              <a:cs typeface="Nunito"/>
              <a:sym typeface="Nunito"/>
            </a:endParaRPr>
          </a:p>
        </p:txBody>
      </p:sp>
      <p:sp>
        <p:nvSpPr>
          <p:cNvPr id="611" name="Google Shape;611;p43"/>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12" name="Google Shape;612;p43"/>
          <p:cNvSpPr txBox="1">
            <a:spLocks noGrp="1"/>
          </p:cNvSpPr>
          <p:nvPr>
            <p:ph type="body" idx="1"/>
          </p:nvPr>
        </p:nvSpPr>
        <p:spPr>
          <a:xfrm>
            <a:off x="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Business Requirements</a:t>
            </a:r>
            <a:endParaRPr sz="3600">
              <a:solidFill>
                <a:srgbClr val="FFFFFF"/>
              </a:solidFill>
              <a:latin typeface="Nunito"/>
              <a:ea typeface="Nunito"/>
              <a:cs typeface="Nunito"/>
              <a:sym typeface="Nunito"/>
            </a:endParaRPr>
          </a:p>
        </p:txBody>
      </p:sp>
      <p:sp>
        <p:nvSpPr>
          <p:cNvPr id="613" name="Google Shape;613;p43"/>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614" name="Google Shape;614;p43"/>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615" name="Google Shape;615;p43"/>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619"/>
        <p:cNvGrpSpPr/>
        <p:nvPr/>
      </p:nvGrpSpPr>
      <p:grpSpPr>
        <a:xfrm>
          <a:off x="0" y="0"/>
          <a:ext cx="0" cy="0"/>
          <a:chOff x="0" y="0"/>
          <a:chExt cx="0" cy="0"/>
        </a:xfrm>
      </p:grpSpPr>
      <p:grpSp>
        <p:nvGrpSpPr>
          <p:cNvPr id="620" name="Google Shape;620;p44"/>
          <p:cNvGrpSpPr/>
          <p:nvPr/>
        </p:nvGrpSpPr>
        <p:grpSpPr>
          <a:xfrm>
            <a:off x="4194575" y="1961628"/>
            <a:ext cx="3737364" cy="2640067"/>
            <a:chOff x="3071457" y="2013875"/>
            <a:chExt cx="1988700" cy="1569600"/>
          </a:xfrm>
        </p:grpSpPr>
        <p:sp>
          <p:nvSpPr>
            <p:cNvPr id="621" name="Google Shape;621;p44"/>
            <p:cNvSpPr/>
            <p:nvPr/>
          </p:nvSpPr>
          <p:spPr>
            <a:xfrm rot="10800000" flipH="1">
              <a:off x="3071457" y="2013875"/>
              <a:ext cx="1988700" cy="1569600"/>
            </a:xfrm>
            <a:prstGeom prst="round2DiagRect">
              <a:avLst>
                <a:gd name="adj1" fmla="val 0"/>
                <a:gd name="adj2" fmla="val 17764"/>
              </a:avLst>
            </a:prstGeom>
            <a:solidFill>
              <a:srgbClr val="3D85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622" name="Google Shape;622;p44"/>
            <p:cNvSpPr txBox="1"/>
            <p:nvPr/>
          </p:nvSpPr>
          <p:spPr>
            <a:xfrm>
              <a:off x="3316102" y="2121708"/>
              <a:ext cx="1451700" cy="459900"/>
            </a:xfrm>
            <a:prstGeom prst="rect">
              <a:avLst/>
            </a:prstGeom>
            <a:solidFill>
              <a:srgbClr val="3D85C6"/>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solidFill>
                    <a:srgbClr val="FFFFFF"/>
                  </a:solidFill>
                  <a:latin typeface="Nunito"/>
                  <a:ea typeface="Nunito"/>
                  <a:cs typeface="Nunito"/>
                  <a:sym typeface="Nunito"/>
                </a:rPr>
                <a:t>Step 2</a:t>
              </a:r>
              <a:endParaRPr sz="1600">
                <a:solidFill>
                  <a:srgbClr val="FFFFFF"/>
                </a:solidFill>
                <a:latin typeface="Nunito"/>
                <a:ea typeface="Nunito"/>
                <a:cs typeface="Nunito"/>
                <a:sym typeface="Nunito"/>
              </a:endParaRPr>
            </a:p>
          </p:txBody>
        </p:sp>
        <p:sp>
          <p:nvSpPr>
            <p:cNvPr id="623" name="Google Shape;623;p44"/>
            <p:cNvSpPr txBox="1"/>
            <p:nvPr/>
          </p:nvSpPr>
          <p:spPr>
            <a:xfrm>
              <a:off x="3316094" y="2393525"/>
              <a:ext cx="1600500" cy="512400"/>
            </a:xfrm>
            <a:prstGeom prst="rect">
              <a:avLst/>
            </a:prstGeom>
            <a:solidFill>
              <a:srgbClr val="3D85C6"/>
            </a:solid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None/>
              </a:pPr>
              <a:endParaRPr sz="1600">
                <a:solidFill>
                  <a:srgbClr val="FFFFFF"/>
                </a:solidFill>
                <a:latin typeface="Nunito"/>
                <a:ea typeface="Nunito"/>
                <a:cs typeface="Nunito"/>
                <a:sym typeface="Nunito"/>
              </a:endParaRPr>
            </a:p>
          </p:txBody>
        </p:sp>
      </p:grpSp>
      <p:grpSp>
        <p:nvGrpSpPr>
          <p:cNvPr id="624" name="Google Shape;624;p44"/>
          <p:cNvGrpSpPr/>
          <p:nvPr/>
        </p:nvGrpSpPr>
        <p:grpSpPr>
          <a:xfrm>
            <a:off x="457283" y="1961628"/>
            <a:ext cx="3737716" cy="2640067"/>
            <a:chOff x="1126863" y="2013875"/>
            <a:chExt cx="1944600" cy="1569600"/>
          </a:xfrm>
        </p:grpSpPr>
        <p:sp>
          <p:nvSpPr>
            <p:cNvPr id="625" name="Google Shape;625;p44"/>
            <p:cNvSpPr/>
            <p:nvPr/>
          </p:nvSpPr>
          <p:spPr>
            <a:xfrm>
              <a:off x="1126863" y="2013875"/>
              <a:ext cx="1944600" cy="1569600"/>
            </a:xfrm>
            <a:prstGeom prst="round2DiagRect">
              <a:avLst>
                <a:gd name="adj1" fmla="val 0"/>
                <a:gd name="adj2" fmla="val 17764"/>
              </a:avLst>
            </a:prstGeom>
            <a:solidFill>
              <a:srgbClr val="D8E5E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600">
                <a:latin typeface="Nunito"/>
                <a:ea typeface="Nunito"/>
                <a:cs typeface="Nunito"/>
                <a:sym typeface="Nunito"/>
              </a:endParaRPr>
            </a:p>
          </p:txBody>
        </p:sp>
        <p:sp>
          <p:nvSpPr>
            <p:cNvPr id="626" name="Google Shape;626;p44"/>
            <p:cNvSpPr txBox="1"/>
            <p:nvPr/>
          </p:nvSpPr>
          <p:spPr>
            <a:xfrm>
              <a:off x="1351627" y="2121708"/>
              <a:ext cx="1451700" cy="459900"/>
            </a:xfrm>
            <a:prstGeom prst="rect">
              <a:avLst/>
            </a:prstGeom>
            <a:solidFill>
              <a:srgbClr val="D8E5E9"/>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latin typeface="Nunito"/>
                  <a:ea typeface="Nunito"/>
                  <a:cs typeface="Nunito"/>
                  <a:sym typeface="Nunito"/>
                </a:rPr>
                <a:t>Step 1</a:t>
              </a:r>
              <a:endParaRPr sz="1600">
                <a:latin typeface="Nunito"/>
                <a:ea typeface="Nunito"/>
                <a:cs typeface="Nunito"/>
                <a:sym typeface="Nunito"/>
              </a:endParaRPr>
            </a:p>
          </p:txBody>
        </p:sp>
        <p:sp>
          <p:nvSpPr>
            <p:cNvPr id="627" name="Google Shape;627;p44"/>
            <p:cNvSpPr txBox="1"/>
            <p:nvPr/>
          </p:nvSpPr>
          <p:spPr>
            <a:xfrm>
              <a:off x="1351625" y="2453933"/>
              <a:ext cx="1451700" cy="512400"/>
            </a:xfrm>
            <a:prstGeom prst="rect">
              <a:avLst/>
            </a:prstGeom>
            <a:solidFill>
              <a:srgbClr val="D8E5E9"/>
            </a:solid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None/>
              </a:pPr>
              <a:r>
                <a:rPr lang="en-US" sz="1600">
                  <a:latin typeface="Nunito"/>
                  <a:ea typeface="Nunito"/>
                  <a:cs typeface="Nunito"/>
                  <a:sym typeface="Nunito"/>
                </a:rPr>
                <a:t>The patient calls in to schedule a surgery.</a:t>
              </a:r>
              <a:endParaRPr sz="1600">
                <a:latin typeface="Nunito"/>
                <a:ea typeface="Nunito"/>
                <a:cs typeface="Nunito"/>
                <a:sym typeface="Nunito"/>
              </a:endParaRPr>
            </a:p>
          </p:txBody>
        </p:sp>
      </p:grpSp>
      <p:grpSp>
        <p:nvGrpSpPr>
          <p:cNvPr id="628" name="Google Shape;628;p44"/>
          <p:cNvGrpSpPr/>
          <p:nvPr/>
        </p:nvGrpSpPr>
        <p:grpSpPr>
          <a:xfrm>
            <a:off x="7932917" y="1961632"/>
            <a:ext cx="3737966" cy="2640067"/>
            <a:chOff x="5015941" y="2013880"/>
            <a:chExt cx="2761500" cy="1569600"/>
          </a:xfrm>
        </p:grpSpPr>
        <p:sp>
          <p:nvSpPr>
            <p:cNvPr id="629" name="Google Shape;629;p44"/>
            <p:cNvSpPr/>
            <p:nvPr/>
          </p:nvSpPr>
          <p:spPr>
            <a:xfrm>
              <a:off x="5015941" y="2013880"/>
              <a:ext cx="2761500" cy="1569600"/>
            </a:xfrm>
            <a:prstGeom prst="round2DiagRect">
              <a:avLst>
                <a:gd name="adj1" fmla="val 0"/>
                <a:gd name="adj2" fmla="val 17764"/>
              </a:avLst>
            </a:prstGeom>
            <a:solidFill>
              <a:srgbClr val="42667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600">
                <a:latin typeface="Nunito"/>
                <a:ea typeface="Nunito"/>
                <a:cs typeface="Nunito"/>
                <a:sym typeface="Nunito"/>
              </a:endParaRPr>
            </a:p>
            <a:p>
              <a:pPr marL="0" lvl="0" indent="0" algn="l" rtl="0">
                <a:spcBef>
                  <a:spcPts val="0"/>
                </a:spcBef>
                <a:spcAft>
                  <a:spcPts val="0"/>
                </a:spcAft>
                <a:buNone/>
              </a:pPr>
              <a:endParaRPr sz="1600">
                <a:latin typeface="Nunito"/>
                <a:ea typeface="Nunito"/>
                <a:cs typeface="Nunito"/>
                <a:sym typeface="Nunito"/>
              </a:endParaRPr>
            </a:p>
            <a:p>
              <a:pPr marL="0" lvl="0" indent="0" algn="l" rtl="0">
                <a:spcBef>
                  <a:spcPts val="0"/>
                </a:spcBef>
                <a:spcAft>
                  <a:spcPts val="0"/>
                </a:spcAft>
                <a:buNone/>
              </a:pPr>
              <a:endParaRPr sz="1600">
                <a:latin typeface="Nunito"/>
                <a:ea typeface="Nunito"/>
                <a:cs typeface="Nunito"/>
                <a:sym typeface="Nunito"/>
              </a:endParaRPr>
            </a:p>
            <a:p>
              <a:pPr marL="0" lvl="0" indent="0" algn="l" rtl="0">
                <a:spcBef>
                  <a:spcPts val="0"/>
                </a:spcBef>
                <a:spcAft>
                  <a:spcPts val="0"/>
                </a:spcAft>
                <a:buNone/>
              </a:pPr>
              <a:endParaRPr sz="1600">
                <a:latin typeface="Nunito"/>
                <a:ea typeface="Nunito"/>
                <a:cs typeface="Nunito"/>
                <a:sym typeface="Nunito"/>
              </a:endParaRPr>
            </a:p>
          </p:txBody>
        </p:sp>
        <p:sp>
          <p:nvSpPr>
            <p:cNvPr id="630" name="Google Shape;630;p44"/>
            <p:cNvSpPr txBox="1"/>
            <p:nvPr/>
          </p:nvSpPr>
          <p:spPr>
            <a:xfrm>
              <a:off x="5360233" y="2121709"/>
              <a:ext cx="2211300" cy="459900"/>
            </a:xfrm>
            <a:prstGeom prst="rect">
              <a:avLst/>
            </a:prstGeom>
            <a:solidFill>
              <a:srgbClr val="426671"/>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solidFill>
                    <a:srgbClr val="FFFFFF"/>
                  </a:solidFill>
                  <a:latin typeface="Nunito"/>
                  <a:ea typeface="Nunito"/>
                  <a:cs typeface="Nunito"/>
                  <a:sym typeface="Nunito"/>
                </a:rPr>
                <a:t>Step 3</a:t>
              </a:r>
              <a:endParaRPr sz="1600">
                <a:solidFill>
                  <a:srgbClr val="FFFFFF"/>
                </a:solidFill>
                <a:latin typeface="Nunito"/>
                <a:ea typeface="Nunito"/>
                <a:cs typeface="Nunito"/>
                <a:sym typeface="Nunito"/>
              </a:endParaRPr>
            </a:p>
          </p:txBody>
        </p:sp>
        <p:sp>
          <p:nvSpPr>
            <p:cNvPr id="631" name="Google Shape;631;p44"/>
            <p:cNvSpPr txBox="1"/>
            <p:nvPr/>
          </p:nvSpPr>
          <p:spPr>
            <a:xfrm>
              <a:off x="5360221" y="2393528"/>
              <a:ext cx="2417100" cy="744300"/>
            </a:xfrm>
            <a:prstGeom prst="rect">
              <a:avLst/>
            </a:prstGeom>
            <a:solidFill>
              <a:srgbClr val="426671"/>
            </a:solid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None/>
              </a:pPr>
              <a:r>
                <a:rPr lang="en-US" sz="1600">
                  <a:solidFill>
                    <a:srgbClr val="FFFFFF"/>
                  </a:solidFill>
                  <a:latin typeface="Nunito"/>
                  <a:ea typeface="Nunito"/>
                  <a:cs typeface="Nunito"/>
                  <a:sym typeface="Nunito"/>
                </a:rPr>
                <a:t>The scheduling admin books surgeon, room, day, and time of the surgery using the new system (This function will be implemented in 2nd launch)</a:t>
              </a:r>
              <a:endParaRPr sz="1600">
                <a:solidFill>
                  <a:srgbClr val="FFFFFF"/>
                </a:solidFill>
                <a:latin typeface="Nunito"/>
                <a:ea typeface="Nunito"/>
                <a:cs typeface="Nunito"/>
                <a:sym typeface="Nunito"/>
              </a:endParaRPr>
            </a:p>
          </p:txBody>
        </p:sp>
      </p:grpSp>
      <p:grpSp>
        <p:nvGrpSpPr>
          <p:cNvPr id="632" name="Google Shape;632;p44"/>
          <p:cNvGrpSpPr/>
          <p:nvPr/>
        </p:nvGrpSpPr>
        <p:grpSpPr>
          <a:xfrm>
            <a:off x="7709858" y="3117747"/>
            <a:ext cx="439980" cy="437976"/>
            <a:chOff x="4858109" y="2631368"/>
            <a:chExt cx="316442" cy="315000"/>
          </a:xfrm>
        </p:grpSpPr>
        <p:sp>
          <p:nvSpPr>
            <p:cNvPr id="633" name="Google Shape;633;p44"/>
            <p:cNvSpPr/>
            <p:nvPr/>
          </p:nvSpPr>
          <p:spPr>
            <a:xfrm>
              <a:off x="4859551" y="2631368"/>
              <a:ext cx="315000" cy="315000"/>
            </a:xfrm>
            <a:prstGeom prst="ellipse">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4" name="Google Shape;634;p44"/>
            <p:cNvSpPr/>
            <p:nvPr/>
          </p:nvSpPr>
          <p:spPr>
            <a:xfrm>
              <a:off x="4858109" y="2739300"/>
              <a:ext cx="239100" cy="99000"/>
            </a:xfrm>
            <a:prstGeom prst="rightArrow">
              <a:avLst>
                <a:gd name="adj1" fmla="val 32020"/>
                <a:gd name="adj2" fmla="val 66970"/>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br>
                <a:rPr lang="en-US" sz="1900"/>
              </a:br>
              <a:endParaRPr sz="1900"/>
            </a:p>
          </p:txBody>
        </p:sp>
      </p:grpSp>
      <p:grpSp>
        <p:nvGrpSpPr>
          <p:cNvPr id="635" name="Google Shape;635;p44"/>
          <p:cNvGrpSpPr/>
          <p:nvPr/>
        </p:nvGrpSpPr>
        <p:grpSpPr>
          <a:xfrm>
            <a:off x="3974169" y="3117747"/>
            <a:ext cx="439980" cy="437976"/>
            <a:chOff x="4858109" y="2631368"/>
            <a:chExt cx="316442" cy="315000"/>
          </a:xfrm>
        </p:grpSpPr>
        <p:sp>
          <p:nvSpPr>
            <p:cNvPr id="636" name="Google Shape;636;p44"/>
            <p:cNvSpPr/>
            <p:nvPr/>
          </p:nvSpPr>
          <p:spPr>
            <a:xfrm>
              <a:off x="4859551" y="2631368"/>
              <a:ext cx="315000" cy="315000"/>
            </a:xfrm>
            <a:prstGeom prst="ellipse">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37" name="Google Shape;637;p44"/>
            <p:cNvSpPr/>
            <p:nvPr/>
          </p:nvSpPr>
          <p:spPr>
            <a:xfrm>
              <a:off x="4858109" y="2739300"/>
              <a:ext cx="239100" cy="99000"/>
            </a:xfrm>
            <a:prstGeom prst="rightArrow">
              <a:avLst>
                <a:gd name="adj1" fmla="val 32020"/>
                <a:gd name="adj2" fmla="val 66970"/>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br>
                <a:rPr lang="en-US" sz="1900"/>
              </a:br>
              <a:endParaRPr sz="1900"/>
            </a:p>
          </p:txBody>
        </p:sp>
      </p:grpSp>
      <p:sp>
        <p:nvSpPr>
          <p:cNvPr id="638" name="Google Shape;638;p44"/>
          <p:cNvSpPr txBox="1">
            <a:spLocks noGrp="1"/>
          </p:cNvSpPr>
          <p:nvPr>
            <p:ph type="body" idx="1"/>
          </p:nvPr>
        </p:nvSpPr>
        <p:spPr>
          <a:xfrm>
            <a:off x="609600" y="5024600"/>
            <a:ext cx="10468800" cy="1056000"/>
          </a:xfrm>
          <a:prstGeom prst="rect">
            <a:avLst/>
          </a:prstGeom>
          <a:noFill/>
          <a:ln>
            <a:noFill/>
          </a:ln>
        </p:spPr>
        <p:txBody>
          <a:bodyPr spcFirstLastPara="1" wrap="square" lIns="121900" tIns="121900" rIns="121900" bIns="121900" anchor="ctr" anchorCtr="0">
            <a:noAutofit/>
          </a:bodyPr>
          <a:lstStyle/>
          <a:p>
            <a:pPr marL="609600" lvl="0" indent="-406400" algn="l" rtl="0">
              <a:lnSpc>
                <a:spcPct val="115000"/>
              </a:lnSpc>
              <a:spcBef>
                <a:spcPts val="0"/>
              </a:spcBef>
              <a:spcAft>
                <a:spcPts val="1300"/>
              </a:spcAft>
              <a:buSzPts val="1600"/>
              <a:buFont typeface="Nunito"/>
              <a:buChar char="❖"/>
            </a:pPr>
            <a:r>
              <a:rPr lang="en-US" sz="1600" dirty="0">
                <a:latin typeface="Nunito"/>
                <a:ea typeface="Nunito"/>
                <a:cs typeface="Nunito"/>
                <a:sym typeface="Nunito"/>
              </a:rPr>
              <a:t>Solution 1 (co-fix gap 1, gap 2, gap 4</a:t>
            </a:r>
            <a:r>
              <a:rPr lang="en-US" sz="1600" baseline="30000" dirty="0">
                <a:latin typeface="Nunito"/>
                <a:ea typeface="Nunito"/>
                <a:cs typeface="Nunito"/>
                <a:sym typeface="Nunito"/>
              </a:rPr>
              <a:t>2</a:t>
            </a:r>
            <a:r>
              <a:rPr lang="en-US" sz="1600" dirty="0">
                <a:latin typeface="Nunito"/>
                <a:ea typeface="Nunito"/>
                <a:cs typeface="Nunito"/>
                <a:sym typeface="Nunito"/>
              </a:rPr>
              <a:t>): The scheduling admin retrieves surgeon availability report and operating room availability report from the system while speaking with the patient. This allows the patients to have more influence in the scheduling decision. The scheduling admin books the surgeon, room, day ,and time of the surgery right away while on the phone</a:t>
            </a:r>
            <a:endParaRPr sz="1600" dirty="0">
              <a:latin typeface="Nunito"/>
              <a:ea typeface="Nunito"/>
              <a:cs typeface="Nunito"/>
              <a:sym typeface="Nunito"/>
            </a:endParaRPr>
          </a:p>
        </p:txBody>
      </p:sp>
      <p:sp>
        <p:nvSpPr>
          <p:cNvPr id="639" name="Google Shape;639;p44"/>
          <p:cNvSpPr/>
          <p:nvPr/>
        </p:nvSpPr>
        <p:spPr>
          <a:xfrm>
            <a:off x="6997600" y="1571733"/>
            <a:ext cx="1864512" cy="747252"/>
          </a:xfrm>
          <a:prstGeom prst="cloud">
            <a:avLst/>
          </a:prstGeom>
          <a:solidFill>
            <a:srgbClr val="F9CB07"/>
          </a:solidFill>
          <a:ln w="9525" cap="flat" cmpd="sng">
            <a:solidFill>
              <a:srgbClr val="424242"/>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0"/>
              </a:spcAft>
              <a:buNone/>
            </a:pPr>
            <a:r>
              <a:rPr lang="en-US" sz="1500" b="1">
                <a:latin typeface="Nunito"/>
                <a:ea typeface="Nunito"/>
                <a:cs typeface="Nunito"/>
                <a:sym typeface="Nunito"/>
              </a:rPr>
              <a:t>Solution 1</a:t>
            </a:r>
            <a:endParaRPr sz="1500" b="1">
              <a:latin typeface="Nunito"/>
              <a:ea typeface="Nunito"/>
              <a:cs typeface="Nunito"/>
              <a:sym typeface="Nunito"/>
            </a:endParaRPr>
          </a:p>
          <a:p>
            <a:pPr marL="0" lvl="0" indent="0" algn="ctr" rtl="0">
              <a:spcBef>
                <a:spcPts val="0"/>
              </a:spcBef>
              <a:spcAft>
                <a:spcPts val="0"/>
              </a:spcAft>
              <a:buNone/>
            </a:pPr>
            <a:endParaRPr sz="1900">
              <a:latin typeface="Nunito"/>
              <a:ea typeface="Nunito"/>
              <a:cs typeface="Nunito"/>
              <a:sym typeface="Nunito"/>
            </a:endParaRPr>
          </a:p>
        </p:txBody>
      </p:sp>
      <p:sp>
        <p:nvSpPr>
          <p:cNvPr id="640" name="Google Shape;640;p44"/>
          <p:cNvSpPr txBox="1"/>
          <p:nvPr/>
        </p:nvSpPr>
        <p:spPr>
          <a:xfrm>
            <a:off x="609600" y="6283800"/>
            <a:ext cx="9847200" cy="6249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endParaRPr sz="900">
              <a:solidFill>
                <a:schemeClr val="dk1"/>
              </a:solidFill>
              <a:latin typeface="Nunito Light"/>
              <a:ea typeface="Nunito Light"/>
              <a:cs typeface="Nunito Light"/>
              <a:sym typeface="Nunito Light"/>
            </a:endParaRPr>
          </a:p>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[2] Please refer to gaps in the presenter's notes section</a:t>
            </a:r>
            <a:endParaRPr sz="900">
              <a:solidFill>
                <a:schemeClr val="dk1"/>
              </a:solidFill>
              <a:latin typeface="Nunito Light"/>
              <a:ea typeface="Nunito Light"/>
              <a:cs typeface="Nunito Light"/>
              <a:sym typeface="Nunito Light"/>
            </a:endParaRPr>
          </a:p>
        </p:txBody>
      </p:sp>
      <p:sp>
        <p:nvSpPr>
          <p:cNvPr id="641" name="Google Shape;641;p44"/>
          <p:cNvSpPr txBox="1"/>
          <p:nvPr/>
        </p:nvSpPr>
        <p:spPr>
          <a:xfrm>
            <a:off x="4666800" y="2606664"/>
            <a:ext cx="2790300" cy="13500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None/>
            </a:pPr>
            <a:r>
              <a:rPr lang="en-US" sz="1600">
                <a:solidFill>
                  <a:srgbClr val="FFFFFF"/>
                </a:solidFill>
                <a:latin typeface="Nunito"/>
                <a:ea typeface="Nunito"/>
                <a:cs typeface="Nunito"/>
                <a:sym typeface="Nunito"/>
              </a:rPr>
              <a:t>The scheduling admin retrieves relevant reports using the new system while on the phone with the patient</a:t>
            </a:r>
            <a:endParaRPr sz="1600">
              <a:solidFill>
                <a:srgbClr val="FFFFFF"/>
              </a:solidFill>
              <a:latin typeface="Nunito"/>
              <a:ea typeface="Nunito"/>
              <a:cs typeface="Nunito"/>
              <a:sym typeface="Nunito"/>
            </a:endParaRPr>
          </a:p>
        </p:txBody>
      </p:sp>
      <p:sp>
        <p:nvSpPr>
          <p:cNvPr id="642" name="Google Shape;642;p44"/>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43" name="Google Shape;643;p44"/>
          <p:cNvSpPr txBox="1">
            <a:spLocks noGrp="1"/>
          </p:cNvSpPr>
          <p:nvPr>
            <p:ph type="body" idx="2"/>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chemeClr val="lt1"/>
                </a:solidFill>
                <a:latin typeface="Nunito"/>
                <a:ea typeface="Nunito"/>
                <a:cs typeface="Nunito"/>
                <a:sym typeface="Nunito"/>
              </a:rPr>
              <a:t>Proposed Workflow with New System</a:t>
            </a:r>
            <a:endParaRPr sz="3600">
              <a:solidFill>
                <a:schemeClr val="lt1"/>
              </a:solidFill>
              <a:latin typeface="Nunito"/>
              <a:ea typeface="Nunito"/>
              <a:cs typeface="Nunito"/>
              <a:sym typeface="Nunito"/>
            </a:endParaRPr>
          </a:p>
        </p:txBody>
      </p:sp>
      <p:sp>
        <p:nvSpPr>
          <p:cNvPr id="644" name="Google Shape;644;p44"/>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645" name="Google Shape;645;p44"/>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646" name="Google Shape;646;p44"/>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650"/>
        <p:cNvGrpSpPr/>
        <p:nvPr/>
      </p:nvGrpSpPr>
      <p:grpSpPr>
        <a:xfrm>
          <a:off x="0" y="0"/>
          <a:ext cx="0" cy="0"/>
          <a:chOff x="0" y="0"/>
          <a:chExt cx="0" cy="0"/>
        </a:xfrm>
      </p:grpSpPr>
      <p:grpSp>
        <p:nvGrpSpPr>
          <p:cNvPr id="651" name="Google Shape;651;p45"/>
          <p:cNvGrpSpPr/>
          <p:nvPr/>
        </p:nvGrpSpPr>
        <p:grpSpPr>
          <a:xfrm>
            <a:off x="6149729" y="2001290"/>
            <a:ext cx="3969246" cy="2803933"/>
            <a:chOff x="3071457" y="2013875"/>
            <a:chExt cx="1988700" cy="1569600"/>
          </a:xfrm>
        </p:grpSpPr>
        <p:sp>
          <p:nvSpPr>
            <p:cNvPr id="652" name="Google Shape;652;p45"/>
            <p:cNvSpPr/>
            <p:nvPr/>
          </p:nvSpPr>
          <p:spPr>
            <a:xfrm rot="10800000" flipH="1">
              <a:off x="3071457" y="2013875"/>
              <a:ext cx="1988700" cy="1569600"/>
            </a:xfrm>
            <a:prstGeom prst="round2DiagRect">
              <a:avLst>
                <a:gd name="adj1" fmla="val 0"/>
                <a:gd name="adj2" fmla="val 17764"/>
              </a:avLst>
            </a:prstGeom>
            <a:solidFill>
              <a:srgbClr val="3D85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653" name="Google Shape;653;p45"/>
            <p:cNvSpPr txBox="1"/>
            <p:nvPr/>
          </p:nvSpPr>
          <p:spPr>
            <a:xfrm>
              <a:off x="3316102" y="2121708"/>
              <a:ext cx="1451700" cy="459900"/>
            </a:xfrm>
            <a:prstGeom prst="rect">
              <a:avLst/>
            </a:prstGeom>
            <a:solidFill>
              <a:srgbClr val="3D85C6"/>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solidFill>
                    <a:srgbClr val="FFFFFF"/>
                  </a:solidFill>
                  <a:latin typeface="Nunito"/>
                  <a:ea typeface="Nunito"/>
                  <a:cs typeface="Nunito"/>
                  <a:sym typeface="Nunito"/>
                </a:rPr>
                <a:t>Step 5</a:t>
              </a:r>
              <a:endParaRPr sz="1600">
                <a:solidFill>
                  <a:srgbClr val="FFFFFF"/>
                </a:solidFill>
                <a:latin typeface="Nunito"/>
                <a:ea typeface="Nunito"/>
                <a:cs typeface="Nunito"/>
                <a:sym typeface="Nunito"/>
              </a:endParaRPr>
            </a:p>
          </p:txBody>
        </p:sp>
        <p:sp>
          <p:nvSpPr>
            <p:cNvPr id="654" name="Google Shape;654;p45"/>
            <p:cNvSpPr txBox="1"/>
            <p:nvPr/>
          </p:nvSpPr>
          <p:spPr>
            <a:xfrm>
              <a:off x="3316100" y="2339165"/>
              <a:ext cx="1451700" cy="512400"/>
            </a:xfrm>
            <a:prstGeom prst="rect">
              <a:avLst/>
            </a:prstGeom>
            <a:solidFill>
              <a:srgbClr val="3D85C6"/>
            </a:solid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0"/>
                </a:spcAft>
                <a:buNone/>
              </a:pPr>
              <a:r>
                <a:rPr lang="en-US" sz="1600">
                  <a:solidFill>
                    <a:srgbClr val="FFFFFF"/>
                  </a:solidFill>
                  <a:latin typeface="Nunito"/>
                  <a:ea typeface="Nunito"/>
                  <a:cs typeface="Nunito"/>
                  <a:sym typeface="Nunito"/>
                </a:rPr>
                <a:t>The chief surgeon reviews surgery schedules to make sure the surgeries are properly scheduled</a:t>
              </a:r>
              <a:endParaRPr sz="1600">
                <a:solidFill>
                  <a:srgbClr val="FFFFFF"/>
                </a:solidFill>
                <a:latin typeface="Nunito"/>
                <a:ea typeface="Nunito"/>
                <a:cs typeface="Nunito"/>
                <a:sym typeface="Nunito"/>
              </a:endParaRPr>
            </a:p>
            <a:p>
              <a:pPr marL="0" lvl="0" indent="0" algn="l" rtl="0">
                <a:lnSpc>
                  <a:spcPct val="115000"/>
                </a:lnSpc>
                <a:spcBef>
                  <a:spcPts val="2100"/>
                </a:spcBef>
                <a:spcAft>
                  <a:spcPts val="2100"/>
                </a:spcAft>
                <a:buNone/>
              </a:pPr>
              <a:endParaRPr sz="1900">
                <a:solidFill>
                  <a:srgbClr val="FFFFFF"/>
                </a:solidFill>
                <a:latin typeface="Nunito"/>
                <a:ea typeface="Nunito"/>
                <a:cs typeface="Nunito"/>
                <a:sym typeface="Nunito"/>
              </a:endParaRPr>
            </a:p>
          </p:txBody>
        </p:sp>
      </p:grpSp>
      <p:grpSp>
        <p:nvGrpSpPr>
          <p:cNvPr id="655" name="Google Shape;655;p45"/>
          <p:cNvGrpSpPr/>
          <p:nvPr/>
        </p:nvGrpSpPr>
        <p:grpSpPr>
          <a:xfrm>
            <a:off x="2180388" y="2001290"/>
            <a:ext cx="3969318" cy="2803933"/>
            <a:chOff x="1126863" y="2013875"/>
            <a:chExt cx="1944600" cy="1569600"/>
          </a:xfrm>
        </p:grpSpPr>
        <p:sp>
          <p:nvSpPr>
            <p:cNvPr id="656" name="Google Shape;656;p45"/>
            <p:cNvSpPr/>
            <p:nvPr/>
          </p:nvSpPr>
          <p:spPr>
            <a:xfrm>
              <a:off x="1126863" y="2013875"/>
              <a:ext cx="1944600" cy="1569600"/>
            </a:xfrm>
            <a:prstGeom prst="round2DiagRect">
              <a:avLst>
                <a:gd name="adj1" fmla="val 0"/>
                <a:gd name="adj2" fmla="val 17764"/>
              </a:avLst>
            </a:prstGeom>
            <a:solidFill>
              <a:srgbClr val="D8E5E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657" name="Google Shape;657;p45"/>
            <p:cNvSpPr txBox="1"/>
            <p:nvPr/>
          </p:nvSpPr>
          <p:spPr>
            <a:xfrm>
              <a:off x="1301853" y="2121708"/>
              <a:ext cx="1451700" cy="459900"/>
            </a:xfrm>
            <a:prstGeom prst="rect">
              <a:avLst/>
            </a:prstGeom>
            <a:solidFill>
              <a:srgbClr val="D8E5E9"/>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latin typeface="Nunito"/>
                  <a:ea typeface="Nunito"/>
                  <a:cs typeface="Nunito"/>
                  <a:sym typeface="Nunito"/>
                </a:rPr>
                <a:t>Step 4</a:t>
              </a:r>
              <a:endParaRPr sz="1600">
                <a:latin typeface="Nunito"/>
                <a:ea typeface="Nunito"/>
                <a:cs typeface="Nunito"/>
                <a:sym typeface="Nunito"/>
              </a:endParaRPr>
            </a:p>
          </p:txBody>
        </p:sp>
        <p:sp>
          <p:nvSpPr>
            <p:cNvPr id="658" name="Google Shape;658;p45"/>
            <p:cNvSpPr txBox="1"/>
            <p:nvPr/>
          </p:nvSpPr>
          <p:spPr>
            <a:xfrm>
              <a:off x="1301848" y="2339153"/>
              <a:ext cx="1668600" cy="512400"/>
            </a:xfrm>
            <a:prstGeom prst="rect">
              <a:avLst/>
            </a:prstGeom>
            <a:solidFill>
              <a:srgbClr val="D8E5E9"/>
            </a:solid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None/>
              </a:pPr>
              <a:r>
                <a:rPr lang="en-US" sz="1600">
                  <a:latin typeface="Nunito"/>
                  <a:ea typeface="Nunito"/>
                  <a:cs typeface="Nunito"/>
                  <a:sym typeface="Nunito"/>
                </a:rPr>
                <a:t>The nurse unit manager schedules the staff for surgery using the new system (This function will be implemented in 2nd launch)</a:t>
              </a:r>
              <a:endParaRPr sz="1600">
                <a:latin typeface="Nunito"/>
                <a:ea typeface="Nunito"/>
                <a:cs typeface="Nunito"/>
                <a:sym typeface="Nunito"/>
              </a:endParaRPr>
            </a:p>
          </p:txBody>
        </p:sp>
      </p:grpSp>
      <p:grpSp>
        <p:nvGrpSpPr>
          <p:cNvPr id="659" name="Google Shape;659;p45"/>
          <p:cNvGrpSpPr/>
          <p:nvPr/>
        </p:nvGrpSpPr>
        <p:grpSpPr>
          <a:xfrm>
            <a:off x="5914876" y="3228594"/>
            <a:ext cx="467226" cy="465098"/>
            <a:chOff x="4858109" y="2631368"/>
            <a:chExt cx="316442" cy="315000"/>
          </a:xfrm>
        </p:grpSpPr>
        <p:sp>
          <p:nvSpPr>
            <p:cNvPr id="660" name="Google Shape;660;p45"/>
            <p:cNvSpPr/>
            <p:nvPr/>
          </p:nvSpPr>
          <p:spPr>
            <a:xfrm>
              <a:off x="4859551" y="2631368"/>
              <a:ext cx="315000" cy="315000"/>
            </a:xfrm>
            <a:prstGeom prst="ellipse">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61" name="Google Shape;661;p45"/>
            <p:cNvSpPr/>
            <p:nvPr/>
          </p:nvSpPr>
          <p:spPr>
            <a:xfrm>
              <a:off x="4858109" y="2739300"/>
              <a:ext cx="239100" cy="99000"/>
            </a:xfrm>
            <a:prstGeom prst="rightArrow">
              <a:avLst>
                <a:gd name="adj1" fmla="val 32020"/>
                <a:gd name="adj2" fmla="val 66970"/>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br>
                <a:rPr lang="en-US" sz="1900"/>
              </a:br>
              <a:endParaRPr sz="1900"/>
            </a:p>
          </p:txBody>
        </p:sp>
      </p:grpSp>
      <p:sp>
        <p:nvSpPr>
          <p:cNvPr id="662" name="Google Shape;662;p45"/>
          <p:cNvSpPr txBox="1">
            <a:spLocks noGrp="1"/>
          </p:cNvSpPr>
          <p:nvPr>
            <p:ph type="body" idx="1"/>
          </p:nvPr>
        </p:nvSpPr>
        <p:spPr>
          <a:xfrm>
            <a:off x="398400" y="5350075"/>
            <a:ext cx="11397000" cy="1056000"/>
          </a:xfrm>
          <a:prstGeom prst="rect">
            <a:avLst/>
          </a:prstGeom>
          <a:noFill/>
          <a:ln>
            <a:noFill/>
          </a:ln>
        </p:spPr>
        <p:txBody>
          <a:bodyPr spcFirstLastPara="1" wrap="square" lIns="121900" tIns="121900" rIns="121900" bIns="121900" anchor="ctr" anchorCtr="0">
            <a:noAutofit/>
          </a:bodyPr>
          <a:lstStyle/>
          <a:p>
            <a:pPr marL="609600" lvl="0" indent="-406400" algn="l" rtl="0">
              <a:lnSpc>
                <a:spcPct val="115000"/>
              </a:lnSpc>
              <a:spcBef>
                <a:spcPts val="0"/>
              </a:spcBef>
              <a:spcAft>
                <a:spcPts val="0"/>
              </a:spcAft>
              <a:buSzPts val="1600"/>
              <a:buFont typeface="Nunito"/>
              <a:buChar char="❖"/>
            </a:pPr>
            <a:r>
              <a:rPr lang="en-US" sz="1600">
                <a:latin typeface="Nunito"/>
                <a:ea typeface="Nunito"/>
                <a:cs typeface="Nunito"/>
                <a:sym typeface="Nunito"/>
              </a:rPr>
              <a:t>Solution 2 (co-fix gap 2,gap 3): The nurse unit manager retrieves the schedules of operating room staff on a daily basis so that they can staff surgical operations with the appropriate team members</a:t>
            </a:r>
            <a:endParaRPr sz="1600">
              <a:latin typeface="Nunito"/>
              <a:ea typeface="Nunito"/>
              <a:cs typeface="Nunito"/>
              <a:sym typeface="Nunito"/>
            </a:endParaRPr>
          </a:p>
          <a:p>
            <a:pPr marL="609600" lvl="0" indent="-406400" algn="l" rtl="0">
              <a:lnSpc>
                <a:spcPct val="115000"/>
              </a:lnSpc>
              <a:spcBef>
                <a:spcPts val="1300"/>
              </a:spcBef>
              <a:spcAft>
                <a:spcPts val="1300"/>
              </a:spcAft>
              <a:buSzPts val="1600"/>
              <a:buFont typeface="Nunito"/>
              <a:buChar char="❖"/>
            </a:pPr>
            <a:r>
              <a:rPr lang="en-US" sz="1600">
                <a:latin typeface="Nunito"/>
                <a:ea typeface="Nunito"/>
                <a:cs typeface="Nunito"/>
                <a:sym typeface="Nunito"/>
              </a:rPr>
              <a:t>Solution 3 (co-fix gap 1,gap 3): The chief surgeon (hospital administration leadership) reviews surgery schedules from the system on a daily and monthly basis to double check the scheduled surgeons, facilities and operating rooms for the surgeries are appropriate</a:t>
            </a:r>
            <a:endParaRPr sz="1600">
              <a:latin typeface="Nunito"/>
              <a:ea typeface="Nunito"/>
              <a:cs typeface="Nunito"/>
              <a:sym typeface="Nunito"/>
            </a:endParaRPr>
          </a:p>
        </p:txBody>
      </p:sp>
      <p:sp>
        <p:nvSpPr>
          <p:cNvPr id="663" name="Google Shape;663;p45"/>
          <p:cNvSpPr/>
          <p:nvPr/>
        </p:nvSpPr>
        <p:spPr>
          <a:xfrm>
            <a:off x="8741600" y="1581667"/>
            <a:ext cx="1864512" cy="747252"/>
          </a:xfrm>
          <a:prstGeom prst="cloud">
            <a:avLst/>
          </a:prstGeom>
          <a:solidFill>
            <a:srgbClr val="F9CB07"/>
          </a:solidFill>
          <a:ln w="9525" cap="flat" cmpd="sng">
            <a:solidFill>
              <a:srgbClr val="424242"/>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0"/>
              </a:spcAft>
              <a:buNone/>
            </a:pPr>
            <a:r>
              <a:rPr lang="en-US" sz="1500" b="1">
                <a:latin typeface="Nunito"/>
                <a:ea typeface="Nunito"/>
                <a:cs typeface="Nunito"/>
                <a:sym typeface="Nunito"/>
              </a:rPr>
              <a:t>Solution 3</a:t>
            </a:r>
            <a:endParaRPr sz="1500" b="1">
              <a:latin typeface="Nunito"/>
              <a:ea typeface="Nunito"/>
              <a:cs typeface="Nunito"/>
              <a:sym typeface="Nunito"/>
            </a:endParaRPr>
          </a:p>
          <a:p>
            <a:pPr marL="0" lvl="0" indent="0" algn="ctr" rtl="0">
              <a:spcBef>
                <a:spcPts val="0"/>
              </a:spcBef>
              <a:spcAft>
                <a:spcPts val="0"/>
              </a:spcAft>
              <a:buNone/>
            </a:pPr>
            <a:endParaRPr sz="1900">
              <a:latin typeface="Nunito"/>
              <a:ea typeface="Nunito"/>
              <a:cs typeface="Nunito"/>
              <a:sym typeface="Nunito"/>
            </a:endParaRPr>
          </a:p>
        </p:txBody>
      </p:sp>
      <p:sp>
        <p:nvSpPr>
          <p:cNvPr id="664" name="Google Shape;664;p45"/>
          <p:cNvSpPr/>
          <p:nvPr/>
        </p:nvSpPr>
        <p:spPr>
          <a:xfrm>
            <a:off x="4412867" y="1581667"/>
            <a:ext cx="1864512" cy="747252"/>
          </a:xfrm>
          <a:prstGeom prst="cloud">
            <a:avLst/>
          </a:prstGeom>
          <a:solidFill>
            <a:srgbClr val="F9CB07"/>
          </a:solidFill>
          <a:ln w="9525" cap="flat" cmpd="sng">
            <a:solidFill>
              <a:srgbClr val="424242"/>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0"/>
              </a:spcAft>
              <a:buNone/>
            </a:pPr>
            <a:r>
              <a:rPr lang="en-US" sz="1500" b="1">
                <a:latin typeface="Nunito"/>
                <a:ea typeface="Nunito"/>
                <a:cs typeface="Nunito"/>
                <a:sym typeface="Nunito"/>
              </a:rPr>
              <a:t>Solution 2</a:t>
            </a:r>
            <a:endParaRPr sz="1500" b="1">
              <a:latin typeface="Nunito"/>
              <a:ea typeface="Nunito"/>
              <a:cs typeface="Nunito"/>
              <a:sym typeface="Nunito"/>
            </a:endParaRPr>
          </a:p>
          <a:p>
            <a:pPr marL="0" lvl="0" indent="0" algn="ctr" rtl="0">
              <a:spcBef>
                <a:spcPts val="0"/>
              </a:spcBef>
              <a:spcAft>
                <a:spcPts val="0"/>
              </a:spcAft>
              <a:buNone/>
            </a:pPr>
            <a:endParaRPr sz="1900">
              <a:latin typeface="Nunito"/>
              <a:ea typeface="Nunito"/>
              <a:cs typeface="Nunito"/>
              <a:sym typeface="Nunito"/>
            </a:endParaRPr>
          </a:p>
        </p:txBody>
      </p:sp>
      <p:sp>
        <p:nvSpPr>
          <p:cNvPr id="665" name="Google Shape;665;p45"/>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66" name="Google Shape;666;p45"/>
          <p:cNvSpPr txBox="1">
            <a:spLocks noGrp="1"/>
          </p:cNvSpPr>
          <p:nvPr>
            <p:ph type="body" idx="2"/>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chemeClr val="lt1"/>
                </a:solidFill>
                <a:latin typeface="Nunito"/>
                <a:ea typeface="Nunito"/>
                <a:cs typeface="Nunito"/>
                <a:sym typeface="Nunito"/>
              </a:rPr>
              <a:t>Proposed Workflow with New System</a:t>
            </a:r>
            <a:endParaRPr sz="3600">
              <a:solidFill>
                <a:schemeClr val="lt1"/>
              </a:solidFill>
              <a:latin typeface="Nunito"/>
              <a:ea typeface="Nunito"/>
              <a:cs typeface="Nunito"/>
              <a:sym typeface="Nunito"/>
            </a:endParaRPr>
          </a:p>
        </p:txBody>
      </p:sp>
      <p:sp>
        <p:nvSpPr>
          <p:cNvPr id="667" name="Google Shape;667;p45"/>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668" name="Google Shape;668;p45"/>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669" name="Google Shape;669;p45"/>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673"/>
        <p:cNvGrpSpPr/>
        <p:nvPr/>
      </p:nvGrpSpPr>
      <p:grpSpPr>
        <a:xfrm>
          <a:off x="0" y="0"/>
          <a:ext cx="0" cy="0"/>
          <a:chOff x="0" y="0"/>
          <a:chExt cx="0" cy="0"/>
        </a:xfrm>
      </p:grpSpPr>
      <p:grpSp>
        <p:nvGrpSpPr>
          <p:cNvPr id="674" name="Google Shape;674;p46"/>
          <p:cNvGrpSpPr/>
          <p:nvPr/>
        </p:nvGrpSpPr>
        <p:grpSpPr>
          <a:xfrm>
            <a:off x="3961881" y="1759196"/>
            <a:ext cx="4288815" cy="3029171"/>
            <a:chOff x="1126863" y="2013875"/>
            <a:chExt cx="1944600" cy="1569600"/>
          </a:xfrm>
        </p:grpSpPr>
        <p:sp>
          <p:nvSpPr>
            <p:cNvPr id="675" name="Google Shape;675;p46"/>
            <p:cNvSpPr/>
            <p:nvPr/>
          </p:nvSpPr>
          <p:spPr>
            <a:xfrm>
              <a:off x="1126863" y="2013875"/>
              <a:ext cx="1944600" cy="1569600"/>
            </a:xfrm>
            <a:prstGeom prst="round2DiagRect">
              <a:avLst>
                <a:gd name="adj1" fmla="val 0"/>
                <a:gd name="adj2" fmla="val 17764"/>
              </a:avLst>
            </a:prstGeom>
            <a:solidFill>
              <a:srgbClr val="D8E5E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676" name="Google Shape;676;p46"/>
            <p:cNvSpPr txBox="1"/>
            <p:nvPr/>
          </p:nvSpPr>
          <p:spPr>
            <a:xfrm>
              <a:off x="1351627" y="2121708"/>
              <a:ext cx="1451700" cy="459900"/>
            </a:xfrm>
            <a:prstGeom prst="rect">
              <a:avLst/>
            </a:prstGeom>
            <a:solidFill>
              <a:srgbClr val="D8E5E9"/>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latin typeface="Nunito"/>
                  <a:ea typeface="Nunito"/>
                  <a:cs typeface="Nunito"/>
                  <a:sym typeface="Nunito"/>
                </a:rPr>
                <a:t>Step 6</a:t>
              </a:r>
              <a:endParaRPr sz="1600">
                <a:latin typeface="Nunito"/>
                <a:ea typeface="Nunito"/>
                <a:cs typeface="Nunito"/>
                <a:sym typeface="Nunito"/>
              </a:endParaRPr>
            </a:p>
          </p:txBody>
        </p:sp>
        <p:sp>
          <p:nvSpPr>
            <p:cNvPr id="677" name="Google Shape;677;p46"/>
            <p:cNvSpPr txBox="1"/>
            <p:nvPr/>
          </p:nvSpPr>
          <p:spPr>
            <a:xfrm>
              <a:off x="1351625" y="2452890"/>
              <a:ext cx="1451700" cy="512400"/>
            </a:xfrm>
            <a:prstGeom prst="rect">
              <a:avLst/>
            </a:prstGeom>
            <a:solidFill>
              <a:srgbClr val="D8E5E9"/>
            </a:solid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None/>
              </a:pPr>
              <a:r>
                <a:rPr lang="en-US" sz="1600">
                  <a:latin typeface="Nunito"/>
                  <a:ea typeface="Nunito"/>
                  <a:cs typeface="Nunito"/>
                  <a:sym typeface="Nunito"/>
                </a:rPr>
                <a:t>The scheduling admin, nurse unit manager, and chief surgeon review different reports based on their own needs</a:t>
              </a:r>
              <a:endParaRPr sz="1600">
                <a:latin typeface="Nunito"/>
                <a:ea typeface="Nunito"/>
                <a:cs typeface="Nunito"/>
                <a:sym typeface="Nunito"/>
              </a:endParaRPr>
            </a:p>
          </p:txBody>
        </p:sp>
      </p:grpSp>
      <p:sp>
        <p:nvSpPr>
          <p:cNvPr id="678" name="Google Shape;678;p46"/>
          <p:cNvSpPr txBox="1"/>
          <p:nvPr/>
        </p:nvSpPr>
        <p:spPr>
          <a:xfrm>
            <a:off x="1172425" y="63840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0000"/>
              </a:lnSpc>
              <a:spcBef>
                <a:spcPts val="800"/>
              </a:spcBef>
              <a:spcAft>
                <a:spcPts val="0"/>
              </a:spcAft>
              <a:buNone/>
            </a:pPr>
            <a:endParaRPr sz="900">
              <a:solidFill>
                <a:schemeClr val="dk1"/>
              </a:solidFill>
              <a:latin typeface="Barlow Light"/>
              <a:ea typeface="Barlow Light"/>
              <a:cs typeface="Barlow Light"/>
              <a:sym typeface="Barlow Light"/>
            </a:endParaRPr>
          </a:p>
        </p:txBody>
      </p:sp>
      <p:sp>
        <p:nvSpPr>
          <p:cNvPr id="679" name="Google Shape;679;p46"/>
          <p:cNvSpPr txBox="1">
            <a:spLocks noGrp="1"/>
          </p:cNvSpPr>
          <p:nvPr>
            <p:ph type="body" idx="1"/>
          </p:nvPr>
        </p:nvSpPr>
        <p:spPr>
          <a:xfrm>
            <a:off x="1172425" y="4994100"/>
            <a:ext cx="9847200" cy="1579200"/>
          </a:xfrm>
          <a:prstGeom prst="rect">
            <a:avLst/>
          </a:prstGeom>
          <a:noFill/>
          <a:ln>
            <a:noFill/>
          </a:ln>
        </p:spPr>
        <p:txBody>
          <a:bodyPr spcFirstLastPara="1" wrap="square" lIns="121900" tIns="121900" rIns="121900" bIns="121900" anchor="t" anchorCtr="0">
            <a:noAutofit/>
          </a:bodyPr>
          <a:lstStyle/>
          <a:p>
            <a:pPr marL="609600" lvl="0" indent="-406400" algn="l" rtl="0">
              <a:lnSpc>
                <a:spcPct val="115000"/>
              </a:lnSpc>
              <a:spcBef>
                <a:spcPts val="0"/>
              </a:spcBef>
              <a:spcAft>
                <a:spcPts val="0"/>
              </a:spcAft>
              <a:buSzPts val="1600"/>
              <a:buFont typeface="Nunito"/>
              <a:buChar char="❖"/>
            </a:pPr>
            <a:r>
              <a:rPr lang="en-US" sz="1600">
                <a:latin typeface="Nunito"/>
                <a:ea typeface="Nunito"/>
                <a:cs typeface="Nunito"/>
                <a:sym typeface="Nunito"/>
              </a:rPr>
              <a:t>Solution 4 (fix gap 5): The scheduling admin reviews reports of surgery schedules to double check all the appointments are made correctly and in case on ad-hoc requests for schedule information </a:t>
            </a:r>
            <a:endParaRPr sz="1600">
              <a:latin typeface="Nunito"/>
              <a:ea typeface="Nunito"/>
              <a:cs typeface="Nunito"/>
              <a:sym typeface="Nunito"/>
            </a:endParaRPr>
          </a:p>
          <a:p>
            <a:pPr marL="609600" lvl="0" indent="-406400" algn="l" rtl="0">
              <a:lnSpc>
                <a:spcPct val="115000"/>
              </a:lnSpc>
              <a:spcBef>
                <a:spcPts val="1300"/>
              </a:spcBef>
              <a:spcAft>
                <a:spcPts val="1300"/>
              </a:spcAft>
              <a:buSzPts val="1600"/>
              <a:buFont typeface="Nunito"/>
              <a:buChar char="❖"/>
            </a:pPr>
            <a:r>
              <a:rPr lang="en-US" sz="1600">
                <a:latin typeface="Nunito"/>
                <a:ea typeface="Nunito"/>
                <a:cs typeface="Nunito"/>
                <a:sym typeface="Nunito"/>
              </a:rPr>
              <a:t>Innovation: The nurse unit managers and chief surgeon can review reports of surgery outcomes to better oversee the team performance</a:t>
            </a:r>
            <a:endParaRPr sz="1600">
              <a:latin typeface="Nunito"/>
              <a:ea typeface="Nunito"/>
              <a:cs typeface="Nunito"/>
              <a:sym typeface="Nunito"/>
            </a:endParaRPr>
          </a:p>
        </p:txBody>
      </p:sp>
      <p:sp>
        <p:nvSpPr>
          <p:cNvPr id="680" name="Google Shape;680;p46"/>
          <p:cNvSpPr/>
          <p:nvPr/>
        </p:nvSpPr>
        <p:spPr>
          <a:xfrm>
            <a:off x="6359992" y="1400066"/>
            <a:ext cx="2055996" cy="823932"/>
          </a:xfrm>
          <a:prstGeom prst="cloud">
            <a:avLst/>
          </a:prstGeom>
          <a:solidFill>
            <a:srgbClr val="F9CB07"/>
          </a:solidFill>
          <a:ln w="9525" cap="flat" cmpd="sng">
            <a:solidFill>
              <a:srgbClr val="424242"/>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0"/>
              </a:spcAft>
              <a:buNone/>
            </a:pPr>
            <a:r>
              <a:rPr lang="en-US" sz="1500" b="1">
                <a:latin typeface="Nunito"/>
                <a:ea typeface="Nunito"/>
                <a:cs typeface="Nunito"/>
                <a:sym typeface="Nunito"/>
              </a:rPr>
              <a:t>Solution 4</a:t>
            </a:r>
            <a:endParaRPr sz="1500" b="1">
              <a:latin typeface="Nunito"/>
              <a:ea typeface="Nunito"/>
              <a:cs typeface="Nunito"/>
              <a:sym typeface="Nunito"/>
            </a:endParaRPr>
          </a:p>
          <a:p>
            <a:pPr marL="0" lvl="0" indent="0" algn="ctr" rtl="0">
              <a:spcBef>
                <a:spcPts val="0"/>
              </a:spcBef>
              <a:spcAft>
                <a:spcPts val="0"/>
              </a:spcAft>
              <a:buNone/>
            </a:pPr>
            <a:endParaRPr sz="1900">
              <a:latin typeface="Nunito"/>
              <a:ea typeface="Nunito"/>
              <a:cs typeface="Nunito"/>
              <a:sym typeface="Nunito"/>
            </a:endParaRPr>
          </a:p>
        </p:txBody>
      </p:sp>
      <p:sp>
        <p:nvSpPr>
          <p:cNvPr id="681" name="Google Shape;681;p46"/>
          <p:cNvSpPr/>
          <p:nvPr/>
        </p:nvSpPr>
        <p:spPr>
          <a:xfrm>
            <a:off x="7221625" y="1834365"/>
            <a:ext cx="2055996" cy="823932"/>
          </a:xfrm>
          <a:prstGeom prst="cloud">
            <a:avLst/>
          </a:prstGeom>
          <a:solidFill>
            <a:schemeClr val="accent3"/>
          </a:solidFill>
          <a:ln w="9525" cap="flat" cmpd="sng">
            <a:solidFill>
              <a:srgbClr val="424242"/>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0"/>
              </a:spcAft>
              <a:buNone/>
            </a:pPr>
            <a:r>
              <a:rPr lang="en-US" sz="1500" b="1">
                <a:solidFill>
                  <a:srgbClr val="FFFFFF"/>
                </a:solidFill>
                <a:latin typeface="Nunito"/>
                <a:ea typeface="Nunito"/>
                <a:cs typeface="Nunito"/>
                <a:sym typeface="Nunito"/>
              </a:rPr>
              <a:t>Innovation</a:t>
            </a:r>
            <a:endParaRPr sz="1900">
              <a:solidFill>
                <a:srgbClr val="FFFFFF"/>
              </a:solidFill>
              <a:latin typeface="Nunito"/>
              <a:ea typeface="Nunito"/>
              <a:cs typeface="Nunito"/>
              <a:sym typeface="Nunito"/>
            </a:endParaRPr>
          </a:p>
        </p:txBody>
      </p:sp>
      <p:sp>
        <p:nvSpPr>
          <p:cNvPr id="682" name="Google Shape;682;p46"/>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83" name="Google Shape;683;p46"/>
          <p:cNvSpPr txBox="1">
            <a:spLocks noGrp="1"/>
          </p:cNvSpPr>
          <p:nvPr>
            <p:ph type="body" idx="2"/>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chemeClr val="lt1"/>
                </a:solidFill>
                <a:latin typeface="Nunito"/>
                <a:ea typeface="Nunito"/>
                <a:cs typeface="Nunito"/>
                <a:sym typeface="Nunito"/>
              </a:rPr>
              <a:t>Proposed Workflow with New System</a:t>
            </a:r>
            <a:endParaRPr sz="3600">
              <a:solidFill>
                <a:schemeClr val="lt1"/>
              </a:solidFill>
              <a:latin typeface="Nunito"/>
              <a:ea typeface="Nunito"/>
              <a:cs typeface="Nunito"/>
              <a:sym typeface="Nunito"/>
            </a:endParaRPr>
          </a:p>
        </p:txBody>
      </p:sp>
      <p:sp>
        <p:nvSpPr>
          <p:cNvPr id="684" name="Google Shape;684;p46"/>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685" name="Google Shape;685;p46"/>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686" name="Google Shape;686;p46"/>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47"/>
          <p:cNvSpPr/>
          <p:nvPr/>
        </p:nvSpPr>
        <p:spPr>
          <a:xfrm>
            <a:off x="1216226" y="4188401"/>
            <a:ext cx="2202300" cy="888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92" name="Google Shape;692;p47"/>
          <p:cNvSpPr/>
          <p:nvPr/>
        </p:nvSpPr>
        <p:spPr>
          <a:xfrm>
            <a:off x="1216226" y="1539650"/>
            <a:ext cx="2202300" cy="8883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93" name="Google Shape;693;p47"/>
          <p:cNvSpPr/>
          <p:nvPr/>
        </p:nvSpPr>
        <p:spPr>
          <a:xfrm>
            <a:off x="1571580" y="1498575"/>
            <a:ext cx="9684600" cy="9765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94" name="Google Shape;694;p47"/>
          <p:cNvSpPr/>
          <p:nvPr/>
        </p:nvSpPr>
        <p:spPr>
          <a:xfrm rot="5400000">
            <a:off x="1090306" y="1413319"/>
            <a:ext cx="891544"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95" name="Google Shape;695;p47"/>
          <p:cNvSpPr txBox="1"/>
          <p:nvPr/>
        </p:nvSpPr>
        <p:spPr>
          <a:xfrm>
            <a:off x="2298522" y="1674978"/>
            <a:ext cx="8678100" cy="6819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The reporting system should be able to support the generation of different kinds of reports (charts, graphs, crosstabs, etc) per requirement elicitation feedback from scheduling admin, chief surgeon and nurse unit manager</a:t>
            </a:r>
            <a:endParaRPr>
              <a:latin typeface="Nunito"/>
              <a:ea typeface="Nunito"/>
              <a:cs typeface="Nunito"/>
              <a:sym typeface="Nunito"/>
            </a:endParaRPr>
          </a:p>
        </p:txBody>
      </p:sp>
      <p:sp>
        <p:nvSpPr>
          <p:cNvPr id="696" name="Google Shape;696;p47"/>
          <p:cNvSpPr txBox="1"/>
          <p:nvPr/>
        </p:nvSpPr>
        <p:spPr>
          <a:xfrm>
            <a:off x="986564" y="1674982"/>
            <a:ext cx="1143900" cy="5367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3600" b="1">
                <a:solidFill>
                  <a:schemeClr val="lt1"/>
                </a:solidFill>
                <a:latin typeface="Nunito"/>
                <a:ea typeface="Nunito"/>
                <a:cs typeface="Nunito"/>
                <a:sym typeface="Nunito"/>
              </a:rPr>
              <a:t>01</a:t>
            </a:r>
            <a:endParaRPr sz="3600" b="1">
              <a:solidFill>
                <a:schemeClr val="lt1"/>
              </a:solidFill>
              <a:latin typeface="Nunito"/>
              <a:ea typeface="Nunito"/>
              <a:cs typeface="Nunito"/>
              <a:sym typeface="Nunito"/>
            </a:endParaRPr>
          </a:p>
        </p:txBody>
      </p:sp>
      <p:sp>
        <p:nvSpPr>
          <p:cNvPr id="697" name="Google Shape;697;p47"/>
          <p:cNvSpPr/>
          <p:nvPr/>
        </p:nvSpPr>
        <p:spPr>
          <a:xfrm>
            <a:off x="1216226" y="2864030"/>
            <a:ext cx="2202300" cy="8886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98" name="Google Shape;698;p47"/>
          <p:cNvSpPr/>
          <p:nvPr/>
        </p:nvSpPr>
        <p:spPr>
          <a:xfrm>
            <a:off x="1571580" y="2822951"/>
            <a:ext cx="9684600" cy="9765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699" name="Google Shape;699;p47"/>
          <p:cNvSpPr/>
          <p:nvPr/>
        </p:nvSpPr>
        <p:spPr>
          <a:xfrm rot="5400000">
            <a:off x="1090306" y="2737699"/>
            <a:ext cx="891544"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700" name="Google Shape;700;p47"/>
          <p:cNvSpPr txBox="1"/>
          <p:nvPr/>
        </p:nvSpPr>
        <p:spPr>
          <a:xfrm>
            <a:off x="986564" y="2999375"/>
            <a:ext cx="1143900" cy="5367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3600" b="1">
                <a:solidFill>
                  <a:schemeClr val="lt1"/>
                </a:solidFill>
                <a:latin typeface="Nunito"/>
                <a:ea typeface="Nunito"/>
                <a:cs typeface="Nunito"/>
                <a:sym typeface="Nunito"/>
              </a:rPr>
              <a:t>02</a:t>
            </a:r>
            <a:endParaRPr sz="3600" b="1">
              <a:solidFill>
                <a:schemeClr val="lt1"/>
              </a:solidFill>
              <a:latin typeface="Nunito"/>
              <a:ea typeface="Nunito"/>
              <a:cs typeface="Nunito"/>
              <a:sym typeface="Nunito"/>
            </a:endParaRPr>
          </a:p>
        </p:txBody>
      </p:sp>
      <p:sp>
        <p:nvSpPr>
          <p:cNvPr id="701" name="Google Shape;701;p47"/>
          <p:cNvSpPr/>
          <p:nvPr/>
        </p:nvSpPr>
        <p:spPr>
          <a:xfrm>
            <a:off x="1571580" y="4147325"/>
            <a:ext cx="9684600" cy="9765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702" name="Google Shape;702;p47"/>
          <p:cNvSpPr/>
          <p:nvPr/>
        </p:nvSpPr>
        <p:spPr>
          <a:xfrm rot="5400000">
            <a:off x="1090306" y="4062069"/>
            <a:ext cx="891544"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703" name="Google Shape;703;p47"/>
          <p:cNvSpPr txBox="1"/>
          <p:nvPr/>
        </p:nvSpPr>
        <p:spPr>
          <a:xfrm>
            <a:off x="986564" y="4323732"/>
            <a:ext cx="1143900" cy="5367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3600" b="1">
                <a:solidFill>
                  <a:schemeClr val="lt1"/>
                </a:solidFill>
                <a:latin typeface="Nunito"/>
                <a:ea typeface="Nunito"/>
                <a:cs typeface="Nunito"/>
                <a:sym typeface="Nunito"/>
              </a:rPr>
              <a:t>03</a:t>
            </a:r>
            <a:endParaRPr sz="3600" b="1">
              <a:solidFill>
                <a:schemeClr val="lt1"/>
              </a:solidFill>
              <a:latin typeface="Nunito"/>
              <a:ea typeface="Nunito"/>
              <a:cs typeface="Nunito"/>
              <a:sym typeface="Nunito"/>
            </a:endParaRPr>
          </a:p>
        </p:txBody>
      </p:sp>
      <p:sp>
        <p:nvSpPr>
          <p:cNvPr id="704" name="Google Shape;704;p47"/>
          <p:cNvSpPr txBox="1"/>
          <p:nvPr/>
        </p:nvSpPr>
        <p:spPr>
          <a:xfrm>
            <a:off x="2298522" y="2970268"/>
            <a:ext cx="8678100" cy="6822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The reporting system should be able to retrieve the data from the legacy EHRS system, as well as from the facilities database and other decentralized data sources</a:t>
            </a:r>
            <a:endParaRPr>
              <a:latin typeface="Nunito"/>
              <a:ea typeface="Nunito"/>
              <a:cs typeface="Nunito"/>
              <a:sym typeface="Nunito"/>
            </a:endParaRPr>
          </a:p>
        </p:txBody>
      </p:sp>
      <p:sp>
        <p:nvSpPr>
          <p:cNvPr id="705" name="Google Shape;705;p47"/>
          <p:cNvSpPr txBox="1"/>
          <p:nvPr/>
        </p:nvSpPr>
        <p:spPr>
          <a:xfrm>
            <a:off x="2298522" y="4294627"/>
            <a:ext cx="8678100" cy="6819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The reports should be integrated into our current EHRS system so that staff can easily access them</a:t>
            </a:r>
            <a:endParaRPr>
              <a:latin typeface="Nunito"/>
              <a:ea typeface="Nunito"/>
              <a:cs typeface="Nunito"/>
              <a:sym typeface="Nunito"/>
            </a:endParaRPr>
          </a:p>
        </p:txBody>
      </p:sp>
      <p:sp>
        <p:nvSpPr>
          <p:cNvPr id="706" name="Google Shape;706;p47"/>
          <p:cNvSpPr/>
          <p:nvPr/>
        </p:nvSpPr>
        <p:spPr>
          <a:xfrm>
            <a:off x="1216226" y="5512778"/>
            <a:ext cx="2202300" cy="8886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707" name="Google Shape;707;p47"/>
          <p:cNvSpPr/>
          <p:nvPr/>
        </p:nvSpPr>
        <p:spPr>
          <a:xfrm>
            <a:off x="1571580" y="5471700"/>
            <a:ext cx="9684600" cy="9765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708" name="Google Shape;708;p47"/>
          <p:cNvSpPr/>
          <p:nvPr/>
        </p:nvSpPr>
        <p:spPr>
          <a:xfrm rot="5400000">
            <a:off x="1090306" y="5386447"/>
            <a:ext cx="891544"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709" name="Google Shape;709;p47"/>
          <p:cNvSpPr txBox="1"/>
          <p:nvPr/>
        </p:nvSpPr>
        <p:spPr>
          <a:xfrm>
            <a:off x="986564" y="5648119"/>
            <a:ext cx="1143900" cy="5367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3600" b="1">
                <a:solidFill>
                  <a:schemeClr val="lt1"/>
                </a:solidFill>
                <a:latin typeface="Nunito"/>
                <a:ea typeface="Nunito"/>
                <a:cs typeface="Nunito"/>
                <a:sym typeface="Nunito"/>
              </a:rPr>
              <a:t>04</a:t>
            </a:r>
            <a:endParaRPr sz="3600" b="1">
              <a:solidFill>
                <a:schemeClr val="lt1"/>
              </a:solidFill>
              <a:latin typeface="Nunito"/>
              <a:ea typeface="Nunito"/>
              <a:cs typeface="Nunito"/>
              <a:sym typeface="Nunito"/>
            </a:endParaRPr>
          </a:p>
        </p:txBody>
      </p:sp>
      <p:sp>
        <p:nvSpPr>
          <p:cNvPr id="710" name="Google Shape;710;p47"/>
          <p:cNvSpPr txBox="1"/>
          <p:nvPr/>
        </p:nvSpPr>
        <p:spPr>
          <a:xfrm>
            <a:off x="2298522" y="5619012"/>
            <a:ext cx="8678100" cy="6822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The report generated should display relevant data based on the type of user. This requirement can be achieved by having different login credentials for scheduling admin, chief surgeon and nurse unit manager</a:t>
            </a:r>
            <a:endParaRPr>
              <a:latin typeface="Nunito"/>
              <a:ea typeface="Nunito"/>
              <a:cs typeface="Nunito"/>
              <a:sym typeface="Nunito"/>
            </a:endParaRPr>
          </a:p>
        </p:txBody>
      </p:sp>
      <p:sp>
        <p:nvSpPr>
          <p:cNvPr id="711" name="Google Shape;711;p47"/>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12" name="Google Shape;712;p47"/>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Project Technical Requirements</a:t>
            </a:r>
            <a:endParaRPr sz="3600">
              <a:solidFill>
                <a:srgbClr val="FFFFFF"/>
              </a:solidFill>
              <a:latin typeface="Nunito"/>
              <a:ea typeface="Nunito"/>
              <a:cs typeface="Nunito"/>
              <a:sym typeface="Nunito"/>
            </a:endParaRPr>
          </a:p>
        </p:txBody>
      </p:sp>
      <p:sp>
        <p:nvSpPr>
          <p:cNvPr id="713" name="Google Shape;713;p47"/>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714" name="Google Shape;714;p47"/>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715" name="Google Shape;715;p47"/>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48"/>
          <p:cNvSpPr/>
          <p:nvPr/>
        </p:nvSpPr>
        <p:spPr>
          <a:xfrm>
            <a:off x="0" y="-3600"/>
            <a:ext cx="1920300" cy="6861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721" name="Google Shape;721;p48"/>
          <p:cNvGrpSpPr/>
          <p:nvPr/>
        </p:nvGrpSpPr>
        <p:grpSpPr>
          <a:xfrm>
            <a:off x="159574" y="4614277"/>
            <a:ext cx="2466841" cy="2132781"/>
            <a:chOff x="478634" y="5086273"/>
            <a:chExt cx="1919720" cy="1659751"/>
          </a:xfrm>
        </p:grpSpPr>
        <p:sp>
          <p:nvSpPr>
            <p:cNvPr id="722" name="Google Shape;722;p48"/>
            <p:cNvSpPr/>
            <p:nvPr/>
          </p:nvSpPr>
          <p:spPr>
            <a:xfrm>
              <a:off x="1259632" y="5702855"/>
              <a:ext cx="1138722" cy="1043169"/>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723" name="Google Shape;723;p48"/>
            <p:cNvSpPr/>
            <p:nvPr/>
          </p:nvSpPr>
          <p:spPr>
            <a:xfrm rot="-507302">
              <a:off x="1098551" y="5147094"/>
              <a:ext cx="887410" cy="812945"/>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724" name="Google Shape;724;p48"/>
            <p:cNvSpPr/>
            <p:nvPr/>
          </p:nvSpPr>
          <p:spPr>
            <a:xfrm rot="-520390">
              <a:off x="523485" y="5877646"/>
              <a:ext cx="707935" cy="648530"/>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sp>
        <p:nvSpPr>
          <p:cNvPr id="725" name="Google Shape;725;p48"/>
          <p:cNvSpPr txBox="1"/>
          <p:nvPr/>
        </p:nvSpPr>
        <p:spPr>
          <a:xfrm>
            <a:off x="102450" y="393500"/>
            <a:ext cx="1715400" cy="1446000"/>
          </a:xfrm>
          <a:prstGeom prst="rect">
            <a:avLst/>
          </a:prstGeom>
          <a:noFill/>
          <a:ln>
            <a:noFill/>
          </a:ln>
        </p:spPr>
        <p:txBody>
          <a:bodyPr spcFirstLastPara="1" wrap="square" lIns="72000" tIns="0" rIns="36000" bIns="0" anchor="t" anchorCtr="0">
            <a:noAutofit/>
          </a:bodyPr>
          <a:lstStyle/>
          <a:p>
            <a:pPr marL="0" marR="0" lvl="0" indent="0" algn="l" rtl="0">
              <a:spcBef>
                <a:spcPts val="0"/>
              </a:spcBef>
              <a:spcAft>
                <a:spcPts val="0"/>
              </a:spcAft>
              <a:buNone/>
            </a:pPr>
            <a:r>
              <a:rPr lang="en-US" sz="3200">
                <a:solidFill>
                  <a:schemeClr val="lt1"/>
                </a:solidFill>
              </a:rPr>
              <a:t>Chosen </a:t>
            </a:r>
            <a:endParaRPr sz="3200">
              <a:solidFill>
                <a:schemeClr val="lt1"/>
              </a:solidFill>
            </a:endParaRPr>
          </a:p>
          <a:p>
            <a:pPr marL="0" marR="0" lvl="0" indent="0" algn="l" rtl="0">
              <a:spcBef>
                <a:spcPts val="0"/>
              </a:spcBef>
              <a:spcAft>
                <a:spcPts val="0"/>
              </a:spcAft>
              <a:buNone/>
            </a:pPr>
            <a:r>
              <a:rPr lang="en-US" sz="3200">
                <a:solidFill>
                  <a:schemeClr val="lt1"/>
                </a:solidFill>
              </a:rPr>
              <a:t>OSS</a:t>
            </a:r>
            <a:endParaRPr sz="3200">
              <a:solidFill>
                <a:schemeClr val="lt1"/>
              </a:solidFill>
            </a:endParaRPr>
          </a:p>
          <a:p>
            <a:pPr marL="0" marR="0" lvl="0" indent="0" algn="l" rtl="0">
              <a:spcBef>
                <a:spcPts val="0"/>
              </a:spcBef>
              <a:spcAft>
                <a:spcPts val="0"/>
              </a:spcAft>
              <a:buNone/>
            </a:pPr>
            <a:r>
              <a:rPr lang="en-US" sz="3200">
                <a:solidFill>
                  <a:schemeClr val="lt1"/>
                </a:solidFill>
              </a:rPr>
              <a:t>Solution</a:t>
            </a:r>
            <a:endParaRPr sz="3200">
              <a:solidFill>
                <a:schemeClr val="lt1"/>
              </a:solidFill>
            </a:endParaRPr>
          </a:p>
          <a:p>
            <a:pPr marL="0" marR="0" lvl="0" indent="0" algn="l" rtl="0">
              <a:spcBef>
                <a:spcPts val="0"/>
              </a:spcBef>
              <a:spcAft>
                <a:spcPts val="0"/>
              </a:spcAft>
              <a:buNone/>
            </a:pPr>
            <a:endParaRPr sz="3200">
              <a:solidFill>
                <a:schemeClr val="lt1"/>
              </a:solidFill>
            </a:endParaRPr>
          </a:p>
        </p:txBody>
      </p:sp>
      <p:pic>
        <p:nvPicPr>
          <p:cNvPr id="726" name="Google Shape;726;p48"/>
          <p:cNvPicPr preferRelativeResize="0"/>
          <p:nvPr/>
        </p:nvPicPr>
        <p:blipFill>
          <a:blip r:embed="rId3">
            <a:alphaModFix/>
          </a:blip>
          <a:stretch>
            <a:fillRect/>
          </a:stretch>
        </p:blipFill>
        <p:spPr>
          <a:xfrm>
            <a:off x="3272533" y="545908"/>
            <a:ext cx="2006600" cy="901700"/>
          </a:xfrm>
          <a:prstGeom prst="rect">
            <a:avLst/>
          </a:prstGeom>
          <a:noFill/>
          <a:ln>
            <a:noFill/>
          </a:ln>
        </p:spPr>
      </p:pic>
      <p:sp>
        <p:nvSpPr>
          <p:cNvPr id="727" name="Google Shape;727;p48"/>
          <p:cNvSpPr txBox="1"/>
          <p:nvPr/>
        </p:nvSpPr>
        <p:spPr>
          <a:xfrm>
            <a:off x="5357033" y="545925"/>
            <a:ext cx="591900" cy="494700"/>
          </a:xfrm>
          <a:prstGeom prst="rect">
            <a:avLst/>
          </a:prstGeom>
          <a:no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sz="1100">
                <a:solidFill>
                  <a:schemeClr val="dk1"/>
                </a:solidFill>
                <a:latin typeface="Nunito"/>
                <a:ea typeface="Nunito"/>
                <a:cs typeface="Nunito"/>
                <a:sym typeface="Nunito"/>
              </a:rPr>
              <a:t>3</a:t>
            </a:r>
            <a:endParaRPr sz="1100">
              <a:latin typeface="Nunito"/>
              <a:ea typeface="Nunito"/>
              <a:cs typeface="Nunito"/>
              <a:sym typeface="Nunito"/>
            </a:endParaRPr>
          </a:p>
        </p:txBody>
      </p:sp>
      <p:sp>
        <p:nvSpPr>
          <p:cNvPr id="728" name="Google Shape;728;p48"/>
          <p:cNvSpPr txBox="1">
            <a:spLocks noGrp="1"/>
          </p:cNvSpPr>
          <p:nvPr>
            <p:ph type="body" idx="1"/>
          </p:nvPr>
        </p:nvSpPr>
        <p:spPr>
          <a:xfrm>
            <a:off x="1980488" y="1880825"/>
            <a:ext cx="4575300" cy="37419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SzPts val="1400"/>
              <a:buFont typeface="Nunito"/>
              <a:buChar char="❖"/>
            </a:pPr>
            <a:r>
              <a:rPr lang="en-US">
                <a:latin typeface="Nunito"/>
                <a:ea typeface="Nunito"/>
                <a:cs typeface="Nunito"/>
                <a:sym typeface="Nunito"/>
              </a:rPr>
              <a:t>Open source business intelligence platform for small businesses</a:t>
            </a:r>
            <a:endParaRPr>
              <a:latin typeface="Nunito"/>
              <a:ea typeface="Nunito"/>
              <a:cs typeface="Nunito"/>
              <a:sym typeface="Nunito"/>
            </a:endParaRPr>
          </a:p>
          <a:p>
            <a:pPr marL="457200" lvl="0" indent="-317500" algn="l" rtl="0">
              <a:lnSpc>
                <a:spcPct val="115000"/>
              </a:lnSpc>
              <a:spcBef>
                <a:spcPts val="0"/>
              </a:spcBef>
              <a:spcAft>
                <a:spcPts val="0"/>
              </a:spcAft>
              <a:buSzPts val="1400"/>
              <a:buFont typeface="Nunito"/>
              <a:buChar char="❖"/>
            </a:pPr>
            <a:r>
              <a:rPr lang="en-US">
                <a:latin typeface="Nunito"/>
                <a:ea typeface="Nunito"/>
                <a:cs typeface="Nunito"/>
                <a:sym typeface="Nunito"/>
              </a:rPr>
              <a:t>Strong open source community with over 12 million downloads </a:t>
            </a:r>
            <a:r>
              <a:rPr lang="en-US">
                <a:solidFill>
                  <a:schemeClr val="dk1"/>
                </a:solidFill>
                <a:latin typeface="Nunito"/>
                <a:ea typeface="Nunito"/>
                <a:cs typeface="Nunito"/>
                <a:sym typeface="Nunito"/>
              </a:rPr>
              <a:t>and over 2.5M developers</a:t>
            </a:r>
            <a:r>
              <a:rPr lang="en-US" baseline="30000">
                <a:solidFill>
                  <a:schemeClr val="dk1"/>
                </a:solidFill>
                <a:latin typeface="Nunito"/>
                <a:ea typeface="Nunito"/>
                <a:cs typeface="Nunito"/>
                <a:sym typeface="Nunito"/>
              </a:rPr>
              <a:t>3</a:t>
            </a:r>
            <a:endParaRPr>
              <a:latin typeface="Nunito"/>
              <a:ea typeface="Nunito"/>
              <a:cs typeface="Nunito"/>
              <a:sym typeface="Nunito"/>
            </a:endParaRPr>
          </a:p>
          <a:p>
            <a:pPr marL="457200" lvl="0" indent="-317500" algn="l" rtl="0">
              <a:lnSpc>
                <a:spcPct val="115000"/>
              </a:lnSpc>
              <a:spcBef>
                <a:spcPts val="0"/>
              </a:spcBef>
              <a:spcAft>
                <a:spcPts val="0"/>
              </a:spcAft>
              <a:buSzPts val="1400"/>
              <a:buFont typeface="Nunito"/>
              <a:buChar char="❖"/>
            </a:pPr>
            <a:r>
              <a:rPr lang="en-US">
                <a:latin typeface="Nunito"/>
                <a:ea typeface="Nunito"/>
                <a:cs typeface="Nunito"/>
                <a:sym typeface="Nunito"/>
              </a:rPr>
              <a:t>Excellent support for essential report features such as</a:t>
            </a:r>
            <a:r>
              <a:rPr lang="en-US" baseline="30000">
                <a:latin typeface="Nunito"/>
                <a:ea typeface="Nunito"/>
                <a:cs typeface="Nunito"/>
                <a:sym typeface="Nunito"/>
              </a:rPr>
              <a:t>4</a:t>
            </a:r>
            <a:endParaRPr baseline="30000">
              <a:latin typeface="Nunito"/>
              <a:ea typeface="Nunito"/>
              <a:cs typeface="Nunito"/>
              <a:sym typeface="Nunito"/>
            </a:endParaRPr>
          </a:p>
          <a:p>
            <a:pPr marL="914400" lvl="1" indent="-317500" algn="l" rtl="0">
              <a:lnSpc>
                <a:spcPct val="115000"/>
              </a:lnSpc>
              <a:spcBef>
                <a:spcPts val="0"/>
              </a:spcBef>
              <a:spcAft>
                <a:spcPts val="0"/>
              </a:spcAft>
              <a:buSzPts val="1400"/>
              <a:buFont typeface="Nunito"/>
              <a:buChar char="➢"/>
            </a:pPr>
            <a:r>
              <a:rPr lang="en-US">
                <a:latin typeface="Nunito"/>
                <a:ea typeface="Nunito"/>
                <a:cs typeface="Nunito"/>
                <a:sym typeface="Nunito"/>
              </a:rPr>
              <a:t>Charts</a:t>
            </a:r>
            <a:endParaRPr>
              <a:latin typeface="Nunito"/>
              <a:ea typeface="Nunito"/>
              <a:cs typeface="Nunito"/>
              <a:sym typeface="Nunito"/>
            </a:endParaRPr>
          </a:p>
          <a:p>
            <a:pPr marL="914400" lvl="1" indent="-317500" algn="l" rtl="0">
              <a:lnSpc>
                <a:spcPct val="115000"/>
              </a:lnSpc>
              <a:spcBef>
                <a:spcPts val="0"/>
              </a:spcBef>
              <a:spcAft>
                <a:spcPts val="0"/>
              </a:spcAft>
              <a:buSzPts val="1400"/>
              <a:buFont typeface="Nunito"/>
              <a:buChar char="➢"/>
            </a:pPr>
            <a:r>
              <a:rPr lang="en-US">
                <a:latin typeface="Nunito"/>
                <a:ea typeface="Nunito"/>
                <a:cs typeface="Nunito"/>
                <a:sym typeface="Nunito"/>
              </a:rPr>
              <a:t>Crosstabs</a:t>
            </a:r>
            <a:endParaRPr>
              <a:latin typeface="Nunito"/>
              <a:ea typeface="Nunito"/>
              <a:cs typeface="Nunito"/>
              <a:sym typeface="Nunito"/>
            </a:endParaRPr>
          </a:p>
          <a:p>
            <a:pPr marL="914400" lvl="1" indent="-317500" algn="l" rtl="0">
              <a:lnSpc>
                <a:spcPct val="115000"/>
              </a:lnSpc>
              <a:spcBef>
                <a:spcPts val="0"/>
              </a:spcBef>
              <a:spcAft>
                <a:spcPts val="0"/>
              </a:spcAft>
              <a:buSzPts val="1400"/>
              <a:buFont typeface="Nunito"/>
              <a:buChar char="➢"/>
            </a:pPr>
            <a:r>
              <a:rPr lang="en-US">
                <a:latin typeface="Nunito"/>
                <a:ea typeface="Nunito"/>
                <a:cs typeface="Nunito"/>
                <a:sym typeface="Nunito"/>
              </a:rPr>
              <a:t>Multiple data sources within the same report</a:t>
            </a:r>
            <a:endParaRPr>
              <a:latin typeface="Nunito"/>
              <a:ea typeface="Nunito"/>
              <a:cs typeface="Nunito"/>
              <a:sym typeface="Nunito"/>
            </a:endParaRPr>
          </a:p>
          <a:p>
            <a:pPr marL="914400" lvl="1" indent="-317500" algn="l" rtl="0">
              <a:lnSpc>
                <a:spcPct val="115000"/>
              </a:lnSpc>
              <a:spcBef>
                <a:spcPts val="0"/>
              </a:spcBef>
              <a:spcAft>
                <a:spcPts val="0"/>
              </a:spcAft>
              <a:buSzPts val="1400"/>
              <a:buFont typeface="Nunito"/>
              <a:buChar char="➢"/>
            </a:pPr>
            <a:r>
              <a:rPr lang="en-US">
                <a:latin typeface="Nunito"/>
                <a:ea typeface="Nunito"/>
                <a:cs typeface="Nunito"/>
                <a:sym typeface="Nunito"/>
              </a:rPr>
              <a:t>Adding custom code</a:t>
            </a:r>
            <a:endParaRPr>
              <a:latin typeface="Nunito"/>
              <a:ea typeface="Nunito"/>
              <a:cs typeface="Nunito"/>
              <a:sym typeface="Nunito"/>
            </a:endParaRPr>
          </a:p>
        </p:txBody>
      </p:sp>
      <p:sp>
        <p:nvSpPr>
          <p:cNvPr id="729" name="Google Shape;729;p48"/>
          <p:cNvSpPr txBox="1"/>
          <p:nvPr/>
        </p:nvSpPr>
        <p:spPr>
          <a:xfrm>
            <a:off x="2325900" y="6106150"/>
            <a:ext cx="8163600" cy="7107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[3] Eclipse BIRT Project Home. (n.d.). Retrieved from https://www.eclipse.org/birt/about/</a:t>
            </a:r>
            <a:endParaRPr sz="900">
              <a:solidFill>
                <a:schemeClr val="dk1"/>
              </a:solidFill>
              <a:latin typeface="Nunito Light"/>
              <a:ea typeface="Nunito Light"/>
              <a:cs typeface="Nunito Light"/>
              <a:sym typeface="Nunito Light"/>
            </a:endParaRPr>
          </a:p>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[4] Innovent Solutions. (n.d.). BIRT Review. Retrieved from </a:t>
            </a:r>
            <a:r>
              <a:rPr lang="en-US" sz="900" u="sng">
                <a:solidFill>
                  <a:schemeClr val="hlink"/>
                </a:solidFill>
                <a:latin typeface="Nunito Light"/>
                <a:ea typeface="Nunito Light"/>
                <a:cs typeface="Nunito Light"/>
                <a:sym typeface="Nunito Light"/>
                <a:hlinkClick r:id="rId4"/>
              </a:rPr>
              <a:t>https://www.innoventsolutions.com/birt-review.html</a:t>
            </a:r>
            <a:endParaRPr sz="900">
              <a:solidFill>
                <a:schemeClr val="dk1"/>
              </a:solidFill>
              <a:latin typeface="Nunito Light"/>
              <a:ea typeface="Nunito Light"/>
              <a:cs typeface="Nunito Light"/>
              <a:sym typeface="Nunito Light"/>
            </a:endParaRPr>
          </a:p>
          <a:p>
            <a:pPr marL="0" lvl="0" indent="0" algn="l" rtl="0">
              <a:lnSpc>
                <a:spcPct val="115000"/>
              </a:lnSpc>
              <a:spcBef>
                <a:spcPts val="0"/>
              </a:spcBef>
              <a:spcAft>
                <a:spcPts val="0"/>
              </a:spcAft>
              <a:buClr>
                <a:schemeClr val="dk1"/>
              </a:buClr>
              <a:buSzPts val="1100"/>
              <a:buFont typeface="Arial"/>
              <a:buNone/>
            </a:pPr>
            <a:r>
              <a:rPr lang="en-US" sz="900">
                <a:solidFill>
                  <a:schemeClr val="dk1"/>
                </a:solidFill>
                <a:latin typeface="Nunito Light"/>
                <a:ea typeface="Nunito Light"/>
                <a:cs typeface="Nunito Light"/>
                <a:sym typeface="Nunito Light"/>
              </a:rPr>
              <a:t>[5] Eclipse BIRT Project Home: Architecture Overview. (n.d.). Retrieved from https://www.eclipse.org/birt/about/architecture.php</a:t>
            </a:r>
            <a:endParaRPr sz="900">
              <a:solidFill>
                <a:schemeClr val="dk1"/>
              </a:solidFill>
              <a:latin typeface="Nunito Light"/>
              <a:ea typeface="Nunito Light"/>
              <a:cs typeface="Nunito Light"/>
              <a:sym typeface="Nunito Light"/>
            </a:endParaRPr>
          </a:p>
        </p:txBody>
      </p:sp>
      <p:sp>
        <p:nvSpPr>
          <p:cNvPr id="730" name="Google Shape;730;p48"/>
          <p:cNvSpPr txBox="1">
            <a:spLocks noGrp="1"/>
          </p:cNvSpPr>
          <p:nvPr>
            <p:ph type="body" idx="2"/>
          </p:nvPr>
        </p:nvSpPr>
        <p:spPr>
          <a:xfrm>
            <a:off x="7055400" y="750950"/>
            <a:ext cx="4475700" cy="2435400"/>
          </a:xfrm>
          <a:prstGeom prst="rect">
            <a:avLst/>
          </a:prstGeom>
          <a:noFill/>
          <a:ln>
            <a:noFill/>
          </a:ln>
        </p:spPr>
        <p:txBody>
          <a:bodyPr spcFirstLastPara="1" wrap="square" lIns="91425" tIns="91425" rIns="91425" bIns="91425" anchor="ctr" anchorCtr="0">
            <a:noAutofit/>
          </a:bodyPr>
          <a:lstStyle/>
          <a:p>
            <a:pPr marL="609600" marR="0" lvl="0" indent="-393700" algn="l" rtl="0">
              <a:lnSpc>
                <a:spcPct val="115000"/>
              </a:lnSpc>
              <a:spcBef>
                <a:spcPts val="0"/>
              </a:spcBef>
              <a:spcAft>
                <a:spcPts val="0"/>
              </a:spcAft>
              <a:buSzPts val="1400"/>
              <a:buFont typeface="Nunito"/>
              <a:buChar char="❖"/>
            </a:pPr>
            <a:r>
              <a:rPr lang="en-US">
                <a:latin typeface="Nunito"/>
                <a:ea typeface="Nunito"/>
                <a:cs typeface="Nunito"/>
                <a:sym typeface="Nunito"/>
              </a:rPr>
              <a:t>BIRT has two main components</a:t>
            </a:r>
            <a:r>
              <a:rPr lang="en-US" baseline="30000">
                <a:solidFill>
                  <a:schemeClr val="dk1"/>
                </a:solidFill>
                <a:latin typeface="Nunito"/>
                <a:ea typeface="Nunito"/>
                <a:cs typeface="Nunito"/>
                <a:sym typeface="Nunito"/>
              </a:rPr>
              <a:t>3</a:t>
            </a:r>
            <a:endParaRPr>
              <a:latin typeface="Nunito"/>
              <a:ea typeface="Nunito"/>
              <a:cs typeface="Nunito"/>
              <a:sym typeface="Nunito"/>
            </a:endParaRPr>
          </a:p>
          <a:p>
            <a:pPr marL="1219200" marR="0" lvl="1" indent="-393700" algn="l" rtl="0">
              <a:lnSpc>
                <a:spcPct val="115000"/>
              </a:lnSpc>
              <a:spcBef>
                <a:spcPts val="0"/>
              </a:spcBef>
              <a:spcAft>
                <a:spcPts val="0"/>
              </a:spcAft>
              <a:buSzPts val="1400"/>
              <a:buFont typeface="Nunito"/>
              <a:buChar char="➢"/>
            </a:pPr>
            <a:r>
              <a:rPr lang="en-US">
                <a:latin typeface="Nunito"/>
                <a:ea typeface="Nunito"/>
                <a:cs typeface="Nunito"/>
                <a:sym typeface="Nunito"/>
              </a:rPr>
              <a:t>Visual report designer for creating BIRT Designs</a:t>
            </a:r>
            <a:endParaRPr>
              <a:latin typeface="Nunito"/>
              <a:ea typeface="Nunito"/>
              <a:cs typeface="Nunito"/>
              <a:sym typeface="Nunito"/>
            </a:endParaRPr>
          </a:p>
          <a:p>
            <a:pPr marL="1219200" lvl="1" indent="-393700" algn="l" rtl="0">
              <a:lnSpc>
                <a:spcPct val="115000"/>
              </a:lnSpc>
              <a:spcBef>
                <a:spcPts val="0"/>
              </a:spcBef>
              <a:spcAft>
                <a:spcPts val="1300"/>
              </a:spcAft>
              <a:buSzPts val="1400"/>
              <a:buFont typeface="Nunito"/>
              <a:buChar char="➢"/>
            </a:pPr>
            <a:r>
              <a:rPr lang="en-US">
                <a:latin typeface="Nunito"/>
                <a:ea typeface="Nunito"/>
                <a:cs typeface="Nunito"/>
                <a:sym typeface="Nunito"/>
              </a:rPr>
              <a:t>Runtime component for generating designs that can be deployed to any Java environment (such as the front-end of our EHRS system)</a:t>
            </a:r>
            <a:endParaRPr>
              <a:latin typeface="Nunito"/>
              <a:ea typeface="Nunito"/>
              <a:cs typeface="Nunito"/>
              <a:sym typeface="Nunito"/>
            </a:endParaRPr>
          </a:p>
        </p:txBody>
      </p:sp>
      <p:pic>
        <p:nvPicPr>
          <p:cNvPr id="731" name="Google Shape;731;p48"/>
          <p:cNvPicPr preferRelativeResize="0"/>
          <p:nvPr/>
        </p:nvPicPr>
        <p:blipFill>
          <a:blip r:embed="rId5">
            <a:alphaModFix/>
          </a:blip>
          <a:stretch>
            <a:fillRect/>
          </a:stretch>
        </p:blipFill>
        <p:spPr>
          <a:xfrm>
            <a:off x="6616008" y="3379188"/>
            <a:ext cx="5503442" cy="2534125"/>
          </a:xfrm>
          <a:prstGeom prst="rect">
            <a:avLst/>
          </a:prstGeom>
          <a:noFill/>
          <a:ln>
            <a:noFill/>
          </a:ln>
        </p:spPr>
      </p:pic>
      <p:sp>
        <p:nvSpPr>
          <p:cNvPr id="732" name="Google Shape;732;p48"/>
          <p:cNvSpPr txBox="1"/>
          <p:nvPr/>
        </p:nvSpPr>
        <p:spPr>
          <a:xfrm>
            <a:off x="11245566" y="3190349"/>
            <a:ext cx="785700" cy="4011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r>
              <a:rPr lang="en-US" sz="1100">
                <a:solidFill>
                  <a:schemeClr val="dk1"/>
                </a:solidFill>
                <a:latin typeface="Nunito"/>
                <a:ea typeface="Nunito"/>
                <a:cs typeface="Nunito"/>
                <a:sym typeface="Nunito"/>
              </a:rPr>
              <a:t>5</a:t>
            </a:r>
            <a:endParaRPr sz="1100">
              <a:solidFill>
                <a:schemeClr val="dk1"/>
              </a:solidFill>
              <a:latin typeface="Nunito"/>
              <a:ea typeface="Nunito"/>
              <a:cs typeface="Nunito"/>
              <a:sym typeface="Nunito"/>
            </a:endParaRPr>
          </a:p>
        </p:txBody>
      </p:sp>
      <p:sp>
        <p:nvSpPr>
          <p:cNvPr id="733" name="Google Shape;733;p48"/>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49"/>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endParaRPr sz="900">
              <a:solidFill>
                <a:schemeClr val="dk1"/>
              </a:solidFill>
              <a:latin typeface="Nunito Light"/>
              <a:ea typeface="Nunito Light"/>
              <a:cs typeface="Nunito Light"/>
              <a:sym typeface="Nunito Light"/>
            </a:endParaRPr>
          </a:p>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[6] Opentext. (n.d.). Unlock the Information Advantage. Retrieved from https://www.opentext.com/</a:t>
            </a:r>
            <a:endParaRPr sz="900">
              <a:solidFill>
                <a:schemeClr val="dk1"/>
              </a:solidFill>
              <a:latin typeface="Nunito Light"/>
              <a:ea typeface="Nunito Light"/>
              <a:cs typeface="Nunito Light"/>
              <a:sym typeface="Nunito Light"/>
            </a:endParaRPr>
          </a:p>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[7] Innovent Solutions. (n.d.). Eclipse BIRT Consulting. Retrieved from https://www.innoventsolutions.com/birt-consulting.html</a:t>
            </a:r>
            <a:endParaRPr sz="900">
              <a:solidFill>
                <a:schemeClr val="dk1"/>
              </a:solidFill>
              <a:latin typeface="Nunito Light"/>
              <a:ea typeface="Nunito Light"/>
              <a:cs typeface="Nunito Light"/>
              <a:sym typeface="Nunito Light"/>
            </a:endParaRPr>
          </a:p>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[8] IBM. (n.d.). Retrieved from </a:t>
            </a:r>
            <a:r>
              <a:rPr lang="en-US" sz="900" u="sng">
                <a:solidFill>
                  <a:schemeClr val="hlink"/>
                </a:solidFill>
                <a:latin typeface="Nunito Light"/>
                <a:ea typeface="Nunito Light"/>
                <a:cs typeface="Nunito Light"/>
                <a:sym typeface="Nunito Light"/>
                <a:hlinkClick r:id="rId3"/>
              </a:rPr>
              <a:t>https://www.ibm.com/</a:t>
            </a:r>
            <a:endParaRPr sz="900">
              <a:solidFill>
                <a:schemeClr val="dk1"/>
              </a:solidFill>
              <a:latin typeface="Nunito Light"/>
              <a:ea typeface="Nunito Light"/>
              <a:cs typeface="Nunito Light"/>
              <a:sym typeface="Nunito Light"/>
            </a:endParaRPr>
          </a:p>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[9] Eclipse Foundation. (n.d.). Eclipse Logos and Artwork. Retrieved from </a:t>
            </a:r>
            <a:r>
              <a:rPr lang="en-US" sz="900" u="sng">
                <a:solidFill>
                  <a:schemeClr val="hlink"/>
                </a:solidFill>
                <a:latin typeface="Nunito Light"/>
                <a:ea typeface="Nunito Light"/>
                <a:cs typeface="Nunito Light"/>
                <a:sym typeface="Nunito Light"/>
                <a:hlinkClick r:id="rId4"/>
              </a:rPr>
              <a:t>https://www.eclipse.org/artwork/</a:t>
            </a:r>
            <a:endParaRPr sz="900">
              <a:solidFill>
                <a:schemeClr val="dk1"/>
              </a:solidFill>
              <a:latin typeface="Nunito Light"/>
              <a:ea typeface="Nunito Light"/>
              <a:cs typeface="Nunito Light"/>
              <a:sym typeface="Nunito Light"/>
            </a:endParaRPr>
          </a:p>
          <a:p>
            <a:pPr marL="0" lvl="0" indent="0" algn="l" rtl="0">
              <a:lnSpc>
                <a:spcPct val="115000"/>
              </a:lnSpc>
              <a:spcBef>
                <a:spcPts val="0"/>
              </a:spcBef>
              <a:spcAft>
                <a:spcPts val="0"/>
              </a:spcAft>
              <a:buClr>
                <a:schemeClr val="dk1"/>
              </a:buClr>
              <a:buSzPts val="1100"/>
              <a:buFont typeface="Arial"/>
              <a:buNone/>
            </a:pPr>
            <a:r>
              <a:rPr lang="en-US" sz="900">
                <a:solidFill>
                  <a:schemeClr val="dk1"/>
                </a:solidFill>
                <a:latin typeface="Nunito Light"/>
                <a:ea typeface="Nunito Light"/>
                <a:cs typeface="Nunito Light"/>
                <a:sym typeface="Nunito Light"/>
              </a:rPr>
              <a:t>[10] Eclipse BIRT Project Home. (n.d.). Retrieved from https://www.eclipse.org/birt/about/</a:t>
            </a:r>
            <a:endParaRPr sz="900">
              <a:solidFill>
                <a:schemeClr val="dk1"/>
              </a:solidFill>
              <a:latin typeface="Nunito Light"/>
              <a:ea typeface="Nunito Light"/>
              <a:cs typeface="Nunito Light"/>
              <a:sym typeface="Nunito Light"/>
            </a:endParaRPr>
          </a:p>
        </p:txBody>
      </p:sp>
      <p:pic>
        <p:nvPicPr>
          <p:cNvPr id="739" name="Google Shape;739;p49"/>
          <p:cNvPicPr preferRelativeResize="0"/>
          <p:nvPr/>
        </p:nvPicPr>
        <p:blipFill>
          <a:blip r:embed="rId5">
            <a:alphaModFix/>
          </a:blip>
          <a:stretch>
            <a:fillRect/>
          </a:stretch>
        </p:blipFill>
        <p:spPr>
          <a:xfrm>
            <a:off x="848089" y="1663733"/>
            <a:ext cx="3151652" cy="426400"/>
          </a:xfrm>
          <a:prstGeom prst="rect">
            <a:avLst/>
          </a:prstGeom>
          <a:noFill/>
          <a:ln>
            <a:noFill/>
          </a:ln>
        </p:spPr>
      </p:pic>
      <p:pic>
        <p:nvPicPr>
          <p:cNvPr id="740" name="Google Shape;740;p49"/>
          <p:cNvPicPr preferRelativeResize="0"/>
          <p:nvPr/>
        </p:nvPicPr>
        <p:blipFill>
          <a:blip r:embed="rId6">
            <a:alphaModFix/>
          </a:blip>
          <a:stretch>
            <a:fillRect/>
          </a:stretch>
        </p:blipFill>
        <p:spPr>
          <a:xfrm>
            <a:off x="4640813" y="1460050"/>
            <a:ext cx="3151667" cy="999309"/>
          </a:xfrm>
          <a:prstGeom prst="rect">
            <a:avLst/>
          </a:prstGeom>
          <a:noFill/>
          <a:ln>
            <a:noFill/>
          </a:ln>
        </p:spPr>
      </p:pic>
      <p:pic>
        <p:nvPicPr>
          <p:cNvPr id="741" name="Google Shape;741;p49"/>
          <p:cNvPicPr preferRelativeResize="0"/>
          <p:nvPr/>
        </p:nvPicPr>
        <p:blipFill>
          <a:blip r:embed="rId7">
            <a:alphaModFix/>
          </a:blip>
          <a:stretch>
            <a:fillRect/>
          </a:stretch>
        </p:blipFill>
        <p:spPr>
          <a:xfrm>
            <a:off x="8433543" y="1631764"/>
            <a:ext cx="2006600" cy="814560"/>
          </a:xfrm>
          <a:prstGeom prst="rect">
            <a:avLst/>
          </a:prstGeom>
          <a:noFill/>
          <a:ln>
            <a:noFill/>
          </a:ln>
        </p:spPr>
      </p:pic>
      <p:sp>
        <p:nvSpPr>
          <p:cNvPr id="742" name="Google Shape;742;p49"/>
          <p:cNvSpPr txBox="1"/>
          <p:nvPr/>
        </p:nvSpPr>
        <p:spPr>
          <a:xfrm>
            <a:off x="3999725" y="1460050"/>
            <a:ext cx="920700" cy="4263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r>
              <a:rPr lang="en-US" sz="1100">
                <a:solidFill>
                  <a:schemeClr val="dk1"/>
                </a:solidFill>
                <a:latin typeface="Nunito"/>
                <a:ea typeface="Nunito"/>
                <a:cs typeface="Nunito"/>
                <a:sym typeface="Nunito"/>
              </a:rPr>
              <a:t>6</a:t>
            </a:r>
            <a:endParaRPr sz="1100">
              <a:latin typeface="Nunito"/>
              <a:ea typeface="Nunito"/>
              <a:cs typeface="Nunito"/>
              <a:sym typeface="Nunito"/>
            </a:endParaRPr>
          </a:p>
        </p:txBody>
      </p:sp>
      <p:sp>
        <p:nvSpPr>
          <p:cNvPr id="743" name="Google Shape;743;p49"/>
          <p:cNvSpPr txBox="1"/>
          <p:nvPr/>
        </p:nvSpPr>
        <p:spPr>
          <a:xfrm>
            <a:off x="7589296" y="1460058"/>
            <a:ext cx="920700" cy="4263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r>
              <a:rPr lang="en-US" sz="1100">
                <a:solidFill>
                  <a:schemeClr val="dk1"/>
                </a:solidFill>
                <a:latin typeface="Nunito"/>
                <a:ea typeface="Nunito"/>
                <a:cs typeface="Nunito"/>
                <a:sym typeface="Nunito"/>
              </a:rPr>
              <a:t>7</a:t>
            </a:r>
            <a:endParaRPr sz="1100">
              <a:solidFill>
                <a:schemeClr val="dk1"/>
              </a:solidFill>
              <a:latin typeface="Nunito"/>
              <a:ea typeface="Nunito"/>
              <a:cs typeface="Nunito"/>
              <a:sym typeface="Nunito"/>
            </a:endParaRPr>
          </a:p>
        </p:txBody>
      </p:sp>
      <p:sp>
        <p:nvSpPr>
          <p:cNvPr id="744" name="Google Shape;744;p49"/>
          <p:cNvSpPr txBox="1"/>
          <p:nvPr/>
        </p:nvSpPr>
        <p:spPr>
          <a:xfrm>
            <a:off x="10373867" y="1473088"/>
            <a:ext cx="920700" cy="426300"/>
          </a:xfrm>
          <a:prstGeom prst="rect">
            <a:avLst/>
          </a:prstGeom>
          <a:no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r>
              <a:rPr lang="en-US" sz="1100">
                <a:solidFill>
                  <a:schemeClr val="dk1"/>
                </a:solidFill>
                <a:latin typeface="Nunito"/>
                <a:ea typeface="Nunito"/>
                <a:cs typeface="Nunito"/>
                <a:sym typeface="Nunito"/>
              </a:rPr>
              <a:t>8</a:t>
            </a:r>
            <a:endParaRPr sz="1100">
              <a:solidFill>
                <a:schemeClr val="dk1"/>
              </a:solidFill>
              <a:latin typeface="Nunito"/>
              <a:ea typeface="Nunito"/>
              <a:cs typeface="Nunito"/>
              <a:sym typeface="Nunito"/>
            </a:endParaRPr>
          </a:p>
        </p:txBody>
      </p:sp>
      <p:sp>
        <p:nvSpPr>
          <p:cNvPr id="745" name="Google Shape;745;p49"/>
          <p:cNvSpPr/>
          <p:nvPr/>
        </p:nvSpPr>
        <p:spPr>
          <a:xfrm>
            <a:off x="0" y="-3600"/>
            <a:ext cx="12192000" cy="9546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46" name="Google Shape;746;p49"/>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Corporate Sponsors</a:t>
            </a:r>
            <a:r>
              <a:rPr lang="en-US" sz="3600" baseline="30000">
                <a:solidFill>
                  <a:srgbClr val="FFFFFF"/>
                </a:solidFill>
                <a:latin typeface="Nunito"/>
                <a:ea typeface="Nunito"/>
                <a:cs typeface="Nunito"/>
                <a:sym typeface="Nunito"/>
              </a:rPr>
              <a:t>1</a:t>
            </a:r>
            <a:r>
              <a:rPr lang="en-US" sz="3600">
                <a:solidFill>
                  <a:srgbClr val="FFFFFF"/>
                </a:solidFill>
                <a:latin typeface="Nunito"/>
                <a:ea typeface="Nunito"/>
                <a:cs typeface="Nunito"/>
                <a:sym typeface="Nunito"/>
              </a:rPr>
              <a:t> and Upstream/Downstream</a:t>
            </a:r>
            <a:endParaRPr sz="3600">
              <a:solidFill>
                <a:srgbClr val="FFFFFF"/>
              </a:solidFill>
              <a:latin typeface="Nunito"/>
              <a:ea typeface="Nunito"/>
              <a:cs typeface="Nunito"/>
              <a:sym typeface="Nunito"/>
            </a:endParaRPr>
          </a:p>
        </p:txBody>
      </p:sp>
      <p:sp>
        <p:nvSpPr>
          <p:cNvPr id="747" name="Google Shape;747;p49"/>
          <p:cNvSpPr/>
          <p:nvPr/>
        </p:nvSpPr>
        <p:spPr>
          <a:xfrm>
            <a:off x="11473808" y="207710"/>
            <a:ext cx="529240" cy="531969"/>
          </a:xfrm>
          <a:custGeom>
            <a:avLst/>
            <a:gdLst/>
            <a:ahLst/>
            <a:cxnLst/>
            <a:rect l="l" t="t" r="r" b="b"/>
            <a:pathLst>
              <a:path w="3068057" h="3083879" extrusionOk="0">
                <a:moveTo>
                  <a:pt x="1943022" y="0"/>
                </a:moveTo>
                <a:cubicBezTo>
                  <a:pt x="2091435" y="0"/>
                  <a:pt x="2214809" y="107202"/>
                  <a:pt x="2232575" y="249298"/>
                </a:cubicBezTo>
                <a:cubicBezTo>
                  <a:pt x="2066806" y="323095"/>
                  <a:pt x="1966497" y="475331"/>
                  <a:pt x="1992863" y="623272"/>
                </a:cubicBezTo>
                <a:lnTo>
                  <a:pt x="2032344" y="614884"/>
                </a:lnTo>
                <a:cubicBezTo>
                  <a:pt x="2007703" y="472429"/>
                  <a:pt x="2119863" y="324636"/>
                  <a:pt x="2294697" y="266187"/>
                </a:cubicBezTo>
                <a:cubicBezTo>
                  <a:pt x="2304190" y="260641"/>
                  <a:pt x="2314409" y="260119"/>
                  <a:pt x="2324748" y="260119"/>
                </a:cubicBezTo>
                <a:cubicBezTo>
                  <a:pt x="2491310" y="260119"/>
                  <a:pt x="2626336" y="395145"/>
                  <a:pt x="2626336" y="561708"/>
                </a:cubicBezTo>
                <a:lnTo>
                  <a:pt x="2609021" y="647481"/>
                </a:lnTo>
                <a:lnTo>
                  <a:pt x="2626336" y="647481"/>
                </a:lnTo>
                <a:lnTo>
                  <a:pt x="2626336" y="656343"/>
                </a:lnTo>
                <a:cubicBezTo>
                  <a:pt x="2762823" y="669742"/>
                  <a:pt x="2867295" y="786613"/>
                  <a:pt x="2867295" y="927882"/>
                </a:cubicBezTo>
                <a:lnTo>
                  <a:pt x="2850464" y="1011252"/>
                </a:lnTo>
                <a:cubicBezTo>
                  <a:pt x="2978255" y="1064152"/>
                  <a:pt x="3068057" y="1190111"/>
                  <a:pt x="3068057" y="1337042"/>
                </a:cubicBezTo>
                <a:cubicBezTo>
                  <a:pt x="3068057" y="1418703"/>
                  <a:pt x="3040320" y="1493884"/>
                  <a:pt x="2992210" y="1551889"/>
                </a:cubicBezTo>
                <a:cubicBezTo>
                  <a:pt x="2909241" y="1651289"/>
                  <a:pt x="2791782" y="1696238"/>
                  <a:pt x="2686704" y="1660749"/>
                </a:cubicBezTo>
                <a:lnTo>
                  <a:pt x="2673794" y="1698968"/>
                </a:lnTo>
                <a:cubicBezTo>
                  <a:pt x="2768232" y="1730865"/>
                  <a:pt x="2870956" y="1707121"/>
                  <a:pt x="2955415" y="1640323"/>
                </a:cubicBezTo>
                <a:cubicBezTo>
                  <a:pt x="2993943" y="1688574"/>
                  <a:pt x="3012247" y="1750635"/>
                  <a:pt x="3012247" y="1816968"/>
                </a:cubicBezTo>
                <a:cubicBezTo>
                  <a:pt x="3012247" y="1986406"/>
                  <a:pt x="2892829" y="2127952"/>
                  <a:pt x="2733451" y="2161496"/>
                </a:cubicBezTo>
                <a:cubicBezTo>
                  <a:pt x="2570803" y="2185843"/>
                  <a:pt x="2422847" y="2122052"/>
                  <a:pt x="2373218" y="2004561"/>
                </a:cubicBezTo>
                <a:cubicBezTo>
                  <a:pt x="2397575" y="1987765"/>
                  <a:pt x="2417022" y="1964396"/>
                  <a:pt x="2431421" y="1936987"/>
                </a:cubicBezTo>
                <a:cubicBezTo>
                  <a:pt x="2469123" y="1865220"/>
                  <a:pt x="2466430" y="1776674"/>
                  <a:pt x="2424327" y="1703750"/>
                </a:cubicBezTo>
                <a:lnTo>
                  <a:pt x="2390880" y="1723060"/>
                </a:lnTo>
                <a:cubicBezTo>
                  <a:pt x="2426033" y="1783948"/>
                  <a:pt x="2428758" y="1857660"/>
                  <a:pt x="2398065" y="1917447"/>
                </a:cubicBezTo>
                <a:cubicBezTo>
                  <a:pt x="2386618" y="1939743"/>
                  <a:pt x="2371177" y="1958844"/>
                  <a:pt x="2348681" y="1969064"/>
                </a:cubicBezTo>
                <a:lnTo>
                  <a:pt x="2314536" y="1978212"/>
                </a:lnTo>
                <a:lnTo>
                  <a:pt x="2320989" y="1994504"/>
                </a:lnTo>
                <a:cubicBezTo>
                  <a:pt x="2292439" y="2010252"/>
                  <a:pt x="2259301" y="2017439"/>
                  <a:pt x="2224883" y="2015050"/>
                </a:cubicBezTo>
                <a:cubicBezTo>
                  <a:pt x="2157880" y="2010397"/>
                  <a:pt x="2096183" y="1970105"/>
                  <a:pt x="2062112" y="1908746"/>
                </a:cubicBezTo>
                <a:lnTo>
                  <a:pt x="2028307" y="1927422"/>
                </a:lnTo>
                <a:cubicBezTo>
                  <a:pt x="2069101" y="2000945"/>
                  <a:pt x="2143517" y="2048870"/>
                  <a:pt x="2224395" y="2053708"/>
                </a:cubicBezTo>
                <a:cubicBezTo>
                  <a:pt x="2263912" y="2056070"/>
                  <a:pt x="2302036" y="2047984"/>
                  <a:pt x="2335071" y="2030056"/>
                </a:cubicBezTo>
                <a:cubicBezTo>
                  <a:pt x="2400196" y="2159379"/>
                  <a:pt x="2567325" y="2230480"/>
                  <a:pt x="2748680" y="2204554"/>
                </a:cubicBezTo>
                <a:cubicBezTo>
                  <a:pt x="2767068" y="2240602"/>
                  <a:pt x="2774723" y="2281713"/>
                  <a:pt x="2774723" y="2324613"/>
                </a:cubicBezTo>
                <a:cubicBezTo>
                  <a:pt x="2774723" y="2444667"/>
                  <a:pt x="2714770" y="2550720"/>
                  <a:pt x="2619461" y="2609132"/>
                </a:cubicBezTo>
                <a:cubicBezTo>
                  <a:pt x="2594093" y="2739763"/>
                  <a:pt x="2496512" y="2844553"/>
                  <a:pt x="2368919" y="2876858"/>
                </a:cubicBezTo>
                <a:cubicBezTo>
                  <a:pt x="2184369" y="2908073"/>
                  <a:pt x="2016372" y="2826285"/>
                  <a:pt x="1978290" y="2684161"/>
                </a:cubicBezTo>
                <a:lnTo>
                  <a:pt x="1939323" y="2694602"/>
                </a:lnTo>
                <a:cubicBezTo>
                  <a:pt x="1970494" y="2810931"/>
                  <a:pt x="2075973" y="2892306"/>
                  <a:pt x="2210223" y="2912307"/>
                </a:cubicBezTo>
                <a:cubicBezTo>
                  <a:pt x="2165434" y="3014618"/>
                  <a:pt x="2062317" y="3083879"/>
                  <a:pt x="1943022" y="3083879"/>
                </a:cubicBezTo>
                <a:cubicBezTo>
                  <a:pt x="1804718" y="3083879"/>
                  <a:pt x="1736151" y="2990782"/>
                  <a:pt x="1657612" y="2862428"/>
                </a:cubicBezTo>
                <a:cubicBezTo>
                  <a:pt x="1632100" y="2775963"/>
                  <a:pt x="1598588" y="2449530"/>
                  <a:pt x="1653064" y="2147091"/>
                </a:cubicBezTo>
                <a:cubicBezTo>
                  <a:pt x="1775302" y="2294672"/>
                  <a:pt x="1947360" y="2360889"/>
                  <a:pt x="2101389" y="2319520"/>
                </a:cubicBezTo>
                <a:lnTo>
                  <a:pt x="2085913" y="2268654"/>
                </a:lnTo>
                <a:cubicBezTo>
                  <a:pt x="1935632" y="2308197"/>
                  <a:pt x="1765039" y="2228547"/>
                  <a:pt x="1652548" y="2065927"/>
                </a:cubicBezTo>
                <a:cubicBezTo>
                  <a:pt x="1594744" y="1988631"/>
                  <a:pt x="1552933" y="1543383"/>
                  <a:pt x="1647107" y="1210118"/>
                </a:cubicBezTo>
                <a:cubicBezTo>
                  <a:pt x="1757451" y="1073526"/>
                  <a:pt x="1924310" y="1023711"/>
                  <a:pt x="2044795" y="1095494"/>
                </a:cubicBezTo>
                <a:lnTo>
                  <a:pt x="2046624" y="1092427"/>
                </a:lnTo>
                <a:cubicBezTo>
                  <a:pt x="2044963" y="1115904"/>
                  <a:pt x="2049817" y="1139574"/>
                  <a:pt x="2059741" y="1162003"/>
                </a:cubicBezTo>
                <a:cubicBezTo>
                  <a:pt x="2085174" y="1219476"/>
                  <a:pt x="2140055" y="1259997"/>
                  <a:pt x="2204060" y="1268556"/>
                </a:cubicBezTo>
                <a:lnTo>
                  <a:pt x="2208020" y="1238949"/>
                </a:lnTo>
                <a:cubicBezTo>
                  <a:pt x="2154665" y="1231814"/>
                  <a:pt x="2108853" y="1198319"/>
                  <a:pt x="2087448" y="1150798"/>
                </a:cubicBezTo>
                <a:cubicBezTo>
                  <a:pt x="2064784" y="1100476"/>
                  <a:pt x="2073123" y="1042569"/>
                  <a:pt x="2109077" y="1000639"/>
                </a:cubicBezTo>
                <a:cubicBezTo>
                  <a:pt x="2142987" y="961090"/>
                  <a:pt x="2196315" y="941798"/>
                  <a:pt x="2249471" y="949847"/>
                </a:cubicBezTo>
                <a:lnTo>
                  <a:pt x="2253988" y="920317"/>
                </a:lnTo>
                <a:cubicBezTo>
                  <a:pt x="2190211" y="910645"/>
                  <a:pt x="2126205" y="934132"/>
                  <a:pt x="2085632" y="982099"/>
                </a:cubicBezTo>
                <a:lnTo>
                  <a:pt x="2052614" y="1055246"/>
                </a:lnTo>
                <a:cubicBezTo>
                  <a:pt x="1928226" y="988072"/>
                  <a:pt x="1765306" y="1028878"/>
                  <a:pt x="1646726" y="1149851"/>
                </a:cubicBezTo>
                <a:cubicBezTo>
                  <a:pt x="1576863" y="1018908"/>
                  <a:pt x="1584053" y="461235"/>
                  <a:pt x="1633436" y="269593"/>
                </a:cubicBezTo>
                <a:cubicBezTo>
                  <a:pt x="1697428" y="119029"/>
                  <a:pt x="1776459" y="0"/>
                  <a:pt x="1943022" y="0"/>
                </a:cubicBezTo>
                <a:close/>
                <a:moveTo>
                  <a:pt x="1125035" y="0"/>
                </a:moveTo>
                <a:cubicBezTo>
                  <a:pt x="1263339" y="0"/>
                  <a:pt x="1331906" y="93097"/>
                  <a:pt x="1410445" y="221451"/>
                </a:cubicBezTo>
                <a:cubicBezTo>
                  <a:pt x="1435957" y="307916"/>
                  <a:pt x="1469469" y="634350"/>
                  <a:pt x="1414993" y="936788"/>
                </a:cubicBezTo>
                <a:cubicBezTo>
                  <a:pt x="1292755" y="789207"/>
                  <a:pt x="1120697" y="722990"/>
                  <a:pt x="966668" y="764359"/>
                </a:cubicBezTo>
                <a:lnTo>
                  <a:pt x="982144" y="815225"/>
                </a:lnTo>
                <a:cubicBezTo>
                  <a:pt x="1132425" y="775682"/>
                  <a:pt x="1303018" y="855332"/>
                  <a:pt x="1415509" y="1017952"/>
                </a:cubicBezTo>
                <a:cubicBezTo>
                  <a:pt x="1473313" y="1095249"/>
                  <a:pt x="1515123" y="1540497"/>
                  <a:pt x="1420950" y="1873762"/>
                </a:cubicBezTo>
                <a:cubicBezTo>
                  <a:pt x="1310606" y="2010353"/>
                  <a:pt x="1143747" y="2060168"/>
                  <a:pt x="1023262" y="1988385"/>
                </a:cubicBezTo>
                <a:lnTo>
                  <a:pt x="1021433" y="1991453"/>
                </a:lnTo>
                <a:cubicBezTo>
                  <a:pt x="1023094" y="1967976"/>
                  <a:pt x="1018240" y="1944306"/>
                  <a:pt x="1008316" y="1921877"/>
                </a:cubicBezTo>
                <a:cubicBezTo>
                  <a:pt x="982883" y="1864403"/>
                  <a:pt x="928002" y="1823883"/>
                  <a:pt x="863997" y="1815323"/>
                </a:cubicBezTo>
                <a:lnTo>
                  <a:pt x="860037" y="1844930"/>
                </a:lnTo>
                <a:cubicBezTo>
                  <a:pt x="913392" y="1852066"/>
                  <a:pt x="959204" y="1885560"/>
                  <a:pt x="980609" y="1933082"/>
                </a:cubicBezTo>
                <a:cubicBezTo>
                  <a:pt x="1003273" y="1983404"/>
                  <a:pt x="994934" y="2041310"/>
                  <a:pt x="958980" y="2083241"/>
                </a:cubicBezTo>
                <a:cubicBezTo>
                  <a:pt x="925070" y="2122789"/>
                  <a:pt x="871742" y="2142082"/>
                  <a:pt x="818586" y="2134033"/>
                </a:cubicBezTo>
                <a:lnTo>
                  <a:pt x="814069" y="2163562"/>
                </a:lnTo>
                <a:cubicBezTo>
                  <a:pt x="877846" y="2173235"/>
                  <a:pt x="941852" y="2149747"/>
                  <a:pt x="982425" y="2101780"/>
                </a:cubicBezTo>
                <a:lnTo>
                  <a:pt x="1015443" y="2028633"/>
                </a:lnTo>
                <a:cubicBezTo>
                  <a:pt x="1139831" y="2095808"/>
                  <a:pt x="1302751" y="2055001"/>
                  <a:pt x="1421331" y="1934029"/>
                </a:cubicBezTo>
                <a:cubicBezTo>
                  <a:pt x="1491194" y="2064971"/>
                  <a:pt x="1484003" y="2622644"/>
                  <a:pt x="1434621" y="2814287"/>
                </a:cubicBezTo>
                <a:cubicBezTo>
                  <a:pt x="1370629" y="2964850"/>
                  <a:pt x="1291598" y="3083879"/>
                  <a:pt x="1125035" y="3083879"/>
                </a:cubicBezTo>
                <a:cubicBezTo>
                  <a:pt x="976622" y="3083879"/>
                  <a:pt x="853248" y="2976677"/>
                  <a:pt x="835482" y="2834581"/>
                </a:cubicBezTo>
                <a:cubicBezTo>
                  <a:pt x="1001251" y="2760784"/>
                  <a:pt x="1101560" y="2608549"/>
                  <a:pt x="1075194" y="2460607"/>
                </a:cubicBezTo>
                <a:lnTo>
                  <a:pt x="1035713" y="2468996"/>
                </a:lnTo>
                <a:cubicBezTo>
                  <a:pt x="1060354" y="2611450"/>
                  <a:pt x="948194" y="2759243"/>
                  <a:pt x="773360" y="2817692"/>
                </a:cubicBezTo>
                <a:cubicBezTo>
                  <a:pt x="763867" y="2823239"/>
                  <a:pt x="753648" y="2823760"/>
                  <a:pt x="743309" y="2823760"/>
                </a:cubicBezTo>
                <a:cubicBezTo>
                  <a:pt x="576747" y="2823760"/>
                  <a:pt x="441721" y="2688734"/>
                  <a:pt x="441721" y="2522172"/>
                </a:cubicBezTo>
                <a:lnTo>
                  <a:pt x="459036" y="2436399"/>
                </a:lnTo>
                <a:lnTo>
                  <a:pt x="441721" y="2436399"/>
                </a:lnTo>
                <a:lnTo>
                  <a:pt x="441721" y="2427537"/>
                </a:lnTo>
                <a:cubicBezTo>
                  <a:pt x="305234" y="2414137"/>
                  <a:pt x="200762" y="2297266"/>
                  <a:pt x="200762" y="2155997"/>
                </a:cubicBezTo>
                <a:lnTo>
                  <a:pt x="217593" y="2072628"/>
                </a:lnTo>
                <a:cubicBezTo>
                  <a:pt x="89802" y="2019727"/>
                  <a:pt x="0" y="1893768"/>
                  <a:pt x="0" y="1746838"/>
                </a:cubicBezTo>
                <a:cubicBezTo>
                  <a:pt x="0" y="1665177"/>
                  <a:pt x="27737" y="1589996"/>
                  <a:pt x="75847" y="1531990"/>
                </a:cubicBezTo>
                <a:cubicBezTo>
                  <a:pt x="158816" y="1432590"/>
                  <a:pt x="276275" y="1387641"/>
                  <a:pt x="381353" y="1423131"/>
                </a:cubicBezTo>
                <a:lnTo>
                  <a:pt x="394263" y="1384911"/>
                </a:lnTo>
                <a:cubicBezTo>
                  <a:pt x="299825" y="1353014"/>
                  <a:pt x="197101" y="1376758"/>
                  <a:pt x="112642" y="1443556"/>
                </a:cubicBezTo>
                <a:cubicBezTo>
                  <a:pt x="74114" y="1395305"/>
                  <a:pt x="55810" y="1333244"/>
                  <a:pt x="55810" y="1266911"/>
                </a:cubicBezTo>
                <a:cubicBezTo>
                  <a:pt x="55810" y="1097473"/>
                  <a:pt x="175228" y="955927"/>
                  <a:pt x="334606" y="922383"/>
                </a:cubicBezTo>
                <a:cubicBezTo>
                  <a:pt x="497254" y="898036"/>
                  <a:pt x="645210" y="961827"/>
                  <a:pt x="694839" y="1079319"/>
                </a:cubicBezTo>
                <a:cubicBezTo>
                  <a:pt x="670482" y="1096114"/>
                  <a:pt x="651035" y="1119484"/>
                  <a:pt x="636636" y="1146893"/>
                </a:cubicBezTo>
                <a:cubicBezTo>
                  <a:pt x="598934" y="1218660"/>
                  <a:pt x="601627" y="1307205"/>
                  <a:pt x="643730" y="1380130"/>
                </a:cubicBezTo>
                <a:lnTo>
                  <a:pt x="677177" y="1360819"/>
                </a:lnTo>
                <a:cubicBezTo>
                  <a:pt x="642024" y="1299932"/>
                  <a:pt x="639299" y="1226219"/>
                  <a:pt x="669992" y="1166433"/>
                </a:cubicBezTo>
                <a:cubicBezTo>
                  <a:pt x="681439" y="1144136"/>
                  <a:pt x="696880" y="1125036"/>
                  <a:pt x="719376" y="1114815"/>
                </a:cubicBezTo>
                <a:lnTo>
                  <a:pt x="753521" y="1105667"/>
                </a:lnTo>
                <a:lnTo>
                  <a:pt x="747068" y="1089375"/>
                </a:lnTo>
                <a:cubicBezTo>
                  <a:pt x="775618" y="1073627"/>
                  <a:pt x="808756" y="1066440"/>
                  <a:pt x="843174" y="1068829"/>
                </a:cubicBezTo>
                <a:cubicBezTo>
                  <a:pt x="910177" y="1073482"/>
                  <a:pt x="971874" y="1113774"/>
                  <a:pt x="1005945" y="1175134"/>
                </a:cubicBezTo>
                <a:lnTo>
                  <a:pt x="1039750" y="1156458"/>
                </a:lnTo>
                <a:cubicBezTo>
                  <a:pt x="998956" y="1082934"/>
                  <a:pt x="924540" y="1035010"/>
                  <a:pt x="843662" y="1030172"/>
                </a:cubicBezTo>
                <a:cubicBezTo>
                  <a:pt x="804145" y="1027809"/>
                  <a:pt x="766021" y="1035895"/>
                  <a:pt x="732986" y="1053824"/>
                </a:cubicBezTo>
                <a:cubicBezTo>
                  <a:pt x="667861" y="924500"/>
                  <a:pt x="500732" y="853399"/>
                  <a:pt x="319377" y="879325"/>
                </a:cubicBezTo>
                <a:cubicBezTo>
                  <a:pt x="300989" y="843277"/>
                  <a:pt x="293334" y="802167"/>
                  <a:pt x="293334" y="759266"/>
                </a:cubicBezTo>
                <a:cubicBezTo>
                  <a:pt x="293334" y="639212"/>
                  <a:pt x="353287" y="533159"/>
                  <a:pt x="448596" y="474747"/>
                </a:cubicBezTo>
                <a:cubicBezTo>
                  <a:pt x="473964" y="344116"/>
                  <a:pt x="571545" y="239326"/>
                  <a:pt x="699138" y="207021"/>
                </a:cubicBezTo>
                <a:cubicBezTo>
                  <a:pt x="883688" y="175806"/>
                  <a:pt x="1051685" y="257594"/>
                  <a:pt x="1089767" y="399718"/>
                </a:cubicBezTo>
                <a:lnTo>
                  <a:pt x="1128734" y="389277"/>
                </a:lnTo>
                <a:cubicBezTo>
                  <a:pt x="1097563" y="272948"/>
                  <a:pt x="992084" y="191573"/>
                  <a:pt x="857834" y="171572"/>
                </a:cubicBezTo>
                <a:cubicBezTo>
                  <a:pt x="902623" y="69261"/>
                  <a:pt x="1005740" y="0"/>
                  <a:pt x="1125035"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748" name="Google Shape;748;p49"/>
          <p:cNvSpPr/>
          <p:nvPr/>
        </p:nvSpPr>
        <p:spPr>
          <a:xfrm>
            <a:off x="234112" y="210456"/>
            <a:ext cx="466162" cy="526500"/>
          </a:xfrm>
          <a:custGeom>
            <a:avLst/>
            <a:gdLst/>
            <a:ahLst/>
            <a:cxnLst/>
            <a:rect l="l" t="t" r="r" b="b"/>
            <a:pathLst>
              <a:path w="2868687" h="3240000" extrusionOk="0">
                <a:moveTo>
                  <a:pt x="1433799" y="2290728"/>
                </a:moveTo>
                <a:cubicBezTo>
                  <a:pt x="1317650" y="2346839"/>
                  <a:pt x="1203301" y="2394700"/>
                  <a:pt x="1093028" y="2434329"/>
                </a:cubicBezTo>
                <a:cubicBezTo>
                  <a:pt x="1167481" y="2812207"/>
                  <a:pt x="1292592" y="3060000"/>
                  <a:pt x="1434343" y="3060000"/>
                </a:cubicBezTo>
                <a:cubicBezTo>
                  <a:pt x="1576138" y="3060000"/>
                  <a:pt x="1701284" y="2812053"/>
                  <a:pt x="1774025" y="2433735"/>
                </a:cubicBezTo>
                <a:cubicBezTo>
                  <a:pt x="1663854" y="2394452"/>
                  <a:pt x="1549823" y="2346469"/>
                  <a:pt x="1433799" y="2290728"/>
                </a:cubicBezTo>
                <a:close/>
                <a:moveTo>
                  <a:pt x="1824954" y="2078037"/>
                </a:moveTo>
                <a:cubicBezTo>
                  <a:pt x="1794480" y="2097450"/>
                  <a:pt x="1763147" y="2116057"/>
                  <a:pt x="1731343" y="2134419"/>
                </a:cubicBezTo>
                <a:lnTo>
                  <a:pt x="1635415" y="2187161"/>
                </a:lnTo>
                <a:cubicBezTo>
                  <a:pt x="1691788" y="2215044"/>
                  <a:pt x="1747931" y="2239109"/>
                  <a:pt x="1803378" y="2259350"/>
                </a:cubicBezTo>
                <a:cubicBezTo>
                  <a:pt x="1812120" y="2201101"/>
                  <a:pt x="1819148" y="2140526"/>
                  <a:pt x="1824954" y="2078037"/>
                </a:cubicBezTo>
                <a:close/>
                <a:moveTo>
                  <a:pt x="1042306" y="2077178"/>
                </a:moveTo>
                <a:cubicBezTo>
                  <a:pt x="1047949" y="2140175"/>
                  <a:pt x="1055328" y="2201182"/>
                  <a:pt x="1063873" y="2259905"/>
                </a:cubicBezTo>
                <a:cubicBezTo>
                  <a:pt x="1119365" y="2238275"/>
                  <a:pt x="1176217" y="2214355"/>
                  <a:pt x="1233887" y="2187801"/>
                </a:cubicBezTo>
                <a:cubicBezTo>
                  <a:pt x="1201538" y="2170955"/>
                  <a:pt x="1169452" y="2152957"/>
                  <a:pt x="1137343" y="2134419"/>
                </a:cubicBezTo>
                <a:close/>
                <a:moveTo>
                  <a:pt x="559768" y="1732679"/>
                </a:moveTo>
                <a:cubicBezTo>
                  <a:pt x="268524" y="1984850"/>
                  <a:pt x="116369" y="2217202"/>
                  <a:pt x="187266" y="2340000"/>
                </a:cubicBezTo>
                <a:cubicBezTo>
                  <a:pt x="258144" y="2462764"/>
                  <a:pt x="535307" y="2447213"/>
                  <a:pt x="899736" y="2322555"/>
                </a:cubicBezTo>
                <a:cubicBezTo>
                  <a:pt x="878937" y="2207297"/>
                  <a:pt x="863223" y="2084405"/>
                  <a:pt x="853746" y="1955834"/>
                </a:cubicBezTo>
                <a:cubicBezTo>
                  <a:pt x="747454" y="1883220"/>
                  <a:pt x="648878" y="1808453"/>
                  <a:pt x="559768" y="1732679"/>
                </a:cubicBezTo>
                <a:close/>
                <a:moveTo>
                  <a:pt x="2309048" y="1730507"/>
                </a:moveTo>
                <a:cubicBezTo>
                  <a:pt x="2220666" y="1807660"/>
                  <a:pt x="2121792" y="1882664"/>
                  <a:pt x="2015235" y="1955625"/>
                </a:cubicBezTo>
                <a:cubicBezTo>
                  <a:pt x="2005364" y="2084180"/>
                  <a:pt x="1989894" y="2207119"/>
                  <a:pt x="1967330" y="2322070"/>
                </a:cubicBezTo>
                <a:lnTo>
                  <a:pt x="2081685" y="2358048"/>
                </a:lnTo>
                <a:cubicBezTo>
                  <a:pt x="2116015" y="2320492"/>
                  <a:pt x="2165526" y="2297468"/>
                  <a:pt x="2220415" y="2297468"/>
                </a:cubicBezTo>
                <a:cubicBezTo>
                  <a:pt x="2302230" y="2297468"/>
                  <a:pt x="2372097" y="2348622"/>
                  <a:pt x="2399287" y="2420880"/>
                </a:cubicBezTo>
                <a:cubicBezTo>
                  <a:pt x="2542053" y="2432945"/>
                  <a:pt x="2642630" y="2407186"/>
                  <a:pt x="2681420" y="2340000"/>
                </a:cubicBezTo>
                <a:cubicBezTo>
                  <a:pt x="2752393" y="2217071"/>
                  <a:pt x="2599836" y="1984353"/>
                  <a:pt x="2309048" y="1730507"/>
                </a:cubicBezTo>
                <a:close/>
                <a:moveTo>
                  <a:pt x="2026056" y="1510554"/>
                </a:moveTo>
                <a:cubicBezTo>
                  <a:pt x="2027893" y="1546708"/>
                  <a:pt x="2028343" y="1583211"/>
                  <a:pt x="2028343" y="1620000"/>
                </a:cubicBezTo>
                <a:lnTo>
                  <a:pt x="2024251" y="1730716"/>
                </a:lnTo>
                <a:lnTo>
                  <a:pt x="2173722" y="1619092"/>
                </a:lnTo>
                <a:cubicBezTo>
                  <a:pt x="2127526" y="1582190"/>
                  <a:pt x="2078507" y="1545517"/>
                  <a:pt x="2026056" y="1510554"/>
                </a:cubicBezTo>
                <a:close/>
                <a:moveTo>
                  <a:pt x="844436" y="1509285"/>
                </a:moveTo>
                <a:lnTo>
                  <a:pt x="694964" y="1620908"/>
                </a:lnTo>
                <a:cubicBezTo>
                  <a:pt x="741160" y="1657811"/>
                  <a:pt x="790179" y="1694484"/>
                  <a:pt x="842630" y="1729447"/>
                </a:cubicBezTo>
                <a:cubicBezTo>
                  <a:pt x="840793" y="1693293"/>
                  <a:pt x="840343" y="1656790"/>
                  <a:pt x="840343" y="1620000"/>
                </a:cubicBezTo>
                <a:close/>
                <a:moveTo>
                  <a:pt x="1434343" y="1361184"/>
                </a:moveTo>
                <a:cubicBezTo>
                  <a:pt x="1573534" y="1361184"/>
                  <a:pt x="1686371" y="1474021"/>
                  <a:pt x="1686371" y="1613212"/>
                </a:cubicBezTo>
                <a:cubicBezTo>
                  <a:pt x="1686371" y="1752403"/>
                  <a:pt x="1573534" y="1865240"/>
                  <a:pt x="1434343" y="1865240"/>
                </a:cubicBezTo>
                <a:cubicBezTo>
                  <a:pt x="1295152" y="1865240"/>
                  <a:pt x="1182315" y="1752403"/>
                  <a:pt x="1182315" y="1613212"/>
                </a:cubicBezTo>
                <a:cubicBezTo>
                  <a:pt x="1182315" y="1474021"/>
                  <a:pt x="1295152" y="1361184"/>
                  <a:pt x="1434343" y="1361184"/>
                </a:cubicBezTo>
                <a:close/>
                <a:moveTo>
                  <a:pt x="1433770" y="1149513"/>
                </a:moveTo>
                <a:cubicBezTo>
                  <a:pt x="1365445" y="1183896"/>
                  <a:pt x="1296585" y="1221489"/>
                  <a:pt x="1227343" y="1261466"/>
                </a:cubicBezTo>
                <a:lnTo>
                  <a:pt x="1027157" y="1384911"/>
                </a:lnTo>
                <a:cubicBezTo>
                  <a:pt x="1022222" y="1461370"/>
                  <a:pt x="1020343" y="1539922"/>
                  <a:pt x="1020343" y="1620000"/>
                </a:cubicBezTo>
                <a:lnTo>
                  <a:pt x="1028287" y="1855786"/>
                </a:lnTo>
                <a:cubicBezTo>
                  <a:pt x="1091680" y="1898065"/>
                  <a:pt x="1158394" y="1938727"/>
                  <a:pt x="1227343" y="1978535"/>
                </a:cubicBezTo>
                <a:lnTo>
                  <a:pt x="1434916" y="2090488"/>
                </a:lnTo>
                <a:cubicBezTo>
                  <a:pt x="1503241" y="2056105"/>
                  <a:pt x="1572101" y="2018511"/>
                  <a:pt x="1641343" y="1978535"/>
                </a:cubicBezTo>
                <a:lnTo>
                  <a:pt x="1841530" y="1855090"/>
                </a:lnTo>
                <a:cubicBezTo>
                  <a:pt x="1846464" y="1778631"/>
                  <a:pt x="1848343" y="1700079"/>
                  <a:pt x="1848343" y="1620000"/>
                </a:cubicBezTo>
                <a:lnTo>
                  <a:pt x="1840399" y="1384214"/>
                </a:lnTo>
                <a:cubicBezTo>
                  <a:pt x="1777006" y="1341936"/>
                  <a:pt x="1710293" y="1301274"/>
                  <a:pt x="1641343" y="1261466"/>
                </a:cubicBezTo>
                <a:close/>
                <a:moveTo>
                  <a:pt x="1065308" y="980650"/>
                </a:moveTo>
                <a:cubicBezTo>
                  <a:pt x="1056566" y="1038899"/>
                  <a:pt x="1049538" y="1099475"/>
                  <a:pt x="1043732" y="1161964"/>
                </a:cubicBezTo>
                <a:cubicBezTo>
                  <a:pt x="1074206" y="1142551"/>
                  <a:pt x="1105539" y="1123943"/>
                  <a:pt x="1137343" y="1105581"/>
                </a:cubicBezTo>
                <a:lnTo>
                  <a:pt x="1233271" y="1052839"/>
                </a:lnTo>
                <a:cubicBezTo>
                  <a:pt x="1176898" y="1024957"/>
                  <a:pt x="1120756" y="1000892"/>
                  <a:pt x="1065308" y="980650"/>
                </a:cubicBezTo>
                <a:close/>
                <a:moveTo>
                  <a:pt x="1804814" y="980095"/>
                </a:moveTo>
                <a:cubicBezTo>
                  <a:pt x="1749321" y="1001726"/>
                  <a:pt x="1692469" y="1025646"/>
                  <a:pt x="1634800" y="1052200"/>
                </a:cubicBezTo>
                <a:cubicBezTo>
                  <a:pt x="1667149" y="1069046"/>
                  <a:pt x="1699234" y="1087043"/>
                  <a:pt x="1731343" y="1105581"/>
                </a:cubicBezTo>
                <a:lnTo>
                  <a:pt x="1826380" y="1162822"/>
                </a:lnTo>
                <a:cubicBezTo>
                  <a:pt x="1820738" y="1099825"/>
                  <a:pt x="1813359" y="1038819"/>
                  <a:pt x="1804814" y="980095"/>
                </a:cubicBezTo>
                <a:close/>
                <a:moveTo>
                  <a:pt x="2432236" y="816002"/>
                </a:moveTo>
                <a:cubicBezTo>
                  <a:pt x="2308930" y="820546"/>
                  <a:pt x="2149627" y="855445"/>
                  <a:pt x="1968950" y="917446"/>
                </a:cubicBezTo>
                <a:cubicBezTo>
                  <a:pt x="1989749" y="1032703"/>
                  <a:pt x="2005463" y="1155596"/>
                  <a:pt x="2014941" y="1284167"/>
                </a:cubicBezTo>
                <a:cubicBezTo>
                  <a:pt x="2121232" y="1356780"/>
                  <a:pt x="2219808" y="1431548"/>
                  <a:pt x="2308918" y="1507322"/>
                </a:cubicBezTo>
                <a:cubicBezTo>
                  <a:pt x="2600162" y="1255150"/>
                  <a:pt x="2752317" y="1022798"/>
                  <a:pt x="2681420" y="900000"/>
                </a:cubicBezTo>
                <a:cubicBezTo>
                  <a:pt x="2645694" y="838121"/>
                  <a:pt x="2557557" y="811383"/>
                  <a:pt x="2432236" y="816002"/>
                </a:cubicBezTo>
                <a:close/>
                <a:moveTo>
                  <a:pt x="436450" y="816001"/>
                </a:moveTo>
                <a:cubicBezTo>
                  <a:pt x="311129" y="811383"/>
                  <a:pt x="222992" y="838121"/>
                  <a:pt x="187266" y="900000"/>
                </a:cubicBezTo>
                <a:cubicBezTo>
                  <a:pt x="158404" y="949991"/>
                  <a:pt x="166508" y="1018139"/>
                  <a:pt x="206887" y="1097970"/>
                </a:cubicBezTo>
                <a:cubicBezTo>
                  <a:pt x="213842" y="1096217"/>
                  <a:pt x="221021" y="1095812"/>
                  <a:pt x="228294" y="1095812"/>
                </a:cubicBezTo>
                <a:cubicBezTo>
                  <a:pt x="334372" y="1095812"/>
                  <a:pt x="420366" y="1181806"/>
                  <a:pt x="420366" y="1287884"/>
                </a:cubicBezTo>
                <a:cubicBezTo>
                  <a:pt x="420366" y="1314219"/>
                  <a:pt x="415066" y="1339317"/>
                  <a:pt x="405427" y="1362148"/>
                </a:cubicBezTo>
                <a:cubicBezTo>
                  <a:pt x="450585" y="1410442"/>
                  <a:pt x="502437" y="1459559"/>
                  <a:pt x="559639" y="1509493"/>
                </a:cubicBezTo>
                <a:cubicBezTo>
                  <a:pt x="648020" y="1432341"/>
                  <a:pt x="746894" y="1357336"/>
                  <a:pt x="853451" y="1284376"/>
                </a:cubicBezTo>
                <a:cubicBezTo>
                  <a:pt x="863322" y="1155820"/>
                  <a:pt x="878792" y="1032881"/>
                  <a:pt x="901357" y="917930"/>
                </a:cubicBezTo>
                <a:cubicBezTo>
                  <a:pt x="719999" y="855651"/>
                  <a:pt x="560119" y="820559"/>
                  <a:pt x="436450" y="816001"/>
                </a:cubicBezTo>
                <a:close/>
                <a:moveTo>
                  <a:pt x="1434343" y="180000"/>
                </a:moveTo>
                <a:cubicBezTo>
                  <a:pt x="1292548" y="180000"/>
                  <a:pt x="1167402" y="427948"/>
                  <a:pt x="1094661" y="806265"/>
                </a:cubicBezTo>
                <a:cubicBezTo>
                  <a:pt x="1204832" y="845548"/>
                  <a:pt x="1318864" y="893532"/>
                  <a:pt x="1434887" y="949272"/>
                </a:cubicBezTo>
                <a:cubicBezTo>
                  <a:pt x="1551037" y="893162"/>
                  <a:pt x="1665385" y="845301"/>
                  <a:pt x="1775658" y="805671"/>
                </a:cubicBezTo>
                <a:cubicBezTo>
                  <a:pt x="1751860" y="684885"/>
                  <a:pt x="1722886" y="577390"/>
                  <a:pt x="1688823" y="487405"/>
                </a:cubicBezTo>
                <a:cubicBezTo>
                  <a:pt x="1688009" y="487647"/>
                  <a:pt x="1687191" y="487652"/>
                  <a:pt x="1686371" y="487652"/>
                </a:cubicBezTo>
                <a:cubicBezTo>
                  <a:pt x="1580293" y="487652"/>
                  <a:pt x="1494299" y="401658"/>
                  <a:pt x="1494299" y="295580"/>
                </a:cubicBezTo>
                <a:cubicBezTo>
                  <a:pt x="1494299" y="264819"/>
                  <a:pt x="1501530" y="235747"/>
                  <a:pt x="1516122" y="210837"/>
                </a:cubicBezTo>
                <a:cubicBezTo>
                  <a:pt x="1490583" y="189985"/>
                  <a:pt x="1462798" y="180000"/>
                  <a:pt x="1434343" y="180000"/>
                </a:cubicBezTo>
                <a:close/>
                <a:moveTo>
                  <a:pt x="1434343" y="0"/>
                </a:moveTo>
                <a:cubicBezTo>
                  <a:pt x="1509303" y="0"/>
                  <a:pt x="1581019" y="37868"/>
                  <a:pt x="1646062" y="107907"/>
                </a:cubicBezTo>
                <a:cubicBezTo>
                  <a:pt x="1659037" y="104972"/>
                  <a:pt x="1672533" y="103508"/>
                  <a:pt x="1686371" y="103508"/>
                </a:cubicBezTo>
                <a:cubicBezTo>
                  <a:pt x="1792449" y="103508"/>
                  <a:pt x="1878443" y="189502"/>
                  <a:pt x="1878443" y="295580"/>
                </a:cubicBezTo>
                <a:cubicBezTo>
                  <a:pt x="1878443" y="342831"/>
                  <a:pt x="1861381" y="386097"/>
                  <a:pt x="1831228" y="417985"/>
                </a:cubicBezTo>
                <a:cubicBezTo>
                  <a:pt x="1871860" y="515668"/>
                  <a:pt x="1906636" y="628220"/>
                  <a:pt x="1935357" y="752219"/>
                </a:cubicBezTo>
                <a:cubicBezTo>
                  <a:pt x="2379384" y="616814"/>
                  <a:pt x="2731816" y="627289"/>
                  <a:pt x="2837304" y="810000"/>
                </a:cubicBezTo>
                <a:cubicBezTo>
                  <a:pt x="2942793" y="992711"/>
                  <a:pt x="2775650" y="1303161"/>
                  <a:pt x="2436521" y="1620139"/>
                </a:cubicBezTo>
                <a:cubicBezTo>
                  <a:pt x="2775698" y="1936928"/>
                  <a:pt x="2942777" y="2247316"/>
                  <a:pt x="2837304" y="2430000"/>
                </a:cubicBezTo>
                <a:cubicBezTo>
                  <a:pt x="2771439" y="2544083"/>
                  <a:pt x="2609300" y="2591017"/>
                  <a:pt x="2388706" y="2577188"/>
                </a:cubicBezTo>
                <a:cubicBezTo>
                  <a:pt x="2358753" y="2639691"/>
                  <a:pt x="2294480" y="2681612"/>
                  <a:pt x="2220415" y="2681612"/>
                </a:cubicBezTo>
                <a:cubicBezTo>
                  <a:pt x="2122541" y="2681612"/>
                  <a:pt x="2041764" y="2608405"/>
                  <a:pt x="2030773" y="2513644"/>
                </a:cubicBezTo>
                <a:cubicBezTo>
                  <a:pt x="1999304" y="2506661"/>
                  <a:pt x="1967635" y="2497623"/>
                  <a:pt x="1935485" y="2487821"/>
                </a:cubicBezTo>
                <a:cubicBezTo>
                  <a:pt x="1830610" y="2940018"/>
                  <a:pt x="1645322" y="3240000"/>
                  <a:pt x="1434343" y="3240000"/>
                </a:cubicBezTo>
                <a:cubicBezTo>
                  <a:pt x="1223366" y="3240000"/>
                  <a:pt x="1038079" y="2940023"/>
                  <a:pt x="933330" y="2487781"/>
                </a:cubicBezTo>
                <a:cubicBezTo>
                  <a:pt x="489302" y="2623186"/>
                  <a:pt x="136870" y="2612712"/>
                  <a:pt x="31382" y="2430000"/>
                </a:cubicBezTo>
                <a:cubicBezTo>
                  <a:pt x="-74106" y="2247290"/>
                  <a:pt x="93037" y="1936840"/>
                  <a:pt x="432165" y="1619862"/>
                </a:cubicBezTo>
                <a:cubicBezTo>
                  <a:pt x="378689" y="1569916"/>
                  <a:pt x="329491" y="1520128"/>
                  <a:pt x="285801" y="1470219"/>
                </a:cubicBezTo>
                <a:cubicBezTo>
                  <a:pt x="267844" y="1476857"/>
                  <a:pt x="248431" y="1479956"/>
                  <a:pt x="228294" y="1479956"/>
                </a:cubicBezTo>
                <a:cubicBezTo>
                  <a:pt x="122216" y="1479956"/>
                  <a:pt x="36222" y="1393962"/>
                  <a:pt x="36222" y="1287884"/>
                </a:cubicBezTo>
                <a:cubicBezTo>
                  <a:pt x="36222" y="1246866"/>
                  <a:pt x="49080" y="1208850"/>
                  <a:pt x="73868" y="1179672"/>
                </a:cubicBezTo>
                <a:cubicBezTo>
                  <a:pt x="-4733" y="1033688"/>
                  <a:pt x="-23287" y="904690"/>
                  <a:pt x="31382" y="810000"/>
                </a:cubicBezTo>
                <a:cubicBezTo>
                  <a:pt x="136860" y="627306"/>
                  <a:pt x="489234" y="616816"/>
                  <a:pt x="933201" y="752179"/>
                </a:cubicBezTo>
                <a:cubicBezTo>
                  <a:pt x="1038076" y="299982"/>
                  <a:pt x="1223365" y="0"/>
                  <a:pt x="1434343"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pic>
        <p:nvPicPr>
          <p:cNvPr id="749" name="Google Shape;749;p49"/>
          <p:cNvPicPr preferRelativeResize="0"/>
          <p:nvPr/>
        </p:nvPicPr>
        <p:blipFill>
          <a:blip r:embed="rId8">
            <a:alphaModFix/>
          </a:blip>
          <a:stretch>
            <a:fillRect/>
          </a:stretch>
        </p:blipFill>
        <p:spPr>
          <a:xfrm>
            <a:off x="5422100" y="3962367"/>
            <a:ext cx="2006600" cy="901700"/>
          </a:xfrm>
          <a:prstGeom prst="rect">
            <a:avLst/>
          </a:prstGeom>
          <a:noFill/>
          <a:ln>
            <a:noFill/>
          </a:ln>
        </p:spPr>
      </p:pic>
      <p:pic>
        <p:nvPicPr>
          <p:cNvPr id="750" name="Google Shape;750;p49"/>
          <p:cNvPicPr preferRelativeResize="0"/>
          <p:nvPr/>
        </p:nvPicPr>
        <p:blipFill>
          <a:blip r:embed="rId9">
            <a:alphaModFix/>
          </a:blip>
          <a:stretch>
            <a:fillRect/>
          </a:stretch>
        </p:blipFill>
        <p:spPr>
          <a:xfrm>
            <a:off x="859467" y="4045909"/>
            <a:ext cx="3127366" cy="734667"/>
          </a:xfrm>
          <a:prstGeom prst="rect">
            <a:avLst/>
          </a:prstGeom>
          <a:noFill/>
          <a:ln>
            <a:noFill/>
          </a:ln>
        </p:spPr>
      </p:pic>
      <p:sp>
        <p:nvSpPr>
          <p:cNvPr id="751" name="Google Shape;751;p49"/>
          <p:cNvSpPr/>
          <p:nvPr/>
        </p:nvSpPr>
        <p:spPr>
          <a:xfrm>
            <a:off x="4548667" y="4117817"/>
            <a:ext cx="311700" cy="590700"/>
          </a:xfrm>
          <a:prstGeom prst="chevron">
            <a:avLst>
              <a:gd name="adj" fmla="val 50000"/>
            </a:avLst>
          </a:prstGeom>
          <a:solidFill>
            <a:schemeClr val="accent1"/>
          </a:solidFill>
          <a:ln w="9525"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2" name="Google Shape;752;p49"/>
          <p:cNvSpPr/>
          <p:nvPr/>
        </p:nvSpPr>
        <p:spPr>
          <a:xfrm>
            <a:off x="7990533" y="4117800"/>
            <a:ext cx="311700" cy="590700"/>
          </a:xfrm>
          <a:prstGeom prst="chevron">
            <a:avLst>
              <a:gd name="adj" fmla="val 50000"/>
            </a:avLst>
          </a:prstGeom>
          <a:solidFill>
            <a:schemeClr val="accent1"/>
          </a:solidFill>
          <a:ln w="9525"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3" name="Google Shape;753;p49"/>
          <p:cNvSpPr txBox="1"/>
          <p:nvPr/>
        </p:nvSpPr>
        <p:spPr>
          <a:xfrm>
            <a:off x="8863967" y="3962433"/>
            <a:ext cx="2313300" cy="9015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a:latin typeface="Nunito"/>
                <a:ea typeface="Nunito"/>
                <a:cs typeface="Nunito"/>
                <a:sym typeface="Nunito"/>
              </a:rPr>
              <a:t>Tribix - Extended Emitters for BIRT</a:t>
            </a:r>
            <a:endParaRPr sz="1600">
              <a:latin typeface="Nunito"/>
              <a:ea typeface="Nunito"/>
              <a:cs typeface="Nunito"/>
              <a:sym typeface="Nunito"/>
            </a:endParaRPr>
          </a:p>
        </p:txBody>
      </p:sp>
      <p:cxnSp>
        <p:nvCxnSpPr>
          <p:cNvPr id="754" name="Google Shape;754;p49"/>
          <p:cNvCxnSpPr/>
          <p:nvPr/>
        </p:nvCxnSpPr>
        <p:spPr>
          <a:xfrm rot="10800000" flipH="1">
            <a:off x="1174000" y="5355300"/>
            <a:ext cx="9843900" cy="16500"/>
          </a:xfrm>
          <a:prstGeom prst="straightConnector1">
            <a:avLst/>
          </a:prstGeom>
          <a:noFill/>
          <a:ln w="38100" cap="flat" cmpd="sng">
            <a:solidFill>
              <a:schemeClr val="accent2"/>
            </a:solidFill>
            <a:prstDash val="solid"/>
            <a:round/>
            <a:headEnd type="none" w="med" len="med"/>
            <a:tailEnd type="triangle" w="med" len="med"/>
          </a:ln>
        </p:spPr>
      </p:cxnSp>
      <p:cxnSp>
        <p:nvCxnSpPr>
          <p:cNvPr id="755" name="Google Shape;755;p49"/>
          <p:cNvCxnSpPr/>
          <p:nvPr/>
        </p:nvCxnSpPr>
        <p:spPr>
          <a:xfrm flipH="1">
            <a:off x="1174100" y="3675933"/>
            <a:ext cx="9843900" cy="16500"/>
          </a:xfrm>
          <a:prstGeom prst="straightConnector1">
            <a:avLst/>
          </a:prstGeom>
          <a:noFill/>
          <a:ln w="38100" cap="flat" cmpd="sng">
            <a:solidFill>
              <a:schemeClr val="accent2"/>
            </a:solidFill>
            <a:prstDash val="solid"/>
            <a:round/>
            <a:headEnd type="none" w="med" len="med"/>
            <a:tailEnd type="triangle" w="med" len="med"/>
          </a:ln>
        </p:spPr>
      </p:cxnSp>
      <p:sp>
        <p:nvSpPr>
          <p:cNvPr id="756" name="Google Shape;756;p49"/>
          <p:cNvSpPr txBox="1"/>
          <p:nvPr/>
        </p:nvSpPr>
        <p:spPr>
          <a:xfrm>
            <a:off x="5380400" y="3203133"/>
            <a:ext cx="1712100" cy="5907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US" sz="1600">
                <a:latin typeface="Nunito"/>
                <a:ea typeface="Nunito"/>
                <a:cs typeface="Nunito"/>
                <a:sym typeface="Nunito"/>
              </a:rPr>
              <a:t>Upstream</a:t>
            </a:r>
            <a:endParaRPr sz="1600">
              <a:latin typeface="Nunito"/>
              <a:ea typeface="Nunito"/>
              <a:cs typeface="Nunito"/>
              <a:sym typeface="Nunito"/>
            </a:endParaRPr>
          </a:p>
        </p:txBody>
      </p:sp>
      <p:sp>
        <p:nvSpPr>
          <p:cNvPr id="757" name="Google Shape;757;p49"/>
          <p:cNvSpPr txBox="1"/>
          <p:nvPr/>
        </p:nvSpPr>
        <p:spPr>
          <a:xfrm>
            <a:off x="5414133" y="4882600"/>
            <a:ext cx="1712100" cy="590700"/>
          </a:xfrm>
          <a:prstGeom prst="rect">
            <a:avLst/>
          </a:prstGeom>
          <a:noFill/>
          <a:ln>
            <a:noFill/>
          </a:ln>
        </p:spPr>
        <p:txBody>
          <a:bodyPr spcFirstLastPara="1" wrap="square" lIns="121900" tIns="121900" rIns="121900" bIns="121900" anchor="t" anchorCtr="0">
            <a:noAutofit/>
          </a:bodyPr>
          <a:lstStyle/>
          <a:p>
            <a:pPr marL="0" lvl="0" indent="0" algn="ctr" rtl="0">
              <a:spcBef>
                <a:spcPts val="0"/>
              </a:spcBef>
              <a:spcAft>
                <a:spcPts val="0"/>
              </a:spcAft>
              <a:buNone/>
            </a:pPr>
            <a:r>
              <a:rPr lang="en-US" sz="1600">
                <a:latin typeface="Nunito"/>
                <a:ea typeface="Nunito"/>
                <a:cs typeface="Nunito"/>
                <a:sym typeface="Nunito"/>
              </a:rPr>
              <a:t>Downstream</a:t>
            </a:r>
            <a:endParaRPr sz="1600">
              <a:latin typeface="Nunito"/>
              <a:ea typeface="Nunito"/>
              <a:cs typeface="Nunito"/>
              <a:sym typeface="Nunito"/>
            </a:endParaRPr>
          </a:p>
        </p:txBody>
      </p:sp>
      <p:sp>
        <p:nvSpPr>
          <p:cNvPr id="758" name="Google Shape;758;p49"/>
          <p:cNvSpPr txBox="1"/>
          <p:nvPr/>
        </p:nvSpPr>
        <p:spPr>
          <a:xfrm>
            <a:off x="7327767" y="3914633"/>
            <a:ext cx="591900" cy="494700"/>
          </a:xfrm>
          <a:prstGeom prst="rect">
            <a:avLst/>
          </a:prstGeom>
          <a:noFill/>
          <a:ln>
            <a:noFill/>
          </a:ln>
        </p:spPr>
        <p:txBody>
          <a:bodyPr spcFirstLastPara="1" wrap="square" lIns="121900" tIns="121900" rIns="121900" bIns="121900" anchor="b" anchorCtr="0">
            <a:noAutofit/>
          </a:bodyPr>
          <a:lstStyle/>
          <a:p>
            <a:pPr marL="0" lvl="0" indent="0" algn="l" rtl="0">
              <a:spcBef>
                <a:spcPts val="0"/>
              </a:spcBef>
              <a:spcAft>
                <a:spcPts val="0"/>
              </a:spcAft>
              <a:buNone/>
            </a:pPr>
            <a:r>
              <a:rPr lang="en-US" sz="1100">
                <a:latin typeface="Nunito"/>
                <a:ea typeface="Nunito"/>
                <a:cs typeface="Nunito"/>
                <a:sym typeface="Nunito"/>
              </a:rPr>
              <a:t>10</a:t>
            </a:r>
            <a:endParaRPr sz="1100">
              <a:latin typeface="Nunito"/>
              <a:ea typeface="Nunito"/>
              <a:cs typeface="Nunito"/>
              <a:sym typeface="Nunito"/>
            </a:endParaRPr>
          </a:p>
        </p:txBody>
      </p:sp>
      <p:sp>
        <p:nvSpPr>
          <p:cNvPr id="759" name="Google Shape;759;p49"/>
          <p:cNvSpPr txBox="1"/>
          <p:nvPr/>
        </p:nvSpPr>
        <p:spPr>
          <a:xfrm>
            <a:off x="3986833" y="3962433"/>
            <a:ext cx="591900" cy="494700"/>
          </a:xfrm>
          <a:prstGeom prst="rect">
            <a:avLst/>
          </a:prstGeom>
          <a:noFill/>
          <a:ln>
            <a:noFill/>
          </a:ln>
        </p:spPr>
        <p:txBody>
          <a:bodyPr spcFirstLastPara="1" wrap="square" lIns="121900" tIns="121900" rIns="121900" bIns="121900" anchor="b" anchorCtr="0">
            <a:noAutofit/>
          </a:bodyPr>
          <a:lstStyle/>
          <a:p>
            <a:pPr marL="0" lvl="0" indent="0" algn="l" rtl="0">
              <a:spcBef>
                <a:spcPts val="0"/>
              </a:spcBef>
              <a:spcAft>
                <a:spcPts val="0"/>
              </a:spcAft>
              <a:buNone/>
            </a:pPr>
            <a:r>
              <a:rPr lang="en-US" sz="1100">
                <a:latin typeface="Nunito"/>
                <a:ea typeface="Nunito"/>
                <a:cs typeface="Nunito"/>
                <a:sym typeface="Nunito"/>
              </a:rPr>
              <a:t>9</a:t>
            </a:r>
            <a:endParaRPr sz="1100">
              <a:latin typeface="Nunito"/>
              <a:ea typeface="Nunito"/>
              <a:cs typeface="Nunito"/>
              <a:sym typeface="Nunito"/>
            </a:endParaRPr>
          </a:p>
        </p:txBody>
      </p:sp>
      <p:sp>
        <p:nvSpPr>
          <p:cNvPr id="760" name="Google Shape;760;p49"/>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61" name="Google Shape;761;p49"/>
          <p:cNvSpPr txBox="1">
            <a:spLocks noGrp="1"/>
          </p:cNvSpPr>
          <p:nvPr>
            <p:ph type="body" idx="2"/>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Corporate Sponsors</a:t>
            </a:r>
            <a:r>
              <a:rPr lang="en-US" sz="3600" baseline="30000">
                <a:solidFill>
                  <a:srgbClr val="FFFFFF"/>
                </a:solidFill>
                <a:latin typeface="Nunito"/>
                <a:ea typeface="Nunito"/>
                <a:cs typeface="Nunito"/>
                <a:sym typeface="Nunito"/>
              </a:rPr>
              <a:t> </a:t>
            </a:r>
            <a:r>
              <a:rPr lang="en-US" sz="3600">
                <a:solidFill>
                  <a:schemeClr val="lt1"/>
                </a:solidFill>
                <a:latin typeface="Nunito"/>
                <a:ea typeface="Nunito"/>
                <a:cs typeface="Nunito"/>
                <a:sym typeface="Nunito"/>
              </a:rPr>
              <a:t>&amp; Upstream/Downstream</a:t>
            </a:r>
            <a:endParaRPr sz="3600" baseline="30000">
              <a:solidFill>
                <a:srgbClr val="FFFFFF"/>
              </a:solidFill>
              <a:latin typeface="Nunito"/>
              <a:ea typeface="Nunito"/>
              <a:cs typeface="Nunito"/>
              <a:sym typeface="Nunito"/>
            </a:endParaRPr>
          </a:p>
        </p:txBody>
      </p:sp>
      <p:sp>
        <p:nvSpPr>
          <p:cNvPr id="762" name="Google Shape;762;p49"/>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763" name="Google Shape;763;p49"/>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764" name="Google Shape;764;p49"/>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768"/>
        <p:cNvGrpSpPr/>
        <p:nvPr/>
      </p:nvGrpSpPr>
      <p:grpSpPr>
        <a:xfrm>
          <a:off x="0" y="0"/>
          <a:ext cx="0" cy="0"/>
          <a:chOff x="0" y="0"/>
          <a:chExt cx="0" cy="0"/>
        </a:xfrm>
      </p:grpSpPr>
      <p:cxnSp>
        <p:nvCxnSpPr>
          <p:cNvPr id="769" name="Google Shape;769;p50"/>
          <p:cNvCxnSpPr/>
          <p:nvPr/>
        </p:nvCxnSpPr>
        <p:spPr>
          <a:xfrm>
            <a:off x="3109600" y="1680933"/>
            <a:ext cx="0" cy="4874100"/>
          </a:xfrm>
          <a:prstGeom prst="straightConnector1">
            <a:avLst/>
          </a:prstGeom>
          <a:noFill/>
          <a:ln w="38100" cap="flat" cmpd="sng">
            <a:solidFill>
              <a:srgbClr val="595959"/>
            </a:solidFill>
            <a:prstDash val="dashDot"/>
            <a:round/>
            <a:headEnd type="none" w="med" len="med"/>
            <a:tailEnd type="none" w="med" len="med"/>
          </a:ln>
        </p:spPr>
      </p:cxnSp>
      <p:sp>
        <p:nvSpPr>
          <p:cNvPr id="770" name="Google Shape;770;p50"/>
          <p:cNvSpPr txBox="1"/>
          <p:nvPr/>
        </p:nvSpPr>
        <p:spPr>
          <a:xfrm>
            <a:off x="681583" y="5706850"/>
            <a:ext cx="1994100" cy="606300"/>
          </a:xfrm>
          <a:prstGeom prst="rect">
            <a:avLst/>
          </a:prstGeom>
          <a:noFill/>
          <a:ln>
            <a:noFill/>
          </a:ln>
        </p:spPr>
        <p:txBody>
          <a:bodyPr spcFirstLastPara="1" wrap="square" lIns="121900" tIns="121900" rIns="121900" bIns="121900" anchor="ctr" anchorCtr="0">
            <a:noAutofit/>
          </a:bodyPr>
          <a:lstStyle/>
          <a:p>
            <a:pPr marL="0" marR="0" lvl="0" indent="0" algn="r" rtl="0">
              <a:lnSpc>
                <a:spcPct val="115000"/>
              </a:lnSpc>
              <a:spcBef>
                <a:spcPts val="0"/>
              </a:spcBef>
              <a:spcAft>
                <a:spcPts val="0"/>
              </a:spcAft>
              <a:buNone/>
            </a:pPr>
            <a:r>
              <a:rPr lang="en-US" sz="1600" b="1">
                <a:solidFill>
                  <a:schemeClr val="accent3"/>
                </a:solidFill>
                <a:latin typeface="Nunito"/>
                <a:ea typeface="Nunito"/>
                <a:cs typeface="Nunito"/>
                <a:sym typeface="Nunito"/>
              </a:rPr>
              <a:t>Database</a:t>
            </a:r>
            <a:endParaRPr sz="1600" b="1">
              <a:solidFill>
                <a:schemeClr val="accent3"/>
              </a:solidFill>
              <a:latin typeface="Nunito"/>
              <a:ea typeface="Nunito"/>
              <a:cs typeface="Nunito"/>
              <a:sym typeface="Nunito"/>
            </a:endParaRPr>
          </a:p>
        </p:txBody>
      </p:sp>
      <p:sp>
        <p:nvSpPr>
          <p:cNvPr id="771" name="Google Shape;771;p50"/>
          <p:cNvSpPr txBox="1"/>
          <p:nvPr/>
        </p:nvSpPr>
        <p:spPr>
          <a:xfrm>
            <a:off x="789283" y="3125850"/>
            <a:ext cx="1886400" cy="606300"/>
          </a:xfrm>
          <a:prstGeom prst="rect">
            <a:avLst/>
          </a:prstGeom>
          <a:noFill/>
          <a:ln>
            <a:noFill/>
          </a:ln>
        </p:spPr>
        <p:txBody>
          <a:bodyPr spcFirstLastPara="1" wrap="square" lIns="121900" tIns="121900" rIns="121900" bIns="121900" anchor="ctr" anchorCtr="0">
            <a:noAutofit/>
          </a:bodyPr>
          <a:lstStyle/>
          <a:p>
            <a:pPr marL="0" lvl="0" indent="0" algn="r" rtl="0">
              <a:lnSpc>
                <a:spcPct val="115000"/>
              </a:lnSpc>
              <a:spcBef>
                <a:spcPts val="0"/>
              </a:spcBef>
              <a:spcAft>
                <a:spcPts val="0"/>
              </a:spcAft>
              <a:buNone/>
            </a:pPr>
            <a:r>
              <a:rPr lang="en-US" sz="1600" b="1">
                <a:solidFill>
                  <a:schemeClr val="accent3"/>
                </a:solidFill>
                <a:latin typeface="Nunito"/>
                <a:ea typeface="Nunito"/>
                <a:cs typeface="Nunito"/>
                <a:sym typeface="Nunito"/>
              </a:rPr>
              <a:t>Application</a:t>
            </a:r>
            <a:endParaRPr sz="1600" b="1">
              <a:solidFill>
                <a:schemeClr val="accent3"/>
              </a:solidFill>
              <a:latin typeface="Nunito"/>
              <a:ea typeface="Nunito"/>
              <a:cs typeface="Nunito"/>
              <a:sym typeface="Nunito"/>
            </a:endParaRPr>
          </a:p>
        </p:txBody>
      </p:sp>
      <p:sp>
        <p:nvSpPr>
          <p:cNvPr id="772" name="Google Shape;772;p50"/>
          <p:cNvSpPr txBox="1"/>
          <p:nvPr/>
        </p:nvSpPr>
        <p:spPr>
          <a:xfrm>
            <a:off x="371683" y="1880258"/>
            <a:ext cx="2304000" cy="606300"/>
          </a:xfrm>
          <a:prstGeom prst="rect">
            <a:avLst/>
          </a:prstGeom>
          <a:noFill/>
          <a:ln>
            <a:noFill/>
          </a:ln>
        </p:spPr>
        <p:txBody>
          <a:bodyPr spcFirstLastPara="1" wrap="square" lIns="121900" tIns="121900" rIns="121900" bIns="121900" anchor="ctr" anchorCtr="0">
            <a:noAutofit/>
          </a:bodyPr>
          <a:lstStyle/>
          <a:p>
            <a:pPr marL="0" lvl="0" indent="0" algn="r" rtl="0">
              <a:lnSpc>
                <a:spcPct val="115000"/>
              </a:lnSpc>
              <a:spcBef>
                <a:spcPts val="0"/>
              </a:spcBef>
              <a:spcAft>
                <a:spcPts val="0"/>
              </a:spcAft>
              <a:buNone/>
            </a:pPr>
            <a:r>
              <a:rPr lang="en-US" sz="1600" b="1">
                <a:solidFill>
                  <a:schemeClr val="accent3"/>
                </a:solidFill>
                <a:latin typeface="Nunito"/>
                <a:ea typeface="Nunito"/>
                <a:cs typeface="Nunito"/>
                <a:sym typeface="Nunito"/>
              </a:rPr>
              <a:t>User Interface</a:t>
            </a:r>
            <a:endParaRPr sz="1600" b="1">
              <a:solidFill>
                <a:schemeClr val="accent3"/>
              </a:solidFill>
              <a:latin typeface="Nunito"/>
              <a:ea typeface="Nunito"/>
              <a:cs typeface="Nunito"/>
              <a:sym typeface="Nunito"/>
            </a:endParaRPr>
          </a:p>
        </p:txBody>
      </p:sp>
      <p:sp>
        <p:nvSpPr>
          <p:cNvPr id="773" name="Google Shape;773;p50"/>
          <p:cNvSpPr/>
          <p:nvPr/>
        </p:nvSpPr>
        <p:spPr>
          <a:xfrm>
            <a:off x="5802517" y="1680933"/>
            <a:ext cx="1745700" cy="896700"/>
          </a:xfrm>
          <a:prstGeom prst="rect">
            <a:avLst/>
          </a:prstGeom>
          <a:solidFill>
            <a:schemeClr val="accent1"/>
          </a:solidFill>
          <a:ln w="9525" cap="flat" cmpd="sng">
            <a:solidFill>
              <a:srgbClr val="595959"/>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marL="0" lvl="0" indent="0" algn="ctr" rtl="0">
              <a:spcBef>
                <a:spcPts val="0"/>
              </a:spcBef>
              <a:spcAft>
                <a:spcPts val="0"/>
              </a:spcAft>
              <a:buNone/>
            </a:pPr>
            <a:r>
              <a:rPr lang="en-US">
                <a:latin typeface="Nunito"/>
                <a:ea typeface="Nunito"/>
                <a:cs typeface="Nunito"/>
                <a:sym typeface="Nunito"/>
              </a:rPr>
              <a:t>Chief</a:t>
            </a:r>
            <a:endParaRPr>
              <a:latin typeface="Nunito"/>
              <a:ea typeface="Nunito"/>
              <a:cs typeface="Nunito"/>
              <a:sym typeface="Nunito"/>
            </a:endParaRPr>
          </a:p>
          <a:p>
            <a:pPr marL="0" lvl="0" indent="0" algn="ctr" rtl="0">
              <a:spcBef>
                <a:spcPts val="0"/>
              </a:spcBef>
              <a:spcAft>
                <a:spcPts val="0"/>
              </a:spcAft>
              <a:buNone/>
            </a:pPr>
            <a:r>
              <a:rPr lang="en-US">
                <a:latin typeface="Nunito"/>
                <a:ea typeface="Nunito"/>
                <a:cs typeface="Nunito"/>
                <a:sym typeface="Nunito"/>
              </a:rPr>
              <a:t>Surgeon</a:t>
            </a:r>
            <a:endParaRPr>
              <a:latin typeface="Nunito"/>
              <a:ea typeface="Nunito"/>
              <a:cs typeface="Nunito"/>
              <a:sym typeface="Nunito"/>
            </a:endParaRPr>
          </a:p>
        </p:txBody>
      </p:sp>
      <p:sp>
        <p:nvSpPr>
          <p:cNvPr id="774" name="Google Shape;774;p50"/>
          <p:cNvSpPr/>
          <p:nvPr/>
        </p:nvSpPr>
        <p:spPr>
          <a:xfrm>
            <a:off x="3690400" y="1680933"/>
            <a:ext cx="1886400" cy="896700"/>
          </a:xfrm>
          <a:prstGeom prst="rect">
            <a:avLst/>
          </a:prstGeom>
          <a:solidFill>
            <a:schemeClr val="accent1"/>
          </a:solidFill>
          <a:ln w="9525" cap="flat" cmpd="sng">
            <a:solidFill>
              <a:srgbClr val="595959"/>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marL="0" lvl="0" indent="0" algn="ctr" rtl="0">
              <a:spcBef>
                <a:spcPts val="0"/>
              </a:spcBef>
              <a:spcAft>
                <a:spcPts val="0"/>
              </a:spcAft>
              <a:buNone/>
            </a:pPr>
            <a:r>
              <a:rPr lang="en-US">
                <a:latin typeface="Nunito"/>
                <a:ea typeface="Nunito"/>
                <a:cs typeface="Nunito"/>
                <a:sym typeface="Nunito"/>
              </a:rPr>
              <a:t>Scheduling</a:t>
            </a:r>
            <a:endParaRPr>
              <a:latin typeface="Nunito"/>
              <a:ea typeface="Nunito"/>
              <a:cs typeface="Nunito"/>
              <a:sym typeface="Nunito"/>
            </a:endParaRPr>
          </a:p>
          <a:p>
            <a:pPr marL="0" lvl="0" indent="0" algn="ctr" rtl="0">
              <a:spcBef>
                <a:spcPts val="0"/>
              </a:spcBef>
              <a:spcAft>
                <a:spcPts val="0"/>
              </a:spcAft>
              <a:buNone/>
            </a:pPr>
            <a:r>
              <a:rPr lang="en-US">
                <a:latin typeface="Nunito"/>
                <a:ea typeface="Nunito"/>
                <a:cs typeface="Nunito"/>
                <a:sym typeface="Nunito"/>
              </a:rPr>
              <a:t>Admin</a:t>
            </a:r>
            <a:endParaRPr>
              <a:latin typeface="Nunito"/>
              <a:ea typeface="Nunito"/>
              <a:cs typeface="Nunito"/>
              <a:sym typeface="Nunito"/>
            </a:endParaRPr>
          </a:p>
        </p:txBody>
      </p:sp>
      <p:sp>
        <p:nvSpPr>
          <p:cNvPr id="775" name="Google Shape;775;p50"/>
          <p:cNvSpPr/>
          <p:nvPr/>
        </p:nvSpPr>
        <p:spPr>
          <a:xfrm>
            <a:off x="7865850" y="1680933"/>
            <a:ext cx="1745700" cy="896700"/>
          </a:xfrm>
          <a:prstGeom prst="rect">
            <a:avLst/>
          </a:prstGeom>
          <a:solidFill>
            <a:schemeClr val="accent1"/>
          </a:solidFill>
          <a:ln w="9525" cap="flat" cmpd="sng">
            <a:solidFill>
              <a:srgbClr val="595959"/>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marL="0" lvl="0" indent="0" algn="ctr" rtl="0">
              <a:spcBef>
                <a:spcPts val="0"/>
              </a:spcBef>
              <a:spcAft>
                <a:spcPts val="0"/>
              </a:spcAft>
              <a:buNone/>
            </a:pPr>
            <a:r>
              <a:rPr lang="en-US">
                <a:latin typeface="Nunito"/>
                <a:ea typeface="Nunito"/>
                <a:cs typeface="Nunito"/>
                <a:sym typeface="Nunito"/>
              </a:rPr>
              <a:t>Nurse Unit Manager</a:t>
            </a:r>
            <a:endParaRPr>
              <a:latin typeface="Nunito"/>
              <a:ea typeface="Nunito"/>
              <a:cs typeface="Nunito"/>
              <a:sym typeface="Nunito"/>
            </a:endParaRPr>
          </a:p>
        </p:txBody>
      </p:sp>
      <p:sp>
        <p:nvSpPr>
          <p:cNvPr id="776" name="Google Shape;776;p50"/>
          <p:cNvSpPr/>
          <p:nvPr/>
        </p:nvSpPr>
        <p:spPr>
          <a:xfrm>
            <a:off x="9898300" y="1680933"/>
            <a:ext cx="1745700" cy="896700"/>
          </a:xfrm>
          <a:prstGeom prst="rect">
            <a:avLst/>
          </a:prstGeom>
          <a:solidFill>
            <a:schemeClr val="accent1"/>
          </a:solidFill>
          <a:ln w="9525" cap="flat" cmpd="sng">
            <a:solidFill>
              <a:srgbClr val="595959"/>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marL="0" lvl="0" indent="0" algn="ctr" rtl="0">
              <a:spcBef>
                <a:spcPts val="0"/>
              </a:spcBef>
              <a:spcAft>
                <a:spcPts val="0"/>
              </a:spcAft>
              <a:buNone/>
            </a:pPr>
            <a:r>
              <a:rPr lang="en-US">
                <a:latin typeface="Nunito"/>
                <a:ea typeface="Nunito"/>
                <a:cs typeface="Nunito"/>
                <a:sym typeface="Nunito"/>
              </a:rPr>
              <a:t>   ….</a:t>
            </a:r>
            <a:endParaRPr>
              <a:latin typeface="Nunito"/>
              <a:ea typeface="Nunito"/>
              <a:cs typeface="Nunito"/>
              <a:sym typeface="Nunito"/>
            </a:endParaRPr>
          </a:p>
        </p:txBody>
      </p:sp>
      <p:sp>
        <p:nvSpPr>
          <p:cNvPr id="777" name="Google Shape;777;p50"/>
          <p:cNvSpPr/>
          <p:nvPr/>
        </p:nvSpPr>
        <p:spPr>
          <a:xfrm>
            <a:off x="3690400" y="3078267"/>
            <a:ext cx="7953600" cy="729900"/>
          </a:xfrm>
          <a:prstGeom prst="rect">
            <a:avLst/>
          </a:prstGeom>
          <a:solidFill>
            <a:schemeClr val="accent1"/>
          </a:solidFill>
          <a:ln w="9525" cap="flat" cmpd="sng">
            <a:solidFill>
              <a:srgbClr val="595959"/>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marL="0" lvl="0" indent="0" algn="ctr" rtl="0">
              <a:spcBef>
                <a:spcPts val="0"/>
              </a:spcBef>
              <a:spcAft>
                <a:spcPts val="0"/>
              </a:spcAft>
              <a:buNone/>
            </a:pPr>
            <a:r>
              <a:rPr lang="en-US">
                <a:latin typeface="Nunito"/>
                <a:ea typeface="Nunito"/>
                <a:cs typeface="Nunito"/>
                <a:sym typeface="Nunito"/>
              </a:rPr>
              <a:t>SJG Reporting and Scheduling System</a:t>
            </a:r>
            <a:endParaRPr>
              <a:latin typeface="Nunito"/>
              <a:ea typeface="Nunito"/>
              <a:cs typeface="Nunito"/>
              <a:sym typeface="Nunito"/>
            </a:endParaRPr>
          </a:p>
        </p:txBody>
      </p:sp>
      <p:sp>
        <p:nvSpPr>
          <p:cNvPr id="778" name="Google Shape;778;p50"/>
          <p:cNvSpPr txBox="1"/>
          <p:nvPr/>
        </p:nvSpPr>
        <p:spPr>
          <a:xfrm>
            <a:off x="536533" y="4249600"/>
            <a:ext cx="2161500" cy="606300"/>
          </a:xfrm>
          <a:prstGeom prst="rect">
            <a:avLst/>
          </a:prstGeom>
          <a:noFill/>
          <a:ln>
            <a:noFill/>
          </a:ln>
        </p:spPr>
        <p:txBody>
          <a:bodyPr spcFirstLastPara="1" wrap="square" lIns="121900" tIns="121900" rIns="121900" bIns="121900" anchor="t" anchorCtr="0">
            <a:noAutofit/>
          </a:bodyPr>
          <a:lstStyle/>
          <a:p>
            <a:pPr marL="0" lvl="0" indent="0" algn="r" rtl="0">
              <a:lnSpc>
                <a:spcPct val="115000"/>
              </a:lnSpc>
              <a:spcBef>
                <a:spcPts val="0"/>
              </a:spcBef>
              <a:spcAft>
                <a:spcPts val="2100"/>
              </a:spcAft>
              <a:buNone/>
            </a:pPr>
            <a:endParaRPr sz="1900" b="1">
              <a:latin typeface="Nunito"/>
              <a:ea typeface="Nunito"/>
              <a:cs typeface="Nunito"/>
              <a:sym typeface="Nunito"/>
            </a:endParaRPr>
          </a:p>
        </p:txBody>
      </p:sp>
      <p:sp>
        <p:nvSpPr>
          <p:cNvPr id="779" name="Google Shape;779;p50"/>
          <p:cNvSpPr txBox="1"/>
          <p:nvPr/>
        </p:nvSpPr>
        <p:spPr>
          <a:xfrm>
            <a:off x="76783" y="3766479"/>
            <a:ext cx="2598900" cy="606300"/>
          </a:xfrm>
          <a:prstGeom prst="rect">
            <a:avLst/>
          </a:prstGeom>
          <a:noFill/>
          <a:ln>
            <a:noFill/>
          </a:ln>
        </p:spPr>
        <p:txBody>
          <a:bodyPr spcFirstLastPara="1" wrap="square" lIns="121900" tIns="121900" rIns="121900" bIns="121900" anchor="ctr" anchorCtr="0">
            <a:noAutofit/>
          </a:bodyPr>
          <a:lstStyle/>
          <a:p>
            <a:pPr marL="0" lvl="0" indent="0" algn="r" rtl="0">
              <a:lnSpc>
                <a:spcPct val="115000"/>
              </a:lnSpc>
              <a:spcBef>
                <a:spcPts val="0"/>
              </a:spcBef>
              <a:spcAft>
                <a:spcPts val="0"/>
              </a:spcAft>
              <a:buNone/>
            </a:pPr>
            <a:r>
              <a:rPr lang="en-US" sz="1600" b="1">
                <a:solidFill>
                  <a:schemeClr val="accent4"/>
                </a:solidFill>
                <a:latin typeface="Nunito"/>
                <a:ea typeface="Nunito"/>
                <a:cs typeface="Nunito"/>
                <a:sym typeface="Nunito"/>
              </a:rPr>
              <a:t>System’s API Layer</a:t>
            </a:r>
            <a:endParaRPr sz="1600" b="1">
              <a:solidFill>
                <a:schemeClr val="accent4"/>
              </a:solidFill>
              <a:latin typeface="Nunito"/>
              <a:ea typeface="Nunito"/>
              <a:cs typeface="Nunito"/>
              <a:sym typeface="Nunito"/>
            </a:endParaRPr>
          </a:p>
        </p:txBody>
      </p:sp>
      <p:sp>
        <p:nvSpPr>
          <p:cNvPr id="780" name="Google Shape;780;p50"/>
          <p:cNvSpPr/>
          <p:nvPr/>
        </p:nvSpPr>
        <p:spPr>
          <a:xfrm>
            <a:off x="3690400" y="4274733"/>
            <a:ext cx="7953600" cy="729900"/>
          </a:xfrm>
          <a:prstGeom prst="rect">
            <a:avLst/>
          </a:prstGeom>
          <a:solidFill>
            <a:schemeClr val="accent1"/>
          </a:solidFill>
          <a:ln w="9525" cap="flat" cmpd="sng">
            <a:solidFill>
              <a:srgbClr val="595959"/>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marL="0" lvl="0" indent="0" algn="ctr" rtl="0">
              <a:spcBef>
                <a:spcPts val="0"/>
              </a:spcBef>
              <a:spcAft>
                <a:spcPts val="0"/>
              </a:spcAft>
              <a:buNone/>
            </a:pPr>
            <a:r>
              <a:rPr lang="en-US">
                <a:latin typeface="Nunito"/>
                <a:ea typeface="Nunito"/>
                <a:cs typeface="Nunito"/>
                <a:sym typeface="Nunito"/>
              </a:rPr>
              <a:t>BIRT</a:t>
            </a:r>
            <a:endParaRPr>
              <a:latin typeface="Nunito"/>
              <a:ea typeface="Nunito"/>
              <a:cs typeface="Nunito"/>
              <a:sym typeface="Nunito"/>
            </a:endParaRPr>
          </a:p>
        </p:txBody>
      </p:sp>
      <p:sp>
        <p:nvSpPr>
          <p:cNvPr id="781" name="Google Shape;781;p50"/>
          <p:cNvSpPr txBox="1"/>
          <p:nvPr/>
        </p:nvSpPr>
        <p:spPr>
          <a:xfrm>
            <a:off x="514183" y="4863200"/>
            <a:ext cx="2161500" cy="606300"/>
          </a:xfrm>
          <a:prstGeom prst="rect">
            <a:avLst/>
          </a:prstGeom>
          <a:noFill/>
          <a:ln>
            <a:noFill/>
          </a:ln>
        </p:spPr>
        <p:txBody>
          <a:bodyPr spcFirstLastPara="1" wrap="square" lIns="121900" tIns="121900" rIns="121900" bIns="121900" anchor="ctr" anchorCtr="0">
            <a:noAutofit/>
          </a:bodyPr>
          <a:lstStyle/>
          <a:p>
            <a:pPr marL="0" lvl="0" indent="0" algn="r" rtl="0">
              <a:lnSpc>
                <a:spcPct val="115000"/>
              </a:lnSpc>
              <a:spcBef>
                <a:spcPts val="0"/>
              </a:spcBef>
              <a:spcAft>
                <a:spcPts val="0"/>
              </a:spcAft>
              <a:buNone/>
            </a:pPr>
            <a:r>
              <a:rPr lang="en-US" sz="1600" b="1">
                <a:solidFill>
                  <a:schemeClr val="accent4"/>
                </a:solidFill>
                <a:latin typeface="Nunito"/>
                <a:ea typeface="Nunito"/>
                <a:cs typeface="Nunito"/>
                <a:sym typeface="Nunito"/>
              </a:rPr>
              <a:t>BIRT’s API Layer</a:t>
            </a:r>
            <a:endParaRPr sz="1600" b="1">
              <a:solidFill>
                <a:schemeClr val="accent4"/>
              </a:solidFill>
              <a:latin typeface="Nunito"/>
              <a:ea typeface="Nunito"/>
              <a:cs typeface="Nunito"/>
              <a:sym typeface="Nunito"/>
            </a:endParaRPr>
          </a:p>
        </p:txBody>
      </p:sp>
      <p:sp>
        <p:nvSpPr>
          <p:cNvPr id="782" name="Google Shape;782;p50"/>
          <p:cNvSpPr txBox="1"/>
          <p:nvPr/>
        </p:nvSpPr>
        <p:spPr>
          <a:xfrm>
            <a:off x="160183" y="2503050"/>
            <a:ext cx="2515500" cy="606300"/>
          </a:xfrm>
          <a:prstGeom prst="rect">
            <a:avLst/>
          </a:prstGeom>
          <a:noFill/>
          <a:ln>
            <a:noFill/>
          </a:ln>
        </p:spPr>
        <p:txBody>
          <a:bodyPr spcFirstLastPara="1" wrap="square" lIns="121900" tIns="121900" rIns="121900" bIns="121900" anchor="ctr" anchorCtr="0">
            <a:noAutofit/>
          </a:bodyPr>
          <a:lstStyle/>
          <a:p>
            <a:pPr marL="0" lvl="0" indent="0" algn="r" rtl="0">
              <a:lnSpc>
                <a:spcPct val="115000"/>
              </a:lnSpc>
              <a:spcBef>
                <a:spcPts val="0"/>
              </a:spcBef>
              <a:spcAft>
                <a:spcPts val="0"/>
              </a:spcAft>
              <a:buNone/>
            </a:pPr>
            <a:r>
              <a:rPr lang="en-US" sz="1600" b="1">
                <a:solidFill>
                  <a:schemeClr val="accent4"/>
                </a:solidFill>
                <a:latin typeface="Nunito"/>
                <a:ea typeface="Nunito"/>
                <a:cs typeface="Nunito"/>
                <a:sym typeface="Nunito"/>
              </a:rPr>
              <a:t>Functions Layer</a:t>
            </a:r>
            <a:endParaRPr sz="1600" b="1">
              <a:solidFill>
                <a:schemeClr val="accent4"/>
              </a:solidFill>
              <a:latin typeface="Nunito"/>
              <a:ea typeface="Nunito"/>
              <a:cs typeface="Nunito"/>
              <a:sym typeface="Nunito"/>
            </a:endParaRPr>
          </a:p>
        </p:txBody>
      </p:sp>
      <p:sp>
        <p:nvSpPr>
          <p:cNvPr id="783" name="Google Shape;783;p50"/>
          <p:cNvSpPr/>
          <p:nvPr/>
        </p:nvSpPr>
        <p:spPr>
          <a:xfrm>
            <a:off x="3690400" y="2569200"/>
            <a:ext cx="7953600" cy="555000"/>
          </a:xfrm>
          <a:prstGeom prst="rect">
            <a:avLst/>
          </a:prstGeom>
          <a:solidFill>
            <a:schemeClr val="accent2"/>
          </a:solidFill>
          <a:ln w="9525" cap="flat" cmpd="sng">
            <a:solidFill>
              <a:srgbClr val="595959"/>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marL="0" lvl="0" indent="0" algn="ctr" rtl="0">
              <a:spcBef>
                <a:spcPts val="0"/>
              </a:spcBef>
              <a:spcAft>
                <a:spcPts val="0"/>
              </a:spcAft>
              <a:buNone/>
            </a:pPr>
            <a:r>
              <a:rPr lang="en-US">
                <a:latin typeface="Nunito"/>
                <a:ea typeface="Nunito"/>
                <a:cs typeface="Nunito"/>
                <a:sym typeface="Nunito"/>
              </a:rPr>
              <a:t>User Input to the system &amp; System Report output to frontend</a:t>
            </a:r>
            <a:endParaRPr>
              <a:latin typeface="Nunito"/>
              <a:ea typeface="Nunito"/>
              <a:cs typeface="Nunito"/>
              <a:sym typeface="Nunito"/>
            </a:endParaRPr>
          </a:p>
        </p:txBody>
      </p:sp>
      <p:sp>
        <p:nvSpPr>
          <p:cNvPr id="784" name="Google Shape;784;p50"/>
          <p:cNvSpPr txBox="1"/>
          <p:nvPr/>
        </p:nvSpPr>
        <p:spPr>
          <a:xfrm>
            <a:off x="371683" y="4336513"/>
            <a:ext cx="2304000" cy="606300"/>
          </a:xfrm>
          <a:prstGeom prst="rect">
            <a:avLst/>
          </a:prstGeom>
          <a:noFill/>
          <a:ln>
            <a:noFill/>
          </a:ln>
        </p:spPr>
        <p:txBody>
          <a:bodyPr spcFirstLastPara="1" wrap="square" lIns="121900" tIns="121900" rIns="121900" bIns="121900" anchor="ctr" anchorCtr="0">
            <a:noAutofit/>
          </a:bodyPr>
          <a:lstStyle/>
          <a:p>
            <a:pPr marL="0" lvl="0" indent="0" algn="r" rtl="0">
              <a:lnSpc>
                <a:spcPct val="115000"/>
              </a:lnSpc>
              <a:spcBef>
                <a:spcPts val="0"/>
              </a:spcBef>
              <a:spcAft>
                <a:spcPts val="0"/>
              </a:spcAft>
              <a:buNone/>
            </a:pPr>
            <a:r>
              <a:rPr lang="en-US" sz="1600" b="1">
                <a:solidFill>
                  <a:schemeClr val="accent3"/>
                </a:solidFill>
                <a:latin typeface="Nunito"/>
                <a:ea typeface="Nunito"/>
                <a:cs typeface="Nunito"/>
                <a:sym typeface="Nunito"/>
              </a:rPr>
              <a:t>BIRT</a:t>
            </a:r>
            <a:endParaRPr sz="1600" b="1">
              <a:solidFill>
                <a:schemeClr val="accent3"/>
              </a:solidFill>
              <a:latin typeface="Nunito"/>
              <a:ea typeface="Nunito"/>
              <a:cs typeface="Nunito"/>
              <a:sym typeface="Nunito"/>
            </a:endParaRPr>
          </a:p>
        </p:txBody>
      </p:sp>
      <p:sp>
        <p:nvSpPr>
          <p:cNvPr id="785" name="Google Shape;785;p50"/>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86" name="Google Shape;786;p50"/>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Proposed System Diagram</a:t>
            </a:r>
            <a:endParaRPr sz="3600">
              <a:solidFill>
                <a:srgbClr val="FFFFFF"/>
              </a:solidFill>
              <a:latin typeface="Nunito"/>
              <a:ea typeface="Nunito"/>
              <a:cs typeface="Nunito"/>
              <a:sym typeface="Nunito"/>
            </a:endParaRPr>
          </a:p>
        </p:txBody>
      </p:sp>
      <p:sp>
        <p:nvSpPr>
          <p:cNvPr id="787" name="Google Shape;787;p50"/>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788" name="Google Shape;788;p50"/>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789" name="Google Shape;789;p50"/>
          <p:cNvSpPr/>
          <p:nvPr/>
        </p:nvSpPr>
        <p:spPr>
          <a:xfrm>
            <a:off x="3690400" y="3792400"/>
            <a:ext cx="7953600" cy="555000"/>
          </a:xfrm>
          <a:prstGeom prst="rect">
            <a:avLst/>
          </a:prstGeom>
          <a:solidFill>
            <a:schemeClr val="accent2"/>
          </a:solidFill>
          <a:ln w="9525" cap="flat" cmpd="sng">
            <a:solidFill>
              <a:srgbClr val="595959"/>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marL="0" lvl="0" indent="0" algn="ctr" rtl="0">
              <a:spcBef>
                <a:spcPts val="0"/>
              </a:spcBef>
              <a:spcAft>
                <a:spcPts val="0"/>
              </a:spcAft>
              <a:buNone/>
            </a:pPr>
            <a:r>
              <a:rPr lang="en-US">
                <a:latin typeface="Nunito"/>
                <a:ea typeface="Nunito"/>
                <a:cs typeface="Nunito"/>
                <a:sym typeface="Nunito"/>
              </a:rPr>
              <a:t>Call BIRT and receive data from BIRT</a:t>
            </a:r>
            <a:endParaRPr>
              <a:latin typeface="Nunito"/>
              <a:ea typeface="Nunito"/>
              <a:cs typeface="Nunito"/>
              <a:sym typeface="Nunito"/>
            </a:endParaRPr>
          </a:p>
        </p:txBody>
      </p:sp>
      <p:sp>
        <p:nvSpPr>
          <p:cNvPr id="790" name="Google Shape;790;p50"/>
          <p:cNvSpPr/>
          <p:nvPr/>
        </p:nvSpPr>
        <p:spPr>
          <a:xfrm>
            <a:off x="3690400" y="4900200"/>
            <a:ext cx="7953600" cy="474000"/>
          </a:xfrm>
          <a:prstGeom prst="rect">
            <a:avLst/>
          </a:prstGeom>
          <a:solidFill>
            <a:schemeClr val="accent2"/>
          </a:solidFill>
          <a:ln w="9525" cap="flat" cmpd="sng">
            <a:solidFill>
              <a:srgbClr val="595959"/>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121900" tIns="121900" rIns="121900" bIns="121900" anchor="ctr" anchorCtr="0">
            <a:noAutofit/>
          </a:bodyPr>
          <a:lstStyle/>
          <a:p>
            <a:pPr marL="0" lvl="0" indent="0" algn="ctr" rtl="0">
              <a:spcBef>
                <a:spcPts val="0"/>
              </a:spcBef>
              <a:spcAft>
                <a:spcPts val="0"/>
              </a:spcAft>
              <a:buNone/>
            </a:pPr>
            <a:r>
              <a:rPr lang="en-US">
                <a:latin typeface="Nunito"/>
                <a:ea typeface="Nunito"/>
                <a:cs typeface="Nunito"/>
                <a:sym typeface="Nunito"/>
              </a:rPr>
              <a:t>BIRT’s API to extract and input data from different data sources</a:t>
            </a:r>
            <a:endParaRPr>
              <a:latin typeface="Nunito"/>
              <a:ea typeface="Nunito"/>
              <a:cs typeface="Nunito"/>
              <a:sym typeface="Nunito"/>
            </a:endParaRPr>
          </a:p>
        </p:txBody>
      </p:sp>
      <p:sp>
        <p:nvSpPr>
          <p:cNvPr id="791" name="Google Shape;791;p50"/>
          <p:cNvSpPr/>
          <p:nvPr/>
        </p:nvSpPr>
        <p:spPr>
          <a:xfrm>
            <a:off x="4021275" y="2415463"/>
            <a:ext cx="286200" cy="318600"/>
          </a:xfrm>
          <a:prstGeom prst="downArrow">
            <a:avLst>
              <a:gd name="adj1" fmla="val 50000"/>
              <a:gd name="adj2" fmla="val 50000"/>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0"/>
          <p:cNvSpPr/>
          <p:nvPr/>
        </p:nvSpPr>
        <p:spPr>
          <a:xfrm rot="10800000">
            <a:off x="4954850" y="2339263"/>
            <a:ext cx="286200" cy="318600"/>
          </a:xfrm>
          <a:prstGeom prst="downArrow">
            <a:avLst>
              <a:gd name="adj1" fmla="val 50000"/>
              <a:gd name="adj2" fmla="val 50000"/>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0"/>
          <p:cNvSpPr/>
          <p:nvPr/>
        </p:nvSpPr>
        <p:spPr>
          <a:xfrm>
            <a:off x="6111438" y="2415463"/>
            <a:ext cx="286200" cy="318600"/>
          </a:xfrm>
          <a:prstGeom prst="downArrow">
            <a:avLst>
              <a:gd name="adj1" fmla="val 50000"/>
              <a:gd name="adj2" fmla="val 50000"/>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0"/>
          <p:cNvSpPr/>
          <p:nvPr/>
        </p:nvSpPr>
        <p:spPr>
          <a:xfrm rot="10800000">
            <a:off x="7045013" y="2339263"/>
            <a:ext cx="286200" cy="318600"/>
          </a:xfrm>
          <a:prstGeom prst="downArrow">
            <a:avLst>
              <a:gd name="adj1" fmla="val 50000"/>
              <a:gd name="adj2" fmla="val 50000"/>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0"/>
          <p:cNvSpPr/>
          <p:nvPr/>
        </p:nvSpPr>
        <p:spPr>
          <a:xfrm>
            <a:off x="8201625" y="2415463"/>
            <a:ext cx="286200" cy="318600"/>
          </a:xfrm>
          <a:prstGeom prst="downArrow">
            <a:avLst>
              <a:gd name="adj1" fmla="val 50000"/>
              <a:gd name="adj2" fmla="val 50000"/>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0"/>
          <p:cNvSpPr/>
          <p:nvPr/>
        </p:nvSpPr>
        <p:spPr>
          <a:xfrm rot="10800000">
            <a:off x="9135200" y="2339263"/>
            <a:ext cx="286200" cy="318600"/>
          </a:xfrm>
          <a:prstGeom prst="downArrow">
            <a:avLst>
              <a:gd name="adj1" fmla="val 50000"/>
              <a:gd name="adj2" fmla="val 50000"/>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0"/>
          <p:cNvSpPr/>
          <p:nvPr/>
        </p:nvSpPr>
        <p:spPr>
          <a:xfrm>
            <a:off x="10146175" y="2415463"/>
            <a:ext cx="286200" cy="318600"/>
          </a:xfrm>
          <a:prstGeom prst="downArrow">
            <a:avLst>
              <a:gd name="adj1" fmla="val 50000"/>
              <a:gd name="adj2" fmla="val 50000"/>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0"/>
          <p:cNvSpPr/>
          <p:nvPr/>
        </p:nvSpPr>
        <p:spPr>
          <a:xfrm rot="10800000">
            <a:off x="11079750" y="2339263"/>
            <a:ext cx="286200" cy="318600"/>
          </a:xfrm>
          <a:prstGeom prst="downArrow">
            <a:avLst>
              <a:gd name="adj1" fmla="val 50000"/>
              <a:gd name="adj2" fmla="val 50000"/>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0"/>
          <p:cNvSpPr/>
          <p:nvPr/>
        </p:nvSpPr>
        <p:spPr>
          <a:xfrm>
            <a:off x="10576520" y="1933117"/>
            <a:ext cx="391706" cy="392306"/>
          </a:xfrm>
          <a:custGeom>
            <a:avLst/>
            <a:gdLst/>
            <a:ahLst/>
            <a:cxnLst/>
            <a:rect l="l" t="t" r="r" b="b"/>
            <a:pathLst>
              <a:path w="3197597" h="3202496" extrusionOk="0">
                <a:moveTo>
                  <a:pt x="601421" y="1611393"/>
                </a:moveTo>
                <a:lnTo>
                  <a:pt x="2596176" y="1611393"/>
                </a:lnTo>
                <a:cubicBezTo>
                  <a:pt x="2928331" y="1611393"/>
                  <a:pt x="3197594" y="1880656"/>
                  <a:pt x="3197594" y="2212811"/>
                </a:cubicBezTo>
                <a:lnTo>
                  <a:pt x="3197594" y="2776360"/>
                </a:lnTo>
                <a:lnTo>
                  <a:pt x="3197597" y="2776360"/>
                </a:lnTo>
                <a:lnTo>
                  <a:pt x="3197597" y="2914824"/>
                </a:lnTo>
                <a:lnTo>
                  <a:pt x="3197198" y="2914824"/>
                </a:lnTo>
                <a:lnTo>
                  <a:pt x="3197198" y="3202496"/>
                </a:lnTo>
                <a:lnTo>
                  <a:pt x="398" y="3202496"/>
                </a:lnTo>
                <a:lnTo>
                  <a:pt x="398" y="2914824"/>
                </a:lnTo>
                <a:lnTo>
                  <a:pt x="0" y="2914824"/>
                </a:lnTo>
                <a:lnTo>
                  <a:pt x="0" y="2212811"/>
                </a:lnTo>
                <a:cubicBezTo>
                  <a:pt x="0" y="1880656"/>
                  <a:pt x="269266" y="1611393"/>
                  <a:pt x="601421" y="1611393"/>
                </a:cubicBezTo>
                <a:close/>
                <a:moveTo>
                  <a:pt x="1598801" y="0"/>
                </a:moveTo>
                <a:cubicBezTo>
                  <a:pt x="1998649" y="0"/>
                  <a:pt x="2322791" y="324142"/>
                  <a:pt x="2322791" y="723993"/>
                </a:cubicBezTo>
                <a:cubicBezTo>
                  <a:pt x="2322791" y="1123843"/>
                  <a:pt x="1998649" y="1447985"/>
                  <a:pt x="1598801" y="1447985"/>
                </a:cubicBezTo>
                <a:cubicBezTo>
                  <a:pt x="1198951" y="1447985"/>
                  <a:pt x="874809" y="1123843"/>
                  <a:pt x="874809" y="723993"/>
                </a:cubicBezTo>
                <a:cubicBezTo>
                  <a:pt x="874809" y="324142"/>
                  <a:pt x="1198951" y="0"/>
                  <a:pt x="1598801" y="0"/>
                </a:cubicBezTo>
                <a:close/>
              </a:path>
            </a:pathLst>
          </a:custGeom>
          <a:solidFill>
            <a:srgbClr val="43434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2000">
              <a:solidFill>
                <a:srgbClr val="FFFFFF"/>
              </a:solidFill>
              <a:latin typeface="Arial"/>
              <a:ea typeface="Arial"/>
              <a:cs typeface="Arial"/>
              <a:sym typeface="Arial"/>
            </a:endParaRPr>
          </a:p>
        </p:txBody>
      </p:sp>
      <p:sp>
        <p:nvSpPr>
          <p:cNvPr id="800" name="Google Shape;800;p50"/>
          <p:cNvSpPr/>
          <p:nvPr/>
        </p:nvSpPr>
        <p:spPr>
          <a:xfrm>
            <a:off x="5756763" y="5853675"/>
            <a:ext cx="1432200" cy="896700"/>
          </a:xfrm>
          <a:prstGeom prst="can">
            <a:avLst>
              <a:gd name="adj" fmla="val 25000"/>
            </a:avLst>
          </a:prstGeom>
          <a:solidFill>
            <a:srgbClr val="BF9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Nunito"/>
                <a:ea typeface="Nunito"/>
                <a:cs typeface="Nunito"/>
                <a:sym typeface="Nunito"/>
              </a:rPr>
              <a:t>EHRS</a:t>
            </a:r>
            <a:endParaRPr>
              <a:latin typeface="Nunito"/>
              <a:ea typeface="Nunito"/>
              <a:cs typeface="Nunito"/>
              <a:sym typeface="Nunito"/>
            </a:endParaRPr>
          </a:p>
        </p:txBody>
      </p:sp>
      <p:sp>
        <p:nvSpPr>
          <p:cNvPr id="801" name="Google Shape;801;p50"/>
          <p:cNvSpPr/>
          <p:nvPr/>
        </p:nvSpPr>
        <p:spPr>
          <a:xfrm>
            <a:off x="8145438" y="5853675"/>
            <a:ext cx="1432200" cy="896700"/>
          </a:xfrm>
          <a:prstGeom prst="can">
            <a:avLst>
              <a:gd name="adj" fmla="val 25000"/>
            </a:avLst>
          </a:prstGeom>
          <a:solidFill>
            <a:srgbClr val="BF9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Nunito"/>
                <a:ea typeface="Nunito"/>
                <a:cs typeface="Nunito"/>
                <a:sym typeface="Nunito"/>
              </a:rPr>
              <a:t>Facilities</a:t>
            </a:r>
            <a:endParaRPr>
              <a:latin typeface="Nunito"/>
              <a:ea typeface="Nunito"/>
              <a:cs typeface="Nunito"/>
              <a:sym typeface="Nunito"/>
            </a:endParaRPr>
          </a:p>
          <a:p>
            <a:pPr marL="0" lvl="0" indent="0" algn="ctr" rtl="0">
              <a:spcBef>
                <a:spcPts val="0"/>
              </a:spcBef>
              <a:spcAft>
                <a:spcPts val="0"/>
              </a:spcAft>
              <a:buNone/>
            </a:pPr>
            <a:r>
              <a:rPr lang="en-US">
                <a:latin typeface="Nunito"/>
                <a:ea typeface="Nunito"/>
                <a:cs typeface="Nunito"/>
                <a:sym typeface="Nunito"/>
              </a:rPr>
              <a:t>DBMS</a:t>
            </a:r>
            <a:endParaRPr>
              <a:latin typeface="Nunito"/>
              <a:ea typeface="Nunito"/>
              <a:cs typeface="Nunito"/>
              <a:sym typeface="Nunito"/>
            </a:endParaRPr>
          </a:p>
        </p:txBody>
      </p:sp>
      <p:sp>
        <p:nvSpPr>
          <p:cNvPr id="802" name="Google Shape;802;p50"/>
          <p:cNvSpPr/>
          <p:nvPr/>
        </p:nvSpPr>
        <p:spPr>
          <a:xfrm>
            <a:off x="6001113" y="5514988"/>
            <a:ext cx="286200" cy="318600"/>
          </a:xfrm>
          <a:prstGeom prst="downArrow">
            <a:avLst>
              <a:gd name="adj1" fmla="val 50000"/>
              <a:gd name="adj2" fmla="val 50000"/>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0"/>
          <p:cNvSpPr/>
          <p:nvPr/>
        </p:nvSpPr>
        <p:spPr>
          <a:xfrm rot="10800000">
            <a:off x="6550113" y="5471175"/>
            <a:ext cx="286200" cy="318600"/>
          </a:xfrm>
          <a:prstGeom prst="downArrow">
            <a:avLst>
              <a:gd name="adj1" fmla="val 50000"/>
              <a:gd name="adj2" fmla="val 50000"/>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0"/>
          <p:cNvSpPr/>
          <p:nvPr/>
        </p:nvSpPr>
        <p:spPr>
          <a:xfrm>
            <a:off x="8429200" y="5504263"/>
            <a:ext cx="286200" cy="318600"/>
          </a:xfrm>
          <a:prstGeom prst="downArrow">
            <a:avLst>
              <a:gd name="adj1" fmla="val 50000"/>
              <a:gd name="adj2" fmla="val 50000"/>
            </a:avLst>
          </a:prstGeom>
          <a:solidFill>
            <a:srgbClr val="4A86E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0"/>
          <p:cNvSpPr/>
          <p:nvPr/>
        </p:nvSpPr>
        <p:spPr>
          <a:xfrm rot="10800000">
            <a:off x="9027600" y="5504263"/>
            <a:ext cx="286200" cy="318600"/>
          </a:xfrm>
          <a:prstGeom prst="downArrow">
            <a:avLst>
              <a:gd name="adj1" fmla="val 50000"/>
              <a:gd name="adj2" fmla="val 50000"/>
            </a:avLst>
          </a:prstGeom>
          <a:solidFill>
            <a:srgbClr val="8E7CC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0"/>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810"/>
        <p:cNvGrpSpPr/>
        <p:nvPr/>
      </p:nvGrpSpPr>
      <p:grpSpPr>
        <a:xfrm>
          <a:off x="0" y="0"/>
          <a:ext cx="0" cy="0"/>
          <a:chOff x="0" y="0"/>
          <a:chExt cx="0" cy="0"/>
        </a:xfrm>
      </p:grpSpPr>
      <p:sp>
        <p:nvSpPr>
          <p:cNvPr id="811" name="Google Shape;811;p51"/>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12" name="Google Shape;812;p51"/>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Data Flow</a:t>
            </a:r>
            <a:endParaRPr sz="3600">
              <a:solidFill>
                <a:srgbClr val="FFFFFF"/>
              </a:solidFill>
              <a:latin typeface="Nunito"/>
              <a:ea typeface="Nunito"/>
              <a:cs typeface="Nunito"/>
              <a:sym typeface="Nunito"/>
            </a:endParaRPr>
          </a:p>
        </p:txBody>
      </p:sp>
      <p:sp>
        <p:nvSpPr>
          <p:cNvPr id="813" name="Google Shape;813;p51"/>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814" name="Google Shape;814;p51"/>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815" name="Google Shape;815;p51"/>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endParaRPr sz="900">
              <a:solidFill>
                <a:schemeClr val="dk1"/>
              </a:solidFill>
              <a:latin typeface="Nunito Light"/>
              <a:ea typeface="Nunito Light"/>
              <a:cs typeface="Nunito Light"/>
              <a:sym typeface="Nunito Light"/>
            </a:endParaRPr>
          </a:p>
        </p:txBody>
      </p:sp>
      <p:sp>
        <p:nvSpPr>
          <p:cNvPr id="816" name="Google Shape;816;p51"/>
          <p:cNvSpPr/>
          <p:nvPr/>
        </p:nvSpPr>
        <p:spPr>
          <a:xfrm>
            <a:off x="10480475" y="3385858"/>
            <a:ext cx="1450500" cy="689700"/>
          </a:xfrm>
          <a:prstGeom prst="rect">
            <a:avLst/>
          </a:prstGeom>
          <a:solidFill>
            <a:schemeClr val="accent4"/>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solidFill>
                  <a:srgbClr val="FFFFFF"/>
                </a:solidFill>
                <a:latin typeface="Nunito"/>
                <a:ea typeface="Nunito"/>
                <a:cs typeface="Nunito"/>
                <a:sym typeface="Nunito"/>
              </a:rPr>
              <a:t>Data Source</a:t>
            </a:r>
            <a:endParaRPr sz="1600">
              <a:solidFill>
                <a:srgbClr val="FFFFFF"/>
              </a:solidFill>
              <a:latin typeface="Nunito"/>
              <a:ea typeface="Nunito"/>
              <a:cs typeface="Nunito"/>
              <a:sym typeface="Nunito"/>
            </a:endParaRPr>
          </a:p>
        </p:txBody>
      </p:sp>
      <p:cxnSp>
        <p:nvCxnSpPr>
          <p:cNvPr id="817" name="Google Shape;817;p51"/>
          <p:cNvCxnSpPr/>
          <p:nvPr/>
        </p:nvCxnSpPr>
        <p:spPr>
          <a:xfrm>
            <a:off x="1734425" y="3540933"/>
            <a:ext cx="1948500" cy="0"/>
          </a:xfrm>
          <a:prstGeom prst="straightConnector1">
            <a:avLst/>
          </a:prstGeom>
          <a:noFill/>
          <a:ln w="9525" cap="flat" cmpd="sng">
            <a:solidFill>
              <a:schemeClr val="dk2"/>
            </a:solidFill>
            <a:prstDash val="solid"/>
            <a:round/>
            <a:headEnd type="none" w="med" len="med"/>
            <a:tailEnd type="triangle" w="med" len="med"/>
          </a:ln>
        </p:spPr>
      </p:cxnSp>
      <p:sp>
        <p:nvSpPr>
          <p:cNvPr id="818" name="Google Shape;818;p51"/>
          <p:cNvSpPr/>
          <p:nvPr/>
        </p:nvSpPr>
        <p:spPr>
          <a:xfrm>
            <a:off x="7081650" y="3399283"/>
            <a:ext cx="1450500" cy="689700"/>
          </a:xfrm>
          <a:prstGeom prst="rect">
            <a:avLst/>
          </a:prstGeom>
          <a:solidFill>
            <a:schemeClr val="accent3"/>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solidFill>
                  <a:srgbClr val="FFFFFF"/>
                </a:solidFill>
                <a:latin typeface="Nunito"/>
                <a:ea typeface="Nunito"/>
                <a:cs typeface="Nunito"/>
                <a:sym typeface="Nunito"/>
              </a:rPr>
              <a:t>BIRT</a:t>
            </a:r>
            <a:endParaRPr sz="1600">
              <a:solidFill>
                <a:srgbClr val="FFFFFF"/>
              </a:solidFill>
              <a:latin typeface="Nunito"/>
              <a:ea typeface="Nunito"/>
              <a:cs typeface="Nunito"/>
              <a:sym typeface="Nunito"/>
            </a:endParaRPr>
          </a:p>
        </p:txBody>
      </p:sp>
      <p:sp>
        <p:nvSpPr>
          <p:cNvPr id="819" name="Google Shape;819;p51"/>
          <p:cNvSpPr/>
          <p:nvPr/>
        </p:nvSpPr>
        <p:spPr>
          <a:xfrm>
            <a:off x="1258933" y="1694833"/>
            <a:ext cx="2924100" cy="1363500"/>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Clr>
                <a:schemeClr val="dk1"/>
              </a:buClr>
              <a:buSzPts val="1100"/>
              <a:buFont typeface="Arial"/>
              <a:buNone/>
            </a:pPr>
            <a:r>
              <a:rPr lang="en-US" sz="1600">
                <a:solidFill>
                  <a:schemeClr val="dk1"/>
                </a:solidFill>
                <a:latin typeface="Nunito"/>
                <a:ea typeface="Nunito"/>
                <a:cs typeface="Nunito"/>
                <a:sym typeface="Nunito"/>
              </a:rPr>
              <a:t>1. User requests a report</a:t>
            </a:r>
            <a:endParaRPr sz="1600">
              <a:solidFill>
                <a:schemeClr val="dk1"/>
              </a:solidFill>
              <a:latin typeface="Nunito"/>
              <a:ea typeface="Nunito"/>
              <a:cs typeface="Nunito"/>
              <a:sym typeface="Nunito"/>
            </a:endParaRPr>
          </a:p>
          <a:p>
            <a:pPr marL="0" lvl="0" indent="0" algn="l" rtl="0">
              <a:spcBef>
                <a:spcPts val="0"/>
              </a:spcBef>
              <a:spcAft>
                <a:spcPts val="0"/>
              </a:spcAft>
              <a:buClr>
                <a:schemeClr val="dk1"/>
              </a:buClr>
              <a:buSzPts val="1100"/>
              <a:buFont typeface="Arial"/>
              <a:buNone/>
            </a:pPr>
            <a:endParaRPr sz="1600">
              <a:solidFill>
                <a:schemeClr val="dk1"/>
              </a:solidFill>
              <a:latin typeface="Nunito"/>
              <a:ea typeface="Nunito"/>
              <a:cs typeface="Nunito"/>
              <a:sym typeface="Nunito"/>
            </a:endParaRPr>
          </a:p>
          <a:p>
            <a:pPr marL="0" lvl="0" indent="0" algn="l" rtl="0">
              <a:spcBef>
                <a:spcPts val="0"/>
              </a:spcBef>
              <a:spcAft>
                <a:spcPts val="0"/>
              </a:spcAft>
              <a:buClr>
                <a:schemeClr val="dk1"/>
              </a:buClr>
              <a:buSzPts val="1100"/>
              <a:buFont typeface="Arial"/>
              <a:buNone/>
            </a:pPr>
            <a:r>
              <a:rPr lang="en-US" sz="1600">
                <a:solidFill>
                  <a:schemeClr val="dk1"/>
                </a:solidFill>
                <a:latin typeface="Nunito"/>
                <a:ea typeface="Nunito"/>
                <a:cs typeface="Nunito"/>
                <a:sym typeface="Nunito"/>
              </a:rPr>
              <a:t>Format: Button click, Text</a:t>
            </a:r>
            <a:endParaRPr sz="1600">
              <a:solidFill>
                <a:schemeClr val="dk1"/>
              </a:solidFill>
              <a:latin typeface="Nunito"/>
              <a:ea typeface="Nunito"/>
              <a:cs typeface="Nunito"/>
              <a:sym typeface="Nunito"/>
            </a:endParaRPr>
          </a:p>
        </p:txBody>
      </p:sp>
      <p:sp>
        <p:nvSpPr>
          <p:cNvPr id="820" name="Google Shape;820;p51"/>
          <p:cNvSpPr txBox="1"/>
          <p:nvPr/>
        </p:nvSpPr>
        <p:spPr>
          <a:xfrm>
            <a:off x="314700" y="6257683"/>
            <a:ext cx="11247900" cy="4740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endParaRPr sz="1200">
              <a:latin typeface="Nunito"/>
              <a:ea typeface="Nunito"/>
              <a:cs typeface="Nunito"/>
              <a:sym typeface="Nunito"/>
            </a:endParaRPr>
          </a:p>
        </p:txBody>
      </p:sp>
      <p:sp>
        <p:nvSpPr>
          <p:cNvPr id="821" name="Google Shape;821;p51"/>
          <p:cNvSpPr/>
          <p:nvPr/>
        </p:nvSpPr>
        <p:spPr>
          <a:xfrm>
            <a:off x="4737167" y="1694833"/>
            <a:ext cx="2924100" cy="1363500"/>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Clr>
                <a:schemeClr val="dk1"/>
              </a:buClr>
              <a:buSzPts val="1100"/>
              <a:buFont typeface="Arial"/>
              <a:buNone/>
            </a:pPr>
            <a:r>
              <a:rPr lang="en-US" sz="1600">
                <a:solidFill>
                  <a:schemeClr val="dk1"/>
                </a:solidFill>
                <a:latin typeface="Nunito"/>
                <a:ea typeface="Nunito"/>
                <a:cs typeface="Nunito"/>
                <a:sym typeface="Nunito"/>
              </a:rPr>
              <a:t>2. System generates a query with inputted data and calls BIRT API </a:t>
            </a:r>
            <a:endParaRPr sz="1600">
              <a:solidFill>
                <a:schemeClr val="dk1"/>
              </a:solidFill>
              <a:latin typeface="Nunito"/>
              <a:ea typeface="Nunito"/>
              <a:cs typeface="Nunito"/>
              <a:sym typeface="Nunito"/>
            </a:endParaRPr>
          </a:p>
        </p:txBody>
      </p:sp>
      <p:cxnSp>
        <p:nvCxnSpPr>
          <p:cNvPr id="822" name="Google Shape;822;p51"/>
          <p:cNvCxnSpPr/>
          <p:nvPr/>
        </p:nvCxnSpPr>
        <p:spPr>
          <a:xfrm>
            <a:off x="5133130" y="3540867"/>
            <a:ext cx="1948500" cy="0"/>
          </a:xfrm>
          <a:prstGeom prst="straightConnector1">
            <a:avLst/>
          </a:prstGeom>
          <a:noFill/>
          <a:ln w="9525" cap="flat" cmpd="sng">
            <a:solidFill>
              <a:schemeClr val="dk2"/>
            </a:solidFill>
            <a:prstDash val="solid"/>
            <a:round/>
            <a:headEnd type="none" w="med" len="med"/>
            <a:tailEnd type="triangle" w="med" len="med"/>
          </a:ln>
        </p:spPr>
      </p:cxnSp>
      <p:sp>
        <p:nvSpPr>
          <p:cNvPr id="823" name="Google Shape;823;p51"/>
          <p:cNvSpPr/>
          <p:nvPr/>
        </p:nvSpPr>
        <p:spPr>
          <a:xfrm>
            <a:off x="3682826" y="3379233"/>
            <a:ext cx="1450500" cy="689700"/>
          </a:xfrm>
          <a:prstGeom prst="rect">
            <a:avLst/>
          </a:prstGeom>
          <a:solidFill>
            <a:schemeClr val="accent4"/>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solidFill>
                  <a:srgbClr val="FFFFFF"/>
                </a:solidFill>
                <a:latin typeface="Nunito"/>
                <a:ea typeface="Nunito"/>
                <a:cs typeface="Nunito"/>
                <a:sym typeface="Nunito"/>
              </a:rPr>
              <a:t>SJG System</a:t>
            </a:r>
            <a:endParaRPr sz="1600">
              <a:solidFill>
                <a:srgbClr val="FFFFFF"/>
              </a:solidFill>
              <a:latin typeface="Nunito"/>
              <a:ea typeface="Nunito"/>
              <a:cs typeface="Nunito"/>
              <a:sym typeface="Nunito"/>
            </a:endParaRPr>
          </a:p>
        </p:txBody>
      </p:sp>
      <p:sp>
        <p:nvSpPr>
          <p:cNvPr id="824" name="Google Shape;824;p51"/>
          <p:cNvSpPr/>
          <p:nvPr/>
        </p:nvSpPr>
        <p:spPr>
          <a:xfrm>
            <a:off x="283996" y="3394608"/>
            <a:ext cx="1450500" cy="689700"/>
          </a:xfrm>
          <a:prstGeom prst="rect">
            <a:avLst/>
          </a:prstGeom>
          <a:solidFill>
            <a:schemeClr val="accent3"/>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solidFill>
                  <a:srgbClr val="FFFFFF"/>
                </a:solidFill>
                <a:latin typeface="Nunito"/>
                <a:ea typeface="Nunito"/>
                <a:cs typeface="Nunito"/>
                <a:sym typeface="Nunito"/>
              </a:rPr>
              <a:t>SJG User</a:t>
            </a:r>
            <a:endParaRPr sz="1600">
              <a:solidFill>
                <a:srgbClr val="FFFFFF"/>
              </a:solidFill>
              <a:latin typeface="Nunito"/>
              <a:ea typeface="Nunito"/>
              <a:cs typeface="Nunito"/>
              <a:sym typeface="Nunito"/>
            </a:endParaRPr>
          </a:p>
          <a:p>
            <a:pPr marL="0" lvl="0" indent="0" algn="ctr" rtl="0">
              <a:spcBef>
                <a:spcPts val="0"/>
              </a:spcBef>
              <a:spcAft>
                <a:spcPts val="0"/>
              </a:spcAft>
              <a:buNone/>
            </a:pPr>
            <a:r>
              <a:rPr lang="en-US" sz="1600">
                <a:solidFill>
                  <a:srgbClr val="FFFFFF"/>
                </a:solidFill>
                <a:latin typeface="Nunito"/>
                <a:ea typeface="Nunito"/>
                <a:cs typeface="Nunito"/>
                <a:sym typeface="Nunito"/>
              </a:rPr>
              <a:t>Interface</a:t>
            </a:r>
            <a:endParaRPr sz="1600">
              <a:solidFill>
                <a:srgbClr val="FFFFFF"/>
              </a:solidFill>
              <a:latin typeface="Nunito"/>
              <a:ea typeface="Nunito"/>
              <a:cs typeface="Nunito"/>
              <a:sym typeface="Nunito"/>
            </a:endParaRPr>
          </a:p>
        </p:txBody>
      </p:sp>
      <p:cxnSp>
        <p:nvCxnSpPr>
          <p:cNvPr id="825" name="Google Shape;825;p51"/>
          <p:cNvCxnSpPr/>
          <p:nvPr/>
        </p:nvCxnSpPr>
        <p:spPr>
          <a:xfrm>
            <a:off x="8531955" y="3540867"/>
            <a:ext cx="1948500" cy="0"/>
          </a:xfrm>
          <a:prstGeom prst="straightConnector1">
            <a:avLst/>
          </a:prstGeom>
          <a:noFill/>
          <a:ln w="9525" cap="flat" cmpd="sng">
            <a:solidFill>
              <a:schemeClr val="dk2"/>
            </a:solidFill>
            <a:prstDash val="solid"/>
            <a:round/>
            <a:headEnd type="none" w="med" len="med"/>
            <a:tailEnd type="triangle" w="med" len="med"/>
          </a:ln>
        </p:spPr>
      </p:cxnSp>
      <p:sp>
        <p:nvSpPr>
          <p:cNvPr id="826" name="Google Shape;826;p51"/>
          <p:cNvSpPr/>
          <p:nvPr/>
        </p:nvSpPr>
        <p:spPr>
          <a:xfrm>
            <a:off x="8221867" y="1694833"/>
            <a:ext cx="2924100" cy="1363500"/>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Clr>
                <a:schemeClr val="dk1"/>
              </a:buClr>
              <a:buSzPts val="1100"/>
              <a:buFont typeface="Arial"/>
              <a:buNone/>
            </a:pPr>
            <a:r>
              <a:rPr lang="en-US" sz="1600">
                <a:solidFill>
                  <a:schemeClr val="dk1"/>
                </a:solidFill>
                <a:latin typeface="Nunito"/>
                <a:ea typeface="Nunito"/>
                <a:cs typeface="Nunito"/>
                <a:sym typeface="Nunito"/>
              </a:rPr>
              <a:t>3. BIRT requests data from the appropriate data sources</a:t>
            </a:r>
            <a:endParaRPr sz="1600">
              <a:solidFill>
                <a:schemeClr val="dk1"/>
              </a:solidFill>
              <a:latin typeface="Nunito"/>
              <a:ea typeface="Nunito"/>
              <a:cs typeface="Nunito"/>
              <a:sym typeface="Nunito"/>
            </a:endParaRPr>
          </a:p>
        </p:txBody>
      </p:sp>
      <p:sp>
        <p:nvSpPr>
          <p:cNvPr id="827" name="Google Shape;827;p51"/>
          <p:cNvSpPr/>
          <p:nvPr/>
        </p:nvSpPr>
        <p:spPr>
          <a:xfrm rot="10800000">
            <a:off x="4737067" y="4429933"/>
            <a:ext cx="2924100" cy="1363500"/>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a:p>
            <a:pPr marL="0" lvl="0" indent="0" algn="l" rtl="0">
              <a:spcBef>
                <a:spcPts val="0"/>
              </a:spcBef>
              <a:spcAft>
                <a:spcPts val="0"/>
              </a:spcAft>
              <a:buNone/>
            </a:pPr>
            <a:endParaRPr sz="1900"/>
          </a:p>
        </p:txBody>
      </p:sp>
      <p:sp>
        <p:nvSpPr>
          <p:cNvPr id="828" name="Google Shape;828;p51"/>
          <p:cNvSpPr/>
          <p:nvPr/>
        </p:nvSpPr>
        <p:spPr>
          <a:xfrm rot="10800000">
            <a:off x="8284033" y="4403067"/>
            <a:ext cx="2924100" cy="1363500"/>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1600">
              <a:latin typeface="Nunito"/>
              <a:ea typeface="Nunito"/>
              <a:cs typeface="Nunito"/>
              <a:sym typeface="Nunito"/>
            </a:endParaRPr>
          </a:p>
          <a:p>
            <a:pPr marL="0" lvl="0" indent="0" algn="l" rtl="0">
              <a:spcBef>
                <a:spcPts val="0"/>
              </a:spcBef>
              <a:spcAft>
                <a:spcPts val="0"/>
              </a:spcAft>
              <a:buNone/>
            </a:pPr>
            <a:endParaRPr sz="1600">
              <a:latin typeface="Nunito"/>
              <a:ea typeface="Nunito"/>
              <a:cs typeface="Nunito"/>
              <a:sym typeface="Nunito"/>
            </a:endParaRPr>
          </a:p>
        </p:txBody>
      </p:sp>
      <p:sp>
        <p:nvSpPr>
          <p:cNvPr id="829" name="Google Shape;829;p51"/>
          <p:cNvSpPr/>
          <p:nvPr/>
        </p:nvSpPr>
        <p:spPr>
          <a:xfrm rot="10800000">
            <a:off x="1190100" y="4403067"/>
            <a:ext cx="2924100" cy="1363500"/>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1600">
              <a:latin typeface="Nunito"/>
              <a:ea typeface="Nunito"/>
              <a:cs typeface="Nunito"/>
              <a:sym typeface="Nunito"/>
            </a:endParaRPr>
          </a:p>
          <a:p>
            <a:pPr marL="0" lvl="0" indent="0" algn="l" rtl="0">
              <a:spcBef>
                <a:spcPts val="0"/>
              </a:spcBef>
              <a:spcAft>
                <a:spcPts val="0"/>
              </a:spcAft>
              <a:buNone/>
            </a:pPr>
            <a:endParaRPr sz="1600">
              <a:latin typeface="Nunito"/>
              <a:ea typeface="Nunito"/>
              <a:cs typeface="Nunito"/>
              <a:sym typeface="Nunito"/>
            </a:endParaRPr>
          </a:p>
        </p:txBody>
      </p:sp>
      <p:sp>
        <p:nvSpPr>
          <p:cNvPr id="830" name="Google Shape;830;p51"/>
          <p:cNvSpPr txBox="1"/>
          <p:nvPr/>
        </p:nvSpPr>
        <p:spPr>
          <a:xfrm>
            <a:off x="8369267" y="4389833"/>
            <a:ext cx="2776500" cy="7803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US" sz="1600">
                <a:latin typeface="Nunito"/>
                <a:ea typeface="Nunito"/>
                <a:cs typeface="Nunito"/>
                <a:sym typeface="Nunito"/>
              </a:rPr>
              <a:t>4. Data is retrieved from the data source</a:t>
            </a:r>
            <a:endParaRPr sz="1600">
              <a:latin typeface="Nunito"/>
              <a:ea typeface="Nunito"/>
              <a:cs typeface="Nunito"/>
              <a:sym typeface="Nunito"/>
            </a:endParaRPr>
          </a:p>
          <a:p>
            <a:pPr marL="0" lvl="0" indent="0" algn="l" rtl="0">
              <a:spcBef>
                <a:spcPts val="0"/>
              </a:spcBef>
              <a:spcAft>
                <a:spcPts val="0"/>
              </a:spcAft>
              <a:buClr>
                <a:schemeClr val="dk1"/>
              </a:buClr>
              <a:buSzPts val="1100"/>
              <a:buFont typeface="Arial"/>
              <a:buNone/>
            </a:pPr>
            <a:endParaRPr sz="1600">
              <a:latin typeface="Nunito"/>
              <a:ea typeface="Nunito"/>
              <a:cs typeface="Nunito"/>
              <a:sym typeface="Nunito"/>
            </a:endParaRPr>
          </a:p>
          <a:p>
            <a:pPr marL="0" lvl="0" indent="0" algn="l" rtl="0">
              <a:spcBef>
                <a:spcPts val="0"/>
              </a:spcBef>
              <a:spcAft>
                <a:spcPts val="0"/>
              </a:spcAft>
              <a:buClr>
                <a:schemeClr val="dk1"/>
              </a:buClr>
              <a:buSzPts val="1100"/>
              <a:buFont typeface="Arial"/>
              <a:buNone/>
            </a:pPr>
            <a:r>
              <a:rPr lang="en-US" sz="1600">
                <a:latin typeface="Nunito"/>
                <a:ea typeface="Nunito"/>
                <a:cs typeface="Nunito"/>
                <a:sym typeface="Nunito"/>
              </a:rPr>
              <a:t>Format: JSON, XML</a:t>
            </a:r>
            <a:endParaRPr sz="1600">
              <a:latin typeface="Nunito"/>
              <a:ea typeface="Nunito"/>
              <a:cs typeface="Nunito"/>
              <a:sym typeface="Nunito"/>
            </a:endParaRPr>
          </a:p>
        </p:txBody>
      </p:sp>
      <p:sp>
        <p:nvSpPr>
          <p:cNvPr id="831" name="Google Shape;831;p51"/>
          <p:cNvSpPr txBox="1"/>
          <p:nvPr/>
        </p:nvSpPr>
        <p:spPr>
          <a:xfrm>
            <a:off x="4923800" y="4389825"/>
            <a:ext cx="2737500" cy="7803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US" sz="1600">
                <a:solidFill>
                  <a:schemeClr val="dk1"/>
                </a:solidFill>
                <a:latin typeface="Nunito"/>
                <a:ea typeface="Nunito"/>
                <a:cs typeface="Nunito"/>
                <a:sym typeface="Nunito"/>
              </a:rPr>
              <a:t>5. Generated report is sent from BIRT to SJG system</a:t>
            </a:r>
            <a:endParaRPr sz="1600">
              <a:solidFill>
                <a:schemeClr val="dk1"/>
              </a:solidFill>
              <a:latin typeface="Nunito"/>
              <a:ea typeface="Nunito"/>
              <a:cs typeface="Nunito"/>
              <a:sym typeface="Nunito"/>
            </a:endParaRPr>
          </a:p>
          <a:p>
            <a:pPr marL="0" lvl="0" indent="0" algn="l" rtl="0">
              <a:spcBef>
                <a:spcPts val="0"/>
              </a:spcBef>
              <a:spcAft>
                <a:spcPts val="0"/>
              </a:spcAft>
              <a:buClr>
                <a:schemeClr val="dk1"/>
              </a:buClr>
              <a:buSzPts val="1100"/>
              <a:buFont typeface="Arial"/>
              <a:buNone/>
            </a:pPr>
            <a:endParaRPr sz="1600">
              <a:solidFill>
                <a:schemeClr val="dk1"/>
              </a:solidFill>
              <a:latin typeface="Nunito"/>
              <a:ea typeface="Nunito"/>
              <a:cs typeface="Nunito"/>
              <a:sym typeface="Nunito"/>
            </a:endParaRPr>
          </a:p>
          <a:p>
            <a:pPr marL="0" lvl="0" indent="0" algn="l" rtl="0">
              <a:spcBef>
                <a:spcPts val="0"/>
              </a:spcBef>
              <a:spcAft>
                <a:spcPts val="0"/>
              </a:spcAft>
              <a:buNone/>
            </a:pPr>
            <a:r>
              <a:rPr lang="en-US" sz="1600">
                <a:solidFill>
                  <a:schemeClr val="dk1"/>
                </a:solidFill>
                <a:latin typeface="Nunito"/>
                <a:ea typeface="Nunito"/>
                <a:cs typeface="Nunito"/>
                <a:sym typeface="Nunito"/>
              </a:rPr>
              <a:t>Format: JSON, HTML, Excel, PDF, Doc, etc</a:t>
            </a:r>
            <a:endParaRPr sz="1600">
              <a:latin typeface="Nunito"/>
              <a:ea typeface="Nunito"/>
              <a:cs typeface="Nunito"/>
              <a:sym typeface="Nunito"/>
            </a:endParaRPr>
          </a:p>
        </p:txBody>
      </p:sp>
      <p:sp>
        <p:nvSpPr>
          <p:cNvPr id="832" name="Google Shape;832;p51"/>
          <p:cNvSpPr txBox="1"/>
          <p:nvPr/>
        </p:nvSpPr>
        <p:spPr>
          <a:xfrm>
            <a:off x="1285200" y="4389825"/>
            <a:ext cx="2530800" cy="7803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US" sz="1600">
                <a:latin typeface="Nunito"/>
                <a:ea typeface="Nunito"/>
                <a:cs typeface="Nunito"/>
                <a:sym typeface="Nunito"/>
              </a:rPr>
              <a:t>6. A beautified and integrated report is displayed to the user</a:t>
            </a:r>
            <a:endParaRPr sz="1600">
              <a:latin typeface="Nunito"/>
              <a:ea typeface="Nunito"/>
              <a:cs typeface="Nunito"/>
              <a:sym typeface="Nunito"/>
            </a:endParaRPr>
          </a:p>
          <a:p>
            <a:pPr marL="0" lvl="0" indent="0" algn="l" rtl="0">
              <a:spcBef>
                <a:spcPts val="0"/>
              </a:spcBef>
              <a:spcAft>
                <a:spcPts val="0"/>
              </a:spcAft>
              <a:buClr>
                <a:schemeClr val="dk1"/>
              </a:buClr>
              <a:buSzPts val="1100"/>
              <a:buFont typeface="Arial"/>
              <a:buNone/>
            </a:pPr>
            <a:endParaRPr sz="1600">
              <a:latin typeface="Nunito"/>
              <a:ea typeface="Nunito"/>
              <a:cs typeface="Nunito"/>
              <a:sym typeface="Nunito"/>
            </a:endParaRPr>
          </a:p>
          <a:p>
            <a:pPr marL="0" lvl="0" indent="0" algn="l" rtl="0">
              <a:spcBef>
                <a:spcPts val="0"/>
              </a:spcBef>
              <a:spcAft>
                <a:spcPts val="0"/>
              </a:spcAft>
              <a:buClr>
                <a:schemeClr val="dk1"/>
              </a:buClr>
              <a:buSzPts val="1100"/>
              <a:buFont typeface="Arial"/>
              <a:buNone/>
            </a:pPr>
            <a:r>
              <a:rPr lang="en-US" sz="1600">
                <a:latin typeface="Nunito"/>
                <a:ea typeface="Nunito"/>
                <a:cs typeface="Nunito"/>
                <a:sym typeface="Nunito"/>
              </a:rPr>
              <a:t>Format: HTML</a:t>
            </a:r>
            <a:endParaRPr sz="1600">
              <a:latin typeface="Nunito"/>
              <a:ea typeface="Nunito"/>
              <a:cs typeface="Nunito"/>
              <a:sym typeface="Nunito"/>
            </a:endParaRPr>
          </a:p>
        </p:txBody>
      </p:sp>
      <p:cxnSp>
        <p:nvCxnSpPr>
          <p:cNvPr id="833" name="Google Shape;833;p51"/>
          <p:cNvCxnSpPr/>
          <p:nvPr/>
        </p:nvCxnSpPr>
        <p:spPr>
          <a:xfrm rot="10800000">
            <a:off x="1734325" y="3947333"/>
            <a:ext cx="1948500" cy="0"/>
          </a:xfrm>
          <a:prstGeom prst="straightConnector1">
            <a:avLst/>
          </a:prstGeom>
          <a:noFill/>
          <a:ln w="9525" cap="flat" cmpd="sng">
            <a:solidFill>
              <a:schemeClr val="dk2"/>
            </a:solidFill>
            <a:prstDash val="solid"/>
            <a:round/>
            <a:headEnd type="none" w="med" len="med"/>
            <a:tailEnd type="triangle" w="med" len="med"/>
          </a:ln>
        </p:spPr>
      </p:cxnSp>
      <p:cxnSp>
        <p:nvCxnSpPr>
          <p:cNvPr id="834" name="Google Shape;834;p51"/>
          <p:cNvCxnSpPr/>
          <p:nvPr/>
        </p:nvCxnSpPr>
        <p:spPr>
          <a:xfrm rot="10800000">
            <a:off x="5107842" y="3917100"/>
            <a:ext cx="1948500" cy="0"/>
          </a:xfrm>
          <a:prstGeom prst="straightConnector1">
            <a:avLst/>
          </a:prstGeom>
          <a:noFill/>
          <a:ln w="9525" cap="flat" cmpd="sng">
            <a:solidFill>
              <a:schemeClr val="dk2"/>
            </a:solidFill>
            <a:prstDash val="solid"/>
            <a:round/>
            <a:headEnd type="none" w="med" len="med"/>
            <a:tailEnd type="triangle" w="med" len="med"/>
          </a:ln>
        </p:spPr>
      </p:cxnSp>
      <p:cxnSp>
        <p:nvCxnSpPr>
          <p:cNvPr id="835" name="Google Shape;835;p51"/>
          <p:cNvCxnSpPr/>
          <p:nvPr/>
        </p:nvCxnSpPr>
        <p:spPr>
          <a:xfrm rot="10800000">
            <a:off x="8531859" y="3911967"/>
            <a:ext cx="1948500" cy="0"/>
          </a:xfrm>
          <a:prstGeom prst="straightConnector1">
            <a:avLst/>
          </a:prstGeom>
          <a:noFill/>
          <a:ln w="9525" cap="flat" cmpd="sng">
            <a:solidFill>
              <a:schemeClr val="dk2"/>
            </a:solidFill>
            <a:prstDash val="solid"/>
            <a:round/>
            <a:headEnd type="none" w="med" len="med"/>
            <a:tailEnd type="triangle" w="med" len="med"/>
          </a:ln>
        </p:spPr>
      </p:cxnSp>
      <p:sp>
        <p:nvSpPr>
          <p:cNvPr id="836" name="Google Shape;836;p51"/>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grpSp>
        <p:nvGrpSpPr>
          <p:cNvPr id="239" name="Google Shape;239;p34"/>
          <p:cNvGrpSpPr/>
          <p:nvPr/>
        </p:nvGrpSpPr>
        <p:grpSpPr>
          <a:xfrm>
            <a:off x="391600" y="4319860"/>
            <a:ext cx="10347900" cy="1789115"/>
            <a:chOff x="2690475" y="4373860"/>
            <a:chExt cx="10347900" cy="1789115"/>
          </a:xfrm>
        </p:grpSpPr>
        <p:sp>
          <p:nvSpPr>
            <p:cNvPr id="240" name="Google Shape;240;p34"/>
            <p:cNvSpPr/>
            <p:nvPr/>
          </p:nvSpPr>
          <p:spPr>
            <a:xfrm rot="-5400000">
              <a:off x="7581675" y="706275"/>
              <a:ext cx="565500" cy="10347900"/>
            </a:xfrm>
            <a:prstGeom prst="bentArrow">
              <a:avLst>
                <a:gd name="adj1" fmla="val 25000"/>
                <a:gd name="adj2" fmla="val 29787"/>
                <a:gd name="adj3" fmla="val 0"/>
                <a:gd name="adj4" fmla="val 40815"/>
              </a:avLst>
            </a:prstGeom>
            <a:solidFill>
              <a:srgbClr val="A64D7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dk1"/>
                </a:solidFill>
                <a:latin typeface="Arial"/>
                <a:ea typeface="Arial"/>
                <a:cs typeface="Arial"/>
                <a:sym typeface="Arial"/>
              </a:endParaRPr>
            </a:p>
          </p:txBody>
        </p:sp>
        <p:sp>
          <p:nvSpPr>
            <p:cNvPr id="241" name="Google Shape;241;p34"/>
            <p:cNvSpPr/>
            <p:nvPr/>
          </p:nvSpPr>
          <p:spPr>
            <a:xfrm rot="-5400000" flipH="1">
              <a:off x="3059175" y="4005160"/>
              <a:ext cx="565500" cy="1302900"/>
            </a:xfrm>
            <a:prstGeom prst="bentArrow">
              <a:avLst>
                <a:gd name="adj1" fmla="val 25000"/>
                <a:gd name="adj2" fmla="val 29787"/>
                <a:gd name="adj3" fmla="val 0"/>
                <a:gd name="adj4" fmla="val 43750"/>
              </a:avLst>
            </a:prstGeom>
            <a:solidFill>
              <a:srgbClr val="A64D7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dk1"/>
                </a:solidFill>
                <a:latin typeface="Arial"/>
                <a:ea typeface="Arial"/>
                <a:cs typeface="Arial"/>
                <a:sym typeface="Arial"/>
              </a:endParaRPr>
            </a:p>
          </p:txBody>
        </p:sp>
        <p:sp>
          <p:nvSpPr>
            <p:cNvPr id="242" name="Google Shape;242;p34"/>
            <p:cNvSpPr/>
            <p:nvPr/>
          </p:nvSpPr>
          <p:spPr>
            <a:xfrm flipH="1">
              <a:off x="2784379" y="4797050"/>
              <a:ext cx="144900" cy="1096800"/>
            </a:xfrm>
            <a:prstGeom prst="rect">
              <a:avLst/>
            </a:prstGeom>
            <a:solidFill>
              <a:srgbClr val="A64D7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grpSp>
      <p:grpSp>
        <p:nvGrpSpPr>
          <p:cNvPr id="243" name="Google Shape;243;p34"/>
          <p:cNvGrpSpPr/>
          <p:nvPr/>
        </p:nvGrpSpPr>
        <p:grpSpPr>
          <a:xfrm>
            <a:off x="333403" y="1200297"/>
            <a:ext cx="808706" cy="1096898"/>
            <a:chOff x="639496" y="742750"/>
            <a:chExt cx="1574276" cy="2090525"/>
          </a:xfrm>
        </p:grpSpPr>
        <p:sp>
          <p:nvSpPr>
            <p:cNvPr id="244" name="Google Shape;244;p34"/>
            <p:cNvSpPr/>
            <p:nvPr/>
          </p:nvSpPr>
          <p:spPr>
            <a:xfrm>
              <a:off x="1365916" y="833820"/>
              <a:ext cx="273210" cy="158174"/>
            </a:xfrm>
            <a:custGeom>
              <a:avLst/>
              <a:gdLst/>
              <a:ahLst/>
              <a:cxnLst/>
              <a:rect l="l" t="t" r="r" b="b"/>
              <a:pathLst>
                <a:path w="273210" h="158174" extrusionOk="0">
                  <a:moveTo>
                    <a:pt x="2247" y="48890"/>
                  </a:moveTo>
                  <a:cubicBezTo>
                    <a:pt x="330" y="15338"/>
                    <a:pt x="2726" y="12942"/>
                    <a:pt x="36278" y="11504"/>
                  </a:cubicBezTo>
                  <a:cubicBezTo>
                    <a:pt x="88524" y="8628"/>
                    <a:pt x="140290" y="5752"/>
                    <a:pt x="192536" y="2876"/>
                  </a:cubicBezTo>
                  <a:cubicBezTo>
                    <a:pt x="204039" y="-959"/>
                    <a:pt x="216501" y="4314"/>
                    <a:pt x="228005" y="0"/>
                  </a:cubicBezTo>
                  <a:cubicBezTo>
                    <a:pt x="239988" y="0"/>
                    <a:pt x="251492" y="0"/>
                    <a:pt x="263475" y="0"/>
                  </a:cubicBezTo>
                  <a:cubicBezTo>
                    <a:pt x="268747" y="7190"/>
                    <a:pt x="271623" y="14859"/>
                    <a:pt x="272102" y="23966"/>
                  </a:cubicBezTo>
                  <a:cubicBezTo>
                    <a:pt x="273540" y="56080"/>
                    <a:pt x="275457" y="88194"/>
                    <a:pt x="277854" y="120309"/>
                  </a:cubicBezTo>
                  <a:cubicBezTo>
                    <a:pt x="278813" y="135167"/>
                    <a:pt x="272102" y="141878"/>
                    <a:pt x="257723" y="142836"/>
                  </a:cubicBezTo>
                  <a:cubicBezTo>
                    <a:pt x="225609" y="144754"/>
                    <a:pt x="193494" y="147150"/>
                    <a:pt x="161380" y="149068"/>
                  </a:cubicBezTo>
                  <a:cubicBezTo>
                    <a:pt x="149876" y="156737"/>
                    <a:pt x="136456" y="155299"/>
                    <a:pt x="123514" y="156257"/>
                  </a:cubicBezTo>
                  <a:cubicBezTo>
                    <a:pt x="94755" y="158175"/>
                    <a:pt x="65996" y="160092"/>
                    <a:pt x="37237" y="160571"/>
                  </a:cubicBezTo>
                  <a:cubicBezTo>
                    <a:pt x="8957" y="161530"/>
                    <a:pt x="809" y="151943"/>
                    <a:pt x="809" y="123184"/>
                  </a:cubicBezTo>
                  <a:cubicBezTo>
                    <a:pt x="809" y="113119"/>
                    <a:pt x="809" y="103053"/>
                    <a:pt x="809" y="92987"/>
                  </a:cubicBezTo>
                  <a:cubicBezTo>
                    <a:pt x="-629" y="78608"/>
                    <a:pt x="-150" y="63749"/>
                    <a:pt x="2247" y="48890"/>
                  </a:cubicBezTo>
                  <a:close/>
                </a:path>
              </a:pathLst>
            </a:custGeom>
            <a:solidFill>
              <a:srgbClr val="3B5D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45" name="Google Shape;245;p34"/>
            <p:cNvSpPr/>
            <p:nvPr/>
          </p:nvSpPr>
          <p:spPr>
            <a:xfrm>
              <a:off x="1482551" y="742750"/>
              <a:ext cx="33552" cy="4800"/>
            </a:xfrm>
            <a:custGeom>
              <a:avLst/>
              <a:gdLst/>
              <a:ahLst/>
              <a:cxnLst/>
              <a:rect l="l" t="t" r="r" b="b"/>
              <a:pathLst>
                <a:path w="33552" h="120000" extrusionOk="0">
                  <a:moveTo>
                    <a:pt x="35469" y="0"/>
                  </a:moveTo>
                  <a:cubicBezTo>
                    <a:pt x="23966" y="144010"/>
                    <a:pt x="11983" y="96015"/>
                    <a:pt x="0" y="72005"/>
                  </a:cubicBezTo>
                  <a:cubicBezTo>
                    <a:pt x="479" y="47995"/>
                    <a:pt x="479" y="24010"/>
                    <a:pt x="479" y="0"/>
                  </a:cubicBezTo>
                  <a:cubicBezTo>
                    <a:pt x="11983" y="0"/>
                    <a:pt x="23966" y="0"/>
                    <a:pt x="35469" y="0"/>
                  </a:cubicBezTo>
                  <a:close/>
                </a:path>
              </a:pathLst>
            </a:custGeom>
            <a:solidFill>
              <a:srgbClr val="88888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46" name="Google Shape;246;p34"/>
            <p:cNvSpPr/>
            <p:nvPr/>
          </p:nvSpPr>
          <p:spPr>
            <a:xfrm>
              <a:off x="639496" y="1797337"/>
              <a:ext cx="1574276" cy="1035937"/>
            </a:xfrm>
            <a:custGeom>
              <a:avLst/>
              <a:gdLst/>
              <a:ahLst/>
              <a:cxnLst/>
              <a:rect l="l" t="t" r="r" b="b"/>
              <a:pathLst>
                <a:path w="1574276" h="1033354" extrusionOk="0">
                  <a:moveTo>
                    <a:pt x="1425250" y="0"/>
                  </a:moveTo>
                  <a:cubicBezTo>
                    <a:pt x="1432440" y="0"/>
                    <a:pt x="1439510" y="2277"/>
                    <a:pt x="1446220" y="8268"/>
                  </a:cubicBezTo>
                  <a:cubicBezTo>
                    <a:pt x="1476417" y="21689"/>
                    <a:pt x="1487441" y="50927"/>
                    <a:pt x="1500862" y="77290"/>
                  </a:cubicBezTo>
                  <a:cubicBezTo>
                    <a:pt x="1597205" y="266141"/>
                    <a:pt x="1598643" y="456909"/>
                    <a:pt x="1505655" y="647198"/>
                  </a:cubicBezTo>
                  <a:cubicBezTo>
                    <a:pt x="1433279" y="795786"/>
                    <a:pt x="1317284" y="900277"/>
                    <a:pt x="1166299" y="969778"/>
                  </a:cubicBezTo>
                  <a:cubicBezTo>
                    <a:pt x="1080981" y="1003330"/>
                    <a:pt x="999987" y="1013545"/>
                    <a:pt x="929037" y="1021544"/>
                  </a:cubicBezTo>
                  <a:cubicBezTo>
                    <a:pt x="858087" y="1029543"/>
                    <a:pt x="854856" y="1029686"/>
                    <a:pt x="797750" y="1032059"/>
                  </a:cubicBezTo>
                  <a:cubicBezTo>
                    <a:pt x="371206" y="1049784"/>
                    <a:pt x="87357" y="886377"/>
                    <a:pt x="13542" y="491899"/>
                  </a:cubicBezTo>
                  <a:cubicBezTo>
                    <a:pt x="-8027" y="377342"/>
                    <a:pt x="-5151" y="264703"/>
                    <a:pt x="31756" y="153501"/>
                  </a:cubicBezTo>
                  <a:cubicBezTo>
                    <a:pt x="39425" y="130015"/>
                    <a:pt x="47573" y="106049"/>
                    <a:pt x="73936" y="95983"/>
                  </a:cubicBezTo>
                  <a:cubicBezTo>
                    <a:pt x="110843" y="81124"/>
                    <a:pt x="131454" y="89273"/>
                    <a:pt x="151585" y="127139"/>
                  </a:cubicBezTo>
                  <a:cubicBezTo>
                    <a:pt x="158775" y="142477"/>
                    <a:pt x="157337" y="157815"/>
                    <a:pt x="151585" y="173633"/>
                  </a:cubicBezTo>
                  <a:cubicBezTo>
                    <a:pt x="139123" y="208623"/>
                    <a:pt x="128578" y="244092"/>
                    <a:pt x="124264" y="281479"/>
                  </a:cubicBezTo>
                  <a:cubicBezTo>
                    <a:pt x="103654" y="441091"/>
                    <a:pt x="139123" y="586324"/>
                    <a:pt x="238342" y="713343"/>
                  </a:cubicBezTo>
                  <a:cubicBezTo>
                    <a:pt x="332767" y="834611"/>
                    <a:pt x="460745" y="899318"/>
                    <a:pt x="612209" y="918970"/>
                  </a:cubicBezTo>
                  <a:cubicBezTo>
                    <a:pt x="687941" y="928557"/>
                    <a:pt x="1002373" y="925681"/>
                    <a:pt x="1174927" y="839404"/>
                  </a:cubicBezTo>
                  <a:cubicBezTo>
                    <a:pt x="1303863" y="754085"/>
                    <a:pt x="1405478" y="630422"/>
                    <a:pt x="1440468" y="476561"/>
                  </a:cubicBezTo>
                  <a:cubicBezTo>
                    <a:pt x="1469707" y="349062"/>
                    <a:pt x="1451013" y="227316"/>
                    <a:pt x="1385826" y="113718"/>
                  </a:cubicBezTo>
                  <a:cubicBezTo>
                    <a:pt x="1381033" y="105570"/>
                    <a:pt x="1376240" y="97421"/>
                    <a:pt x="1371926" y="89273"/>
                  </a:cubicBezTo>
                  <a:cubicBezTo>
                    <a:pt x="1362819" y="71059"/>
                    <a:pt x="1361860" y="53324"/>
                    <a:pt x="1372405" y="35589"/>
                  </a:cubicBezTo>
                  <a:cubicBezTo>
                    <a:pt x="1381033" y="23606"/>
                    <a:pt x="1389661" y="11623"/>
                    <a:pt x="1403561" y="5392"/>
                  </a:cubicBezTo>
                  <a:cubicBezTo>
                    <a:pt x="1410751" y="2277"/>
                    <a:pt x="1418060" y="0"/>
                    <a:pt x="1425250" y="0"/>
                  </a:cubicBezTo>
                  <a:close/>
                </a:path>
              </a:pathLst>
            </a:custGeom>
            <a:solidFill>
              <a:srgbClr val="A64D7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47" name="Google Shape;247;p34"/>
            <p:cNvSpPr/>
            <p:nvPr/>
          </p:nvSpPr>
          <p:spPr>
            <a:xfrm>
              <a:off x="1288177" y="936211"/>
              <a:ext cx="790872" cy="920288"/>
            </a:xfrm>
            <a:custGeom>
              <a:avLst/>
              <a:gdLst/>
              <a:ahLst/>
              <a:cxnLst/>
              <a:rect l="l" t="t" r="r" b="b"/>
              <a:pathLst>
                <a:path w="790872" h="920288" extrusionOk="0">
                  <a:moveTo>
                    <a:pt x="792790" y="894885"/>
                  </a:moveTo>
                  <a:cubicBezTo>
                    <a:pt x="760676" y="883860"/>
                    <a:pt x="739586" y="898240"/>
                    <a:pt x="722331" y="923644"/>
                  </a:cubicBezTo>
                  <a:cubicBezTo>
                    <a:pt x="713224" y="920768"/>
                    <a:pt x="711306" y="911661"/>
                    <a:pt x="707951" y="904471"/>
                  </a:cubicBezTo>
                  <a:cubicBezTo>
                    <a:pt x="668647" y="816756"/>
                    <a:pt x="626946" y="730479"/>
                    <a:pt x="583329" y="645161"/>
                  </a:cubicBezTo>
                  <a:cubicBezTo>
                    <a:pt x="533959" y="549297"/>
                    <a:pt x="485548" y="452954"/>
                    <a:pt x="425154" y="363322"/>
                  </a:cubicBezTo>
                  <a:cubicBezTo>
                    <a:pt x="390164" y="312035"/>
                    <a:pt x="352777" y="262666"/>
                    <a:pt x="307721" y="220006"/>
                  </a:cubicBezTo>
                  <a:cubicBezTo>
                    <a:pt x="224800" y="141398"/>
                    <a:pt x="130374" y="84360"/>
                    <a:pt x="15817" y="65187"/>
                  </a:cubicBezTo>
                  <a:cubicBezTo>
                    <a:pt x="10066" y="64228"/>
                    <a:pt x="3835" y="65187"/>
                    <a:pt x="0" y="58956"/>
                  </a:cubicBezTo>
                  <a:cubicBezTo>
                    <a:pt x="12942" y="45535"/>
                    <a:pt x="30676" y="43139"/>
                    <a:pt x="46973" y="38345"/>
                  </a:cubicBezTo>
                  <a:cubicBezTo>
                    <a:pt x="61832" y="33552"/>
                    <a:pt x="72856" y="28280"/>
                    <a:pt x="70939" y="10066"/>
                  </a:cubicBezTo>
                  <a:cubicBezTo>
                    <a:pt x="70460" y="6231"/>
                    <a:pt x="71418" y="479"/>
                    <a:pt x="78129" y="0"/>
                  </a:cubicBezTo>
                  <a:cubicBezTo>
                    <a:pt x="79087" y="11024"/>
                    <a:pt x="80046" y="22049"/>
                    <a:pt x="79087" y="33552"/>
                  </a:cubicBezTo>
                  <a:cubicBezTo>
                    <a:pt x="77170" y="57518"/>
                    <a:pt x="83880" y="64708"/>
                    <a:pt x="107846" y="63749"/>
                  </a:cubicBezTo>
                  <a:cubicBezTo>
                    <a:pt x="150026" y="61832"/>
                    <a:pt x="192206" y="59435"/>
                    <a:pt x="234386" y="57039"/>
                  </a:cubicBezTo>
                  <a:cubicBezTo>
                    <a:pt x="233907" y="67104"/>
                    <a:pt x="243972" y="68542"/>
                    <a:pt x="249724" y="72377"/>
                  </a:cubicBezTo>
                  <a:cubicBezTo>
                    <a:pt x="335042" y="127498"/>
                    <a:pt x="404064" y="198437"/>
                    <a:pt x="464458" y="278962"/>
                  </a:cubicBezTo>
                  <a:cubicBezTo>
                    <a:pt x="526290" y="361884"/>
                    <a:pt x="573742" y="453434"/>
                    <a:pt x="621674" y="544504"/>
                  </a:cubicBezTo>
                  <a:cubicBezTo>
                    <a:pt x="677754" y="651871"/>
                    <a:pt x="731437" y="760676"/>
                    <a:pt x="784162" y="869481"/>
                  </a:cubicBezTo>
                  <a:cubicBezTo>
                    <a:pt x="787518" y="878108"/>
                    <a:pt x="793269" y="885778"/>
                    <a:pt x="792790" y="894885"/>
                  </a:cubicBezTo>
                  <a:close/>
                </a:path>
              </a:pathLst>
            </a:custGeom>
            <a:solidFill>
              <a:srgbClr val="A5A5A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48" name="Google Shape;248;p34"/>
            <p:cNvSpPr/>
            <p:nvPr/>
          </p:nvSpPr>
          <p:spPr>
            <a:xfrm>
              <a:off x="713416" y="883669"/>
              <a:ext cx="656664" cy="1054497"/>
            </a:xfrm>
            <a:custGeom>
              <a:avLst/>
              <a:gdLst/>
              <a:ahLst/>
              <a:cxnLst/>
              <a:rect l="l" t="t" r="r" b="b"/>
              <a:pathLst>
                <a:path w="656664" h="1054497" extrusionOk="0">
                  <a:moveTo>
                    <a:pt x="657143" y="42180"/>
                  </a:moveTo>
                  <a:cubicBezTo>
                    <a:pt x="656185" y="43618"/>
                    <a:pt x="654267" y="45535"/>
                    <a:pt x="654747" y="46494"/>
                  </a:cubicBezTo>
                  <a:cubicBezTo>
                    <a:pt x="660019" y="72856"/>
                    <a:pt x="645640" y="81963"/>
                    <a:pt x="622633" y="86756"/>
                  </a:cubicBezTo>
                  <a:cubicBezTo>
                    <a:pt x="608253" y="89632"/>
                    <a:pt x="594353" y="96822"/>
                    <a:pt x="579973" y="102094"/>
                  </a:cubicBezTo>
                  <a:cubicBezTo>
                    <a:pt x="569428" y="118391"/>
                    <a:pt x="551214" y="123664"/>
                    <a:pt x="535397" y="132291"/>
                  </a:cubicBezTo>
                  <a:cubicBezTo>
                    <a:pt x="477879" y="163447"/>
                    <a:pt x="431385" y="206106"/>
                    <a:pt x="389685" y="256435"/>
                  </a:cubicBezTo>
                  <a:cubicBezTo>
                    <a:pt x="315870" y="345108"/>
                    <a:pt x="266979" y="447203"/>
                    <a:pt x="228634" y="555049"/>
                  </a:cubicBezTo>
                  <a:cubicBezTo>
                    <a:pt x="176389" y="700282"/>
                    <a:pt x="132291" y="847912"/>
                    <a:pt x="92029" y="996979"/>
                  </a:cubicBezTo>
                  <a:cubicBezTo>
                    <a:pt x="86756" y="1017110"/>
                    <a:pt x="83880" y="1038200"/>
                    <a:pt x="74294" y="1057373"/>
                  </a:cubicBezTo>
                  <a:cubicBezTo>
                    <a:pt x="58477" y="1026217"/>
                    <a:pt x="33552" y="1016152"/>
                    <a:pt x="0" y="1025259"/>
                  </a:cubicBezTo>
                  <a:cubicBezTo>
                    <a:pt x="6231" y="1021904"/>
                    <a:pt x="7190" y="1015672"/>
                    <a:pt x="9107" y="1009441"/>
                  </a:cubicBezTo>
                  <a:cubicBezTo>
                    <a:pt x="46014" y="872357"/>
                    <a:pt x="85318" y="735751"/>
                    <a:pt x="130854" y="601063"/>
                  </a:cubicBezTo>
                  <a:cubicBezTo>
                    <a:pt x="170637" y="484110"/>
                    <a:pt x="215693" y="369074"/>
                    <a:pt x="286152" y="266500"/>
                  </a:cubicBezTo>
                  <a:cubicBezTo>
                    <a:pt x="313953" y="226238"/>
                    <a:pt x="345108" y="189330"/>
                    <a:pt x="382495" y="153381"/>
                  </a:cubicBezTo>
                  <a:cubicBezTo>
                    <a:pt x="374826" y="152423"/>
                    <a:pt x="369074" y="151943"/>
                    <a:pt x="363802" y="151464"/>
                  </a:cubicBezTo>
                  <a:cubicBezTo>
                    <a:pt x="363802" y="149547"/>
                    <a:pt x="364760" y="147150"/>
                    <a:pt x="366198" y="147150"/>
                  </a:cubicBezTo>
                  <a:cubicBezTo>
                    <a:pt x="387767" y="144274"/>
                    <a:pt x="400709" y="128457"/>
                    <a:pt x="416047" y="115995"/>
                  </a:cubicBezTo>
                  <a:cubicBezTo>
                    <a:pt x="455830" y="82443"/>
                    <a:pt x="500886" y="57039"/>
                    <a:pt x="546421" y="32594"/>
                  </a:cubicBezTo>
                  <a:cubicBezTo>
                    <a:pt x="547859" y="31635"/>
                    <a:pt x="549776" y="31635"/>
                    <a:pt x="551694" y="32114"/>
                  </a:cubicBezTo>
                  <a:cubicBezTo>
                    <a:pt x="587163" y="24924"/>
                    <a:pt x="621195" y="12462"/>
                    <a:pt x="654747" y="0"/>
                  </a:cubicBezTo>
                  <a:cubicBezTo>
                    <a:pt x="658102" y="13421"/>
                    <a:pt x="657623" y="27800"/>
                    <a:pt x="657143" y="42180"/>
                  </a:cubicBezTo>
                  <a:close/>
                </a:path>
              </a:pathLst>
            </a:custGeom>
            <a:solidFill>
              <a:srgbClr val="A5A5A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49" name="Google Shape;249;p34"/>
            <p:cNvSpPr/>
            <p:nvPr/>
          </p:nvSpPr>
          <p:spPr>
            <a:xfrm>
              <a:off x="986813" y="883675"/>
              <a:ext cx="273210" cy="167760"/>
            </a:xfrm>
            <a:custGeom>
              <a:avLst/>
              <a:gdLst/>
              <a:ahLst/>
              <a:cxnLst/>
              <a:rect l="l" t="t" r="r" b="b"/>
              <a:pathLst>
                <a:path w="273210" h="167760" extrusionOk="0">
                  <a:moveTo>
                    <a:pt x="273564" y="42950"/>
                  </a:moveTo>
                  <a:cubicBezTo>
                    <a:pt x="269729" y="48223"/>
                    <a:pt x="264457" y="51578"/>
                    <a:pt x="258226" y="54454"/>
                  </a:cubicBezTo>
                  <a:cubicBezTo>
                    <a:pt x="207897" y="78899"/>
                    <a:pt x="161404" y="110055"/>
                    <a:pt x="120662" y="148400"/>
                  </a:cubicBezTo>
                  <a:cubicBezTo>
                    <a:pt x="110117" y="157986"/>
                    <a:pt x="97655" y="158466"/>
                    <a:pt x="85672" y="162779"/>
                  </a:cubicBezTo>
                  <a:cubicBezTo>
                    <a:pt x="69375" y="164217"/>
                    <a:pt x="52599" y="165655"/>
                    <a:pt x="36302" y="167573"/>
                  </a:cubicBezTo>
                  <a:cubicBezTo>
                    <a:pt x="20964" y="169011"/>
                    <a:pt x="13295" y="163259"/>
                    <a:pt x="11377" y="147441"/>
                  </a:cubicBezTo>
                  <a:cubicBezTo>
                    <a:pt x="8022" y="115327"/>
                    <a:pt x="4667" y="83213"/>
                    <a:pt x="353" y="51099"/>
                  </a:cubicBezTo>
                  <a:cubicBezTo>
                    <a:pt x="-1564" y="34802"/>
                    <a:pt x="4188" y="27133"/>
                    <a:pt x="20964" y="25216"/>
                  </a:cubicBezTo>
                  <a:cubicBezTo>
                    <a:pt x="92861" y="17546"/>
                    <a:pt x="164759" y="8919"/>
                    <a:pt x="236656" y="770"/>
                  </a:cubicBezTo>
                  <a:cubicBezTo>
                    <a:pt x="263019" y="-2106"/>
                    <a:pt x="267812" y="2208"/>
                    <a:pt x="269250" y="28571"/>
                  </a:cubicBezTo>
                  <a:cubicBezTo>
                    <a:pt x="270209" y="32885"/>
                    <a:pt x="269729" y="38157"/>
                    <a:pt x="273564" y="42950"/>
                  </a:cubicBezTo>
                  <a:close/>
                </a:path>
              </a:pathLst>
            </a:custGeom>
            <a:solidFill>
              <a:srgbClr val="3B5D6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sp>
        <p:nvSpPr>
          <p:cNvPr id="250" name="Google Shape;250;p34"/>
          <p:cNvSpPr/>
          <p:nvPr/>
        </p:nvSpPr>
        <p:spPr>
          <a:xfrm rot="5400000" flipH="1">
            <a:off x="6097550" y="-1112700"/>
            <a:ext cx="565500" cy="10581900"/>
          </a:xfrm>
          <a:prstGeom prst="bentArrow">
            <a:avLst>
              <a:gd name="adj1" fmla="val 25000"/>
              <a:gd name="adj2" fmla="val 29787"/>
              <a:gd name="adj3" fmla="val 0"/>
              <a:gd name="adj4" fmla="val 40815"/>
            </a:avLst>
          </a:prstGeom>
          <a:solidFill>
            <a:srgbClr val="A64D7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dk1"/>
              </a:solidFill>
              <a:latin typeface="Arial"/>
              <a:ea typeface="Arial"/>
              <a:cs typeface="Arial"/>
              <a:sym typeface="Arial"/>
            </a:endParaRPr>
          </a:p>
        </p:txBody>
      </p:sp>
      <p:sp>
        <p:nvSpPr>
          <p:cNvPr id="251" name="Google Shape;251;p34"/>
          <p:cNvSpPr/>
          <p:nvPr/>
        </p:nvSpPr>
        <p:spPr>
          <a:xfrm rot="-5400000">
            <a:off x="5263176" y="-2448450"/>
            <a:ext cx="565500" cy="9974100"/>
          </a:xfrm>
          <a:prstGeom prst="bentArrow">
            <a:avLst>
              <a:gd name="adj1" fmla="val 25000"/>
              <a:gd name="adj2" fmla="val 29787"/>
              <a:gd name="adj3" fmla="val 0"/>
              <a:gd name="adj4" fmla="val 43750"/>
            </a:avLst>
          </a:prstGeom>
          <a:solidFill>
            <a:srgbClr val="A64D7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dk1"/>
              </a:solidFill>
              <a:latin typeface="Arial"/>
              <a:ea typeface="Arial"/>
              <a:cs typeface="Arial"/>
              <a:sym typeface="Arial"/>
            </a:endParaRPr>
          </a:p>
        </p:txBody>
      </p:sp>
      <p:sp>
        <p:nvSpPr>
          <p:cNvPr id="252" name="Google Shape;252;p34"/>
          <p:cNvSpPr/>
          <p:nvPr/>
        </p:nvSpPr>
        <p:spPr>
          <a:xfrm rot="5400000">
            <a:off x="10737054" y="2310135"/>
            <a:ext cx="565500" cy="1302900"/>
          </a:xfrm>
          <a:prstGeom prst="bentArrow">
            <a:avLst>
              <a:gd name="adj1" fmla="val 25000"/>
              <a:gd name="adj2" fmla="val 29787"/>
              <a:gd name="adj3" fmla="val 0"/>
              <a:gd name="adj4" fmla="val 43750"/>
            </a:avLst>
          </a:prstGeom>
          <a:solidFill>
            <a:srgbClr val="A64D7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dk1"/>
              </a:solidFill>
              <a:latin typeface="Arial"/>
              <a:ea typeface="Arial"/>
              <a:cs typeface="Arial"/>
              <a:sym typeface="Arial"/>
            </a:endParaRPr>
          </a:p>
        </p:txBody>
      </p:sp>
      <p:sp>
        <p:nvSpPr>
          <p:cNvPr id="253" name="Google Shape;253;p34"/>
          <p:cNvSpPr/>
          <p:nvPr/>
        </p:nvSpPr>
        <p:spPr>
          <a:xfrm>
            <a:off x="11432450" y="3095075"/>
            <a:ext cx="144900" cy="1096800"/>
          </a:xfrm>
          <a:prstGeom prst="rect">
            <a:avLst/>
          </a:prstGeom>
          <a:solidFill>
            <a:srgbClr val="A64D7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54" name="Google Shape;254;p34"/>
          <p:cNvSpPr/>
          <p:nvPr/>
        </p:nvSpPr>
        <p:spPr>
          <a:xfrm rot="-5400000">
            <a:off x="10955060" y="5456980"/>
            <a:ext cx="727480" cy="1158609"/>
          </a:xfrm>
          <a:custGeom>
            <a:avLst/>
            <a:gdLst/>
            <a:ahLst/>
            <a:cxnLst/>
            <a:rect l="l" t="t" r="r" b="b"/>
            <a:pathLst>
              <a:path w="1065905" h="1697595" extrusionOk="0">
                <a:moveTo>
                  <a:pt x="535055" y="156808"/>
                </a:moveTo>
                <a:cubicBezTo>
                  <a:pt x="583878" y="156808"/>
                  <a:pt x="623457" y="225494"/>
                  <a:pt x="623457" y="310223"/>
                </a:cubicBezTo>
                <a:cubicBezTo>
                  <a:pt x="623457" y="394952"/>
                  <a:pt x="583878" y="463638"/>
                  <a:pt x="535055" y="463638"/>
                </a:cubicBezTo>
                <a:cubicBezTo>
                  <a:pt x="486231" y="463638"/>
                  <a:pt x="446652" y="394952"/>
                  <a:pt x="446652" y="310223"/>
                </a:cubicBezTo>
                <a:cubicBezTo>
                  <a:pt x="446652" y="225494"/>
                  <a:pt x="486231" y="156808"/>
                  <a:pt x="535055" y="156808"/>
                </a:cubicBezTo>
                <a:close/>
                <a:moveTo>
                  <a:pt x="411386" y="0"/>
                </a:moveTo>
                <a:lnTo>
                  <a:pt x="411386" y="615052"/>
                </a:lnTo>
                <a:cubicBezTo>
                  <a:pt x="411386" y="663385"/>
                  <a:pt x="443769" y="704154"/>
                  <a:pt x="488157" y="716376"/>
                </a:cubicBezTo>
                <a:cubicBezTo>
                  <a:pt x="488157" y="788090"/>
                  <a:pt x="488157" y="859804"/>
                  <a:pt x="488157" y="931518"/>
                </a:cubicBezTo>
                <a:cubicBezTo>
                  <a:pt x="488157" y="957288"/>
                  <a:pt x="509048" y="978179"/>
                  <a:pt x="534818" y="978179"/>
                </a:cubicBezTo>
                <a:cubicBezTo>
                  <a:pt x="560588" y="978179"/>
                  <a:pt x="581479" y="957288"/>
                  <a:pt x="581479" y="931518"/>
                </a:cubicBezTo>
                <a:lnTo>
                  <a:pt x="581479" y="716523"/>
                </a:lnTo>
                <a:cubicBezTo>
                  <a:pt x="626107" y="704448"/>
                  <a:pt x="658724" y="663559"/>
                  <a:pt x="658724" y="615052"/>
                </a:cubicBezTo>
                <a:lnTo>
                  <a:pt x="658724" y="641"/>
                </a:lnTo>
                <a:cubicBezTo>
                  <a:pt x="888628" y="30848"/>
                  <a:pt x="1065904" y="227684"/>
                  <a:pt x="1065904" y="465924"/>
                </a:cubicBezTo>
                <a:lnTo>
                  <a:pt x="1065904" y="760441"/>
                </a:lnTo>
                <a:lnTo>
                  <a:pt x="1065905" y="760441"/>
                </a:lnTo>
                <a:lnTo>
                  <a:pt x="1065905" y="1229018"/>
                </a:lnTo>
                <a:cubicBezTo>
                  <a:pt x="1065905" y="1487806"/>
                  <a:pt x="856115" y="1697595"/>
                  <a:pt x="597327" y="1697595"/>
                </a:cubicBezTo>
                <a:lnTo>
                  <a:pt x="468579" y="1697595"/>
                </a:lnTo>
                <a:cubicBezTo>
                  <a:pt x="209790" y="1697595"/>
                  <a:pt x="1" y="1487806"/>
                  <a:pt x="1" y="1229018"/>
                </a:cubicBezTo>
                <a:lnTo>
                  <a:pt x="1" y="767827"/>
                </a:lnTo>
                <a:lnTo>
                  <a:pt x="0" y="767827"/>
                </a:lnTo>
                <a:lnTo>
                  <a:pt x="0" y="465924"/>
                </a:lnTo>
                <a:cubicBezTo>
                  <a:pt x="0" y="226227"/>
                  <a:pt x="179451" y="28442"/>
                  <a:pt x="411386" y="0"/>
                </a:cubicBezTo>
                <a:close/>
              </a:path>
            </a:pathLst>
          </a:custGeom>
          <a:solidFill>
            <a:srgbClr val="674EA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55" name="Google Shape;255;p34"/>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56" name="Google Shape;256;p34"/>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Agenda</a:t>
            </a:r>
            <a:endParaRPr sz="3600" baseline="30000">
              <a:solidFill>
                <a:srgbClr val="FFFFFF"/>
              </a:solidFill>
              <a:latin typeface="Nunito"/>
              <a:ea typeface="Nunito"/>
              <a:cs typeface="Nunito"/>
              <a:sym typeface="Nunito"/>
            </a:endParaRPr>
          </a:p>
        </p:txBody>
      </p:sp>
      <p:sp>
        <p:nvSpPr>
          <p:cNvPr id="257" name="Google Shape;257;p34"/>
          <p:cNvSpPr/>
          <p:nvPr/>
        </p:nvSpPr>
        <p:spPr>
          <a:xfrm>
            <a:off x="11491373" y="265484"/>
            <a:ext cx="494100" cy="416424"/>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58" name="Google Shape;258;p34"/>
          <p:cNvSpPr/>
          <p:nvPr/>
        </p:nvSpPr>
        <p:spPr>
          <a:xfrm rot="10800000">
            <a:off x="223108" y="209038"/>
            <a:ext cx="488162" cy="529317"/>
          </a:xfrm>
          <a:custGeom>
            <a:avLst/>
            <a:gdLst/>
            <a:ahLst/>
            <a:cxnLst/>
            <a:rect l="l" t="t" r="r" b="b"/>
            <a:pathLst>
              <a:path w="2958558" h="3207983" extrusionOk="0">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Arial"/>
              <a:ea typeface="Arial"/>
              <a:cs typeface="Arial"/>
              <a:sym typeface="Arial"/>
            </a:endParaRPr>
          </a:p>
        </p:txBody>
      </p:sp>
      <p:grpSp>
        <p:nvGrpSpPr>
          <p:cNvPr id="259" name="Google Shape;259;p34"/>
          <p:cNvGrpSpPr/>
          <p:nvPr/>
        </p:nvGrpSpPr>
        <p:grpSpPr>
          <a:xfrm>
            <a:off x="1324791" y="2203830"/>
            <a:ext cx="407786" cy="697947"/>
            <a:chOff x="4137552" y="3133187"/>
            <a:chExt cx="648000" cy="1109085"/>
          </a:xfrm>
        </p:grpSpPr>
        <p:cxnSp>
          <p:nvCxnSpPr>
            <p:cNvPr id="260" name="Google Shape;260;p34"/>
            <p:cNvCxnSpPr/>
            <p:nvPr/>
          </p:nvCxnSpPr>
          <p:spPr>
            <a:xfrm rot="10800000">
              <a:off x="4461588" y="3133187"/>
              <a:ext cx="0" cy="780900"/>
            </a:xfrm>
            <a:prstGeom prst="straightConnector1">
              <a:avLst/>
            </a:prstGeom>
            <a:noFill/>
            <a:ln w="101600" cap="flat" cmpd="sng">
              <a:solidFill>
                <a:srgbClr val="674EA7"/>
              </a:solidFill>
              <a:prstDash val="solid"/>
              <a:miter lim="800000"/>
              <a:headEnd type="oval" w="sm" len="sm"/>
              <a:tailEnd type="oval" w="sm" len="sm"/>
            </a:ln>
          </p:spPr>
        </p:cxnSp>
        <p:sp>
          <p:nvSpPr>
            <p:cNvPr id="261" name="Google Shape;261;p34"/>
            <p:cNvSpPr/>
            <p:nvPr/>
          </p:nvSpPr>
          <p:spPr>
            <a:xfrm>
              <a:off x="4137552" y="3594272"/>
              <a:ext cx="648000" cy="648000"/>
            </a:xfrm>
            <a:prstGeom prst="ellipse">
              <a:avLst/>
            </a:prstGeom>
            <a:solidFill>
              <a:schemeClr val="lt1"/>
            </a:solidFill>
            <a:ln w="88900" cap="flat" cmpd="sng">
              <a:solidFill>
                <a:srgbClr val="674EA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a:latin typeface="Nunito"/>
                  <a:ea typeface="Nunito"/>
                  <a:cs typeface="Nunito"/>
                  <a:sym typeface="Nunito"/>
                </a:rPr>
                <a:t>1</a:t>
              </a:r>
              <a:endParaRPr>
                <a:latin typeface="Nunito"/>
                <a:ea typeface="Nunito"/>
                <a:cs typeface="Nunito"/>
                <a:sym typeface="Nunito"/>
              </a:endParaRPr>
            </a:p>
          </p:txBody>
        </p:sp>
      </p:grpSp>
      <p:grpSp>
        <p:nvGrpSpPr>
          <p:cNvPr id="262" name="Google Shape;262;p34"/>
          <p:cNvGrpSpPr/>
          <p:nvPr/>
        </p:nvGrpSpPr>
        <p:grpSpPr>
          <a:xfrm>
            <a:off x="3025730" y="2203830"/>
            <a:ext cx="407786" cy="697947"/>
            <a:chOff x="4137552" y="3133187"/>
            <a:chExt cx="648000" cy="1109085"/>
          </a:xfrm>
        </p:grpSpPr>
        <p:cxnSp>
          <p:nvCxnSpPr>
            <p:cNvPr id="263" name="Google Shape;263;p34"/>
            <p:cNvCxnSpPr/>
            <p:nvPr/>
          </p:nvCxnSpPr>
          <p:spPr>
            <a:xfrm rot="10800000">
              <a:off x="4461588" y="3133187"/>
              <a:ext cx="0" cy="780900"/>
            </a:xfrm>
            <a:prstGeom prst="straightConnector1">
              <a:avLst/>
            </a:prstGeom>
            <a:noFill/>
            <a:ln w="101600" cap="flat" cmpd="sng">
              <a:solidFill>
                <a:srgbClr val="3D85C6"/>
              </a:solidFill>
              <a:prstDash val="solid"/>
              <a:miter lim="800000"/>
              <a:headEnd type="oval" w="sm" len="sm"/>
              <a:tailEnd type="oval" w="sm" len="sm"/>
            </a:ln>
          </p:spPr>
        </p:cxnSp>
        <p:sp>
          <p:nvSpPr>
            <p:cNvPr id="264" name="Google Shape;264;p34"/>
            <p:cNvSpPr/>
            <p:nvPr/>
          </p:nvSpPr>
          <p:spPr>
            <a:xfrm>
              <a:off x="4137552" y="3594272"/>
              <a:ext cx="648000" cy="648000"/>
            </a:xfrm>
            <a:prstGeom prst="ellipse">
              <a:avLst/>
            </a:prstGeom>
            <a:solidFill>
              <a:schemeClr val="lt1"/>
            </a:solidFill>
            <a:ln w="88900" cap="flat" cmpd="sng">
              <a:solidFill>
                <a:srgbClr val="3D85C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a:latin typeface="Nunito"/>
                  <a:ea typeface="Nunito"/>
                  <a:cs typeface="Nunito"/>
                  <a:sym typeface="Nunito"/>
                </a:rPr>
                <a:t>2</a:t>
              </a:r>
              <a:endParaRPr>
                <a:latin typeface="Nunito"/>
                <a:ea typeface="Nunito"/>
                <a:cs typeface="Nunito"/>
                <a:sym typeface="Nunito"/>
              </a:endParaRPr>
            </a:p>
          </p:txBody>
        </p:sp>
      </p:grpSp>
      <p:grpSp>
        <p:nvGrpSpPr>
          <p:cNvPr id="265" name="Google Shape;265;p34"/>
          <p:cNvGrpSpPr/>
          <p:nvPr/>
        </p:nvGrpSpPr>
        <p:grpSpPr>
          <a:xfrm>
            <a:off x="4726669" y="2203830"/>
            <a:ext cx="407786" cy="697947"/>
            <a:chOff x="4137552" y="3133187"/>
            <a:chExt cx="648000" cy="1109085"/>
          </a:xfrm>
        </p:grpSpPr>
        <p:cxnSp>
          <p:nvCxnSpPr>
            <p:cNvPr id="266" name="Google Shape;266;p34"/>
            <p:cNvCxnSpPr/>
            <p:nvPr/>
          </p:nvCxnSpPr>
          <p:spPr>
            <a:xfrm rot="10800000">
              <a:off x="4461588" y="3133187"/>
              <a:ext cx="0" cy="780900"/>
            </a:xfrm>
            <a:prstGeom prst="straightConnector1">
              <a:avLst/>
            </a:prstGeom>
            <a:noFill/>
            <a:ln w="101600" cap="flat" cmpd="sng">
              <a:solidFill>
                <a:srgbClr val="674EA7"/>
              </a:solidFill>
              <a:prstDash val="solid"/>
              <a:miter lim="800000"/>
              <a:headEnd type="oval" w="sm" len="sm"/>
              <a:tailEnd type="oval" w="sm" len="sm"/>
            </a:ln>
          </p:spPr>
        </p:cxnSp>
        <p:sp>
          <p:nvSpPr>
            <p:cNvPr id="267" name="Google Shape;267;p34"/>
            <p:cNvSpPr/>
            <p:nvPr/>
          </p:nvSpPr>
          <p:spPr>
            <a:xfrm>
              <a:off x="4137552" y="3594272"/>
              <a:ext cx="648000" cy="648000"/>
            </a:xfrm>
            <a:prstGeom prst="ellipse">
              <a:avLst/>
            </a:prstGeom>
            <a:solidFill>
              <a:schemeClr val="lt1"/>
            </a:solidFill>
            <a:ln w="88900" cap="flat" cmpd="sng">
              <a:solidFill>
                <a:srgbClr val="674EA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a:latin typeface="Nunito"/>
                  <a:ea typeface="Nunito"/>
                  <a:cs typeface="Nunito"/>
                  <a:sym typeface="Nunito"/>
                </a:rPr>
                <a:t>3</a:t>
              </a:r>
              <a:endParaRPr>
                <a:latin typeface="Nunito"/>
                <a:ea typeface="Nunito"/>
                <a:cs typeface="Nunito"/>
                <a:sym typeface="Nunito"/>
              </a:endParaRPr>
            </a:p>
          </p:txBody>
        </p:sp>
      </p:grpSp>
      <p:grpSp>
        <p:nvGrpSpPr>
          <p:cNvPr id="268" name="Google Shape;268;p34"/>
          <p:cNvGrpSpPr/>
          <p:nvPr/>
        </p:nvGrpSpPr>
        <p:grpSpPr>
          <a:xfrm>
            <a:off x="6427607" y="2203830"/>
            <a:ext cx="407786" cy="697947"/>
            <a:chOff x="4137552" y="3133187"/>
            <a:chExt cx="648000" cy="1109085"/>
          </a:xfrm>
        </p:grpSpPr>
        <p:cxnSp>
          <p:nvCxnSpPr>
            <p:cNvPr id="269" name="Google Shape;269;p34"/>
            <p:cNvCxnSpPr/>
            <p:nvPr/>
          </p:nvCxnSpPr>
          <p:spPr>
            <a:xfrm rot="10800000">
              <a:off x="4461588" y="3133187"/>
              <a:ext cx="0" cy="780900"/>
            </a:xfrm>
            <a:prstGeom prst="straightConnector1">
              <a:avLst/>
            </a:prstGeom>
            <a:noFill/>
            <a:ln w="101600" cap="flat" cmpd="sng">
              <a:solidFill>
                <a:srgbClr val="3D85C6"/>
              </a:solidFill>
              <a:prstDash val="solid"/>
              <a:miter lim="800000"/>
              <a:headEnd type="oval" w="sm" len="sm"/>
              <a:tailEnd type="oval" w="sm" len="sm"/>
            </a:ln>
          </p:spPr>
        </p:cxnSp>
        <p:sp>
          <p:nvSpPr>
            <p:cNvPr id="270" name="Google Shape;270;p34"/>
            <p:cNvSpPr/>
            <p:nvPr/>
          </p:nvSpPr>
          <p:spPr>
            <a:xfrm>
              <a:off x="4137552" y="3594272"/>
              <a:ext cx="648000" cy="648000"/>
            </a:xfrm>
            <a:prstGeom prst="ellipse">
              <a:avLst/>
            </a:prstGeom>
            <a:solidFill>
              <a:schemeClr val="lt1"/>
            </a:solidFill>
            <a:ln w="88900" cap="flat" cmpd="sng">
              <a:solidFill>
                <a:srgbClr val="3D85C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a:latin typeface="Nunito"/>
                  <a:ea typeface="Nunito"/>
                  <a:cs typeface="Nunito"/>
                  <a:sym typeface="Nunito"/>
                </a:rPr>
                <a:t>4</a:t>
              </a:r>
              <a:endParaRPr>
                <a:latin typeface="Nunito"/>
                <a:ea typeface="Nunito"/>
                <a:cs typeface="Nunito"/>
                <a:sym typeface="Nunito"/>
              </a:endParaRPr>
            </a:p>
          </p:txBody>
        </p:sp>
      </p:grpSp>
      <p:sp>
        <p:nvSpPr>
          <p:cNvPr id="271" name="Google Shape;271;p34"/>
          <p:cNvSpPr txBox="1"/>
          <p:nvPr/>
        </p:nvSpPr>
        <p:spPr>
          <a:xfrm>
            <a:off x="731587" y="1458300"/>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Mission</a:t>
            </a:r>
            <a:endParaRPr>
              <a:solidFill>
                <a:srgbClr val="3F3F3F"/>
              </a:solidFill>
              <a:latin typeface="Nunito"/>
              <a:ea typeface="Nunito"/>
              <a:cs typeface="Nunito"/>
              <a:sym typeface="Nunito"/>
            </a:endParaRPr>
          </a:p>
        </p:txBody>
      </p:sp>
      <p:grpSp>
        <p:nvGrpSpPr>
          <p:cNvPr id="272" name="Google Shape;272;p34"/>
          <p:cNvGrpSpPr/>
          <p:nvPr/>
        </p:nvGrpSpPr>
        <p:grpSpPr>
          <a:xfrm>
            <a:off x="8128546" y="2189630"/>
            <a:ext cx="407786" cy="697947"/>
            <a:chOff x="4137552" y="3027951"/>
            <a:chExt cx="648000" cy="1109085"/>
          </a:xfrm>
        </p:grpSpPr>
        <p:cxnSp>
          <p:nvCxnSpPr>
            <p:cNvPr id="273" name="Google Shape;273;p34"/>
            <p:cNvCxnSpPr/>
            <p:nvPr/>
          </p:nvCxnSpPr>
          <p:spPr>
            <a:xfrm rot="10800000">
              <a:off x="4461588" y="3027951"/>
              <a:ext cx="0" cy="780900"/>
            </a:xfrm>
            <a:prstGeom prst="straightConnector1">
              <a:avLst/>
            </a:prstGeom>
            <a:noFill/>
            <a:ln w="101600" cap="flat" cmpd="sng">
              <a:solidFill>
                <a:srgbClr val="674EA7"/>
              </a:solidFill>
              <a:prstDash val="solid"/>
              <a:miter lim="800000"/>
              <a:headEnd type="oval" w="sm" len="sm"/>
              <a:tailEnd type="oval" w="sm" len="sm"/>
            </a:ln>
          </p:spPr>
        </p:cxnSp>
        <p:sp>
          <p:nvSpPr>
            <p:cNvPr id="274" name="Google Shape;274;p34"/>
            <p:cNvSpPr/>
            <p:nvPr/>
          </p:nvSpPr>
          <p:spPr>
            <a:xfrm>
              <a:off x="4137552" y="3489036"/>
              <a:ext cx="648000" cy="648000"/>
            </a:xfrm>
            <a:prstGeom prst="ellipse">
              <a:avLst/>
            </a:prstGeom>
            <a:solidFill>
              <a:schemeClr val="lt1"/>
            </a:solidFill>
            <a:ln w="88900" cap="flat" cmpd="sng">
              <a:solidFill>
                <a:srgbClr val="674EA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a:latin typeface="Nunito"/>
                  <a:ea typeface="Nunito"/>
                  <a:cs typeface="Nunito"/>
                  <a:sym typeface="Nunito"/>
                </a:rPr>
                <a:t>5</a:t>
              </a:r>
              <a:endParaRPr>
                <a:latin typeface="Nunito"/>
                <a:ea typeface="Nunito"/>
                <a:cs typeface="Nunito"/>
                <a:sym typeface="Nunito"/>
              </a:endParaRPr>
            </a:p>
          </p:txBody>
        </p:sp>
      </p:grpSp>
      <p:grpSp>
        <p:nvGrpSpPr>
          <p:cNvPr id="275" name="Google Shape;275;p34"/>
          <p:cNvGrpSpPr/>
          <p:nvPr/>
        </p:nvGrpSpPr>
        <p:grpSpPr>
          <a:xfrm>
            <a:off x="9829485" y="2203830"/>
            <a:ext cx="407786" cy="697947"/>
            <a:chOff x="4137552" y="3050516"/>
            <a:chExt cx="648000" cy="1109085"/>
          </a:xfrm>
        </p:grpSpPr>
        <p:cxnSp>
          <p:nvCxnSpPr>
            <p:cNvPr id="276" name="Google Shape;276;p34"/>
            <p:cNvCxnSpPr/>
            <p:nvPr/>
          </p:nvCxnSpPr>
          <p:spPr>
            <a:xfrm rot="10800000">
              <a:off x="4461548" y="3050516"/>
              <a:ext cx="0" cy="780900"/>
            </a:xfrm>
            <a:prstGeom prst="straightConnector1">
              <a:avLst/>
            </a:prstGeom>
            <a:noFill/>
            <a:ln w="101600" cap="flat" cmpd="sng">
              <a:solidFill>
                <a:srgbClr val="3D85C6"/>
              </a:solidFill>
              <a:prstDash val="solid"/>
              <a:miter lim="800000"/>
              <a:headEnd type="oval" w="sm" len="sm"/>
              <a:tailEnd type="oval" w="sm" len="sm"/>
            </a:ln>
          </p:spPr>
        </p:cxnSp>
        <p:sp>
          <p:nvSpPr>
            <p:cNvPr id="277" name="Google Shape;277;p34"/>
            <p:cNvSpPr/>
            <p:nvPr/>
          </p:nvSpPr>
          <p:spPr>
            <a:xfrm>
              <a:off x="4137552" y="3511601"/>
              <a:ext cx="648000" cy="648000"/>
            </a:xfrm>
            <a:prstGeom prst="ellipse">
              <a:avLst/>
            </a:prstGeom>
            <a:solidFill>
              <a:schemeClr val="lt1"/>
            </a:solidFill>
            <a:ln w="88900" cap="flat" cmpd="sng">
              <a:solidFill>
                <a:srgbClr val="3D85C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a:latin typeface="Nunito"/>
                  <a:ea typeface="Nunito"/>
                  <a:cs typeface="Nunito"/>
                  <a:sym typeface="Nunito"/>
                </a:rPr>
                <a:t>6</a:t>
              </a:r>
              <a:endParaRPr>
                <a:latin typeface="Nunito"/>
                <a:ea typeface="Nunito"/>
                <a:cs typeface="Nunito"/>
                <a:sym typeface="Nunito"/>
              </a:endParaRPr>
            </a:p>
          </p:txBody>
        </p:sp>
      </p:grpSp>
      <p:sp>
        <p:nvSpPr>
          <p:cNvPr id="278" name="Google Shape;278;p34"/>
          <p:cNvSpPr txBox="1"/>
          <p:nvPr/>
        </p:nvSpPr>
        <p:spPr>
          <a:xfrm>
            <a:off x="2432525" y="1458300"/>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Current Workflow</a:t>
            </a:r>
            <a:endParaRPr>
              <a:solidFill>
                <a:srgbClr val="3F3F3F"/>
              </a:solidFill>
              <a:latin typeface="Nunito"/>
              <a:ea typeface="Nunito"/>
              <a:cs typeface="Nunito"/>
              <a:sym typeface="Nunito"/>
            </a:endParaRPr>
          </a:p>
        </p:txBody>
      </p:sp>
      <p:sp>
        <p:nvSpPr>
          <p:cNvPr id="279" name="Google Shape;279;p34"/>
          <p:cNvSpPr txBox="1"/>
          <p:nvPr/>
        </p:nvSpPr>
        <p:spPr>
          <a:xfrm>
            <a:off x="4133462" y="1458300"/>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Business Problem &amp; Requirements</a:t>
            </a:r>
            <a:endParaRPr>
              <a:solidFill>
                <a:srgbClr val="3F3F3F"/>
              </a:solidFill>
              <a:latin typeface="Nunito"/>
              <a:ea typeface="Nunito"/>
              <a:cs typeface="Nunito"/>
              <a:sym typeface="Nunito"/>
            </a:endParaRPr>
          </a:p>
        </p:txBody>
      </p:sp>
      <p:sp>
        <p:nvSpPr>
          <p:cNvPr id="280" name="Google Shape;280;p34"/>
          <p:cNvSpPr txBox="1"/>
          <p:nvPr/>
        </p:nvSpPr>
        <p:spPr>
          <a:xfrm>
            <a:off x="7535350" y="1472800"/>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Project Technical Requirements</a:t>
            </a:r>
            <a:endParaRPr>
              <a:solidFill>
                <a:srgbClr val="3F3F3F"/>
              </a:solidFill>
              <a:latin typeface="Nunito"/>
              <a:ea typeface="Nunito"/>
              <a:cs typeface="Nunito"/>
              <a:sym typeface="Nunito"/>
            </a:endParaRPr>
          </a:p>
        </p:txBody>
      </p:sp>
      <p:sp>
        <p:nvSpPr>
          <p:cNvPr id="281" name="Google Shape;281;p34"/>
          <p:cNvSpPr txBox="1"/>
          <p:nvPr/>
        </p:nvSpPr>
        <p:spPr>
          <a:xfrm>
            <a:off x="5834400" y="1458300"/>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Proposed New Workflow</a:t>
            </a:r>
            <a:endParaRPr>
              <a:solidFill>
                <a:srgbClr val="3F3F3F"/>
              </a:solidFill>
              <a:latin typeface="Nunito"/>
              <a:ea typeface="Nunito"/>
              <a:cs typeface="Nunito"/>
              <a:sym typeface="Nunito"/>
            </a:endParaRPr>
          </a:p>
        </p:txBody>
      </p:sp>
      <p:sp>
        <p:nvSpPr>
          <p:cNvPr id="282" name="Google Shape;282;p34"/>
          <p:cNvSpPr txBox="1"/>
          <p:nvPr/>
        </p:nvSpPr>
        <p:spPr>
          <a:xfrm>
            <a:off x="9236287" y="1458300"/>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Chosen OSS</a:t>
            </a:r>
            <a:endParaRPr>
              <a:solidFill>
                <a:srgbClr val="3F3F3F"/>
              </a:solidFill>
              <a:latin typeface="Nunito"/>
              <a:ea typeface="Nunito"/>
              <a:cs typeface="Nunito"/>
              <a:sym typeface="Nunito"/>
            </a:endParaRPr>
          </a:p>
        </p:txBody>
      </p:sp>
      <p:grpSp>
        <p:nvGrpSpPr>
          <p:cNvPr id="283" name="Google Shape;283;p34"/>
          <p:cNvGrpSpPr/>
          <p:nvPr/>
        </p:nvGrpSpPr>
        <p:grpSpPr>
          <a:xfrm>
            <a:off x="1324791" y="3840592"/>
            <a:ext cx="407786" cy="697947"/>
            <a:chOff x="4137552" y="3133187"/>
            <a:chExt cx="648000" cy="1109085"/>
          </a:xfrm>
        </p:grpSpPr>
        <p:cxnSp>
          <p:nvCxnSpPr>
            <p:cNvPr id="284" name="Google Shape;284;p34"/>
            <p:cNvCxnSpPr/>
            <p:nvPr/>
          </p:nvCxnSpPr>
          <p:spPr>
            <a:xfrm rot="10800000">
              <a:off x="4461588" y="3133187"/>
              <a:ext cx="0" cy="780900"/>
            </a:xfrm>
            <a:prstGeom prst="straightConnector1">
              <a:avLst/>
            </a:prstGeom>
            <a:noFill/>
            <a:ln w="101600" cap="flat" cmpd="sng">
              <a:solidFill>
                <a:srgbClr val="674EA7"/>
              </a:solidFill>
              <a:prstDash val="solid"/>
              <a:miter lim="800000"/>
              <a:headEnd type="oval" w="sm" len="sm"/>
              <a:tailEnd type="oval" w="sm" len="sm"/>
            </a:ln>
          </p:spPr>
        </p:cxnSp>
        <p:sp>
          <p:nvSpPr>
            <p:cNvPr id="285" name="Google Shape;285;p34"/>
            <p:cNvSpPr/>
            <p:nvPr/>
          </p:nvSpPr>
          <p:spPr>
            <a:xfrm>
              <a:off x="4137552" y="3594272"/>
              <a:ext cx="648000" cy="648000"/>
            </a:xfrm>
            <a:prstGeom prst="ellipse">
              <a:avLst/>
            </a:prstGeom>
            <a:solidFill>
              <a:schemeClr val="lt1"/>
            </a:solidFill>
            <a:ln w="88900" cap="flat" cmpd="sng">
              <a:solidFill>
                <a:srgbClr val="674EA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latin typeface="Nunito"/>
                <a:ea typeface="Nunito"/>
                <a:cs typeface="Nunito"/>
                <a:sym typeface="Nunito"/>
              </a:endParaRPr>
            </a:p>
          </p:txBody>
        </p:sp>
      </p:grpSp>
      <p:grpSp>
        <p:nvGrpSpPr>
          <p:cNvPr id="286" name="Google Shape;286;p34"/>
          <p:cNvGrpSpPr/>
          <p:nvPr/>
        </p:nvGrpSpPr>
        <p:grpSpPr>
          <a:xfrm>
            <a:off x="3025730" y="3840592"/>
            <a:ext cx="407786" cy="697947"/>
            <a:chOff x="4137552" y="3133187"/>
            <a:chExt cx="648000" cy="1109085"/>
          </a:xfrm>
        </p:grpSpPr>
        <p:cxnSp>
          <p:nvCxnSpPr>
            <p:cNvPr id="287" name="Google Shape;287;p34"/>
            <p:cNvCxnSpPr/>
            <p:nvPr/>
          </p:nvCxnSpPr>
          <p:spPr>
            <a:xfrm rot="10800000">
              <a:off x="4461588" y="3133187"/>
              <a:ext cx="0" cy="780900"/>
            </a:xfrm>
            <a:prstGeom prst="straightConnector1">
              <a:avLst/>
            </a:prstGeom>
            <a:noFill/>
            <a:ln w="101600" cap="flat" cmpd="sng">
              <a:solidFill>
                <a:srgbClr val="3D85C6"/>
              </a:solidFill>
              <a:prstDash val="solid"/>
              <a:miter lim="800000"/>
              <a:headEnd type="oval" w="sm" len="sm"/>
              <a:tailEnd type="oval" w="sm" len="sm"/>
            </a:ln>
          </p:spPr>
        </p:cxnSp>
        <p:sp>
          <p:nvSpPr>
            <p:cNvPr id="288" name="Google Shape;288;p34"/>
            <p:cNvSpPr/>
            <p:nvPr/>
          </p:nvSpPr>
          <p:spPr>
            <a:xfrm>
              <a:off x="4137552" y="3594272"/>
              <a:ext cx="648000" cy="648000"/>
            </a:xfrm>
            <a:prstGeom prst="ellipse">
              <a:avLst/>
            </a:prstGeom>
            <a:solidFill>
              <a:schemeClr val="lt1"/>
            </a:solidFill>
            <a:ln w="88900" cap="flat" cmpd="sng">
              <a:solidFill>
                <a:srgbClr val="3D85C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latin typeface="Nunito"/>
                <a:ea typeface="Nunito"/>
                <a:cs typeface="Nunito"/>
                <a:sym typeface="Nunito"/>
              </a:endParaRPr>
            </a:p>
          </p:txBody>
        </p:sp>
      </p:grpSp>
      <p:grpSp>
        <p:nvGrpSpPr>
          <p:cNvPr id="289" name="Google Shape;289;p34"/>
          <p:cNvGrpSpPr/>
          <p:nvPr/>
        </p:nvGrpSpPr>
        <p:grpSpPr>
          <a:xfrm>
            <a:off x="4726669" y="3840592"/>
            <a:ext cx="407786" cy="697947"/>
            <a:chOff x="4137552" y="3133187"/>
            <a:chExt cx="648000" cy="1109085"/>
          </a:xfrm>
        </p:grpSpPr>
        <p:cxnSp>
          <p:nvCxnSpPr>
            <p:cNvPr id="290" name="Google Shape;290;p34"/>
            <p:cNvCxnSpPr/>
            <p:nvPr/>
          </p:nvCxnSpPr>
          <p:spPr>
            <a:xfrm rot="10800000">
              <a:off x="4461588" y="3133187"/>
              <a:ext cx="0" cy="780900"/>
            </a:xfrm>
            <a:prstGeom prst="straightConnector1">
              <a:avLst/>
            </a:prstGeom>
            <a:noFill/>
            <a:ln w="101600" cap="flat" cmpd="sng">
              <a:solidFill>
                <a:srgbClr val="674EA7"/>
              </a:solidFill>
              <a:prstDash val="solid"/>
              <a:miter lim="800000"/>
              <a:headEnd type="oval" w="sm" len="sm"/>
              <a:tailEnd type="oval" w="sm" len="sm"/>
            </a:ln>
          </p:spPr>
        </p:cxnSp>
        <p:sp>
          <p:nvSpPr>
            <p:cNvPr id="291" name="Google Shape;291;p34"/>
            <p:cNvSpPr/>
            <p:nvPr/>
          </p:nvSpPr>
          <p:spPr>
            <a:xfrm>
              <a:off x="4137552" y="3594272"/>
              <a:ext cx="648000" cy="648000"/>
            </a:xfrm>
            <a:prstGeom prst="ellipse">
              <a:avLst/>
            </a:prstGeom>
            <a:solidFill>
              <a:schemeClr val="lt1"/>
            </a:solidFill>
            <a:ln w="88900" cap="flat" cmpd="sng">
              <a:solidFill>
                <a:srgbClr val="674EA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800">
                <a:latin typeface="Nunito"/>
                <a:ea typeface="Nunito"/>
                <a:cs typeface="Nunito"/>
                <a:sym typeface="Nunito"/>
              </a:endParaRPr>
            </a:p>
          </p:txBody>
        </p:sp>
      </p:grpSp>
      <p:grpSp>
        <p:nvGrpSpPr>
          <p:cNvPr id="292" name="Google Shape;292;p34"/>
          <p:cNvGrpSpPr/>
          <p:nvPr/>
        </p:nvGrpSpPr>
        <p:grpSpPr>
          <a:xfrm>
            <a:off x="6427607" y="3840592"/>
            <a:ext cx="407786" cy="697947"/>
            <a:chOff x="4137552" y="3133187"/>
            <a:chExt cx="648000" cy="1109085"/>
          </a:xfrm>
        </p:grpSpPr>
        <p:cxnSp>
          <p:nvCxnSpPr>
            <p:cNvPr id="293" name="Google Shape;293;p34"/>
            <p:cNvCxnSpPr/>
            <p:nvPr/>
          </p:nvCxnSpPr>
          <p:spPr>
            <a:xfrm rot="10800000">
              <a:off x="4461588" y="3133187"/>
              <a:ext cx="0" cy="780900"/>
            </a:xfrm>
            <a:prstGeom prst="straightConnector1">
              <a:avLst/>
            </a:prstGeom>
            <a:noFill/>
            <a:ln w="101600" cap="flat" cmpd="sng">
              <a:solidFill>
                <a:srgbClr val="3D85C6"/>
              </a:solidFill>
              <a:prstDash val="solid"/>
              <a:miter lim="800000"/>
              <a:headEnd type="oval" w="sm" len="sm"/>
              <a:tailEnd type="oval" w="sm" len="sm"/>
            </a:ln>
          </p:spPr>
        </p:cxnSp>
        <p:sp>
          <p:nvSpPr>
            <p:cNvPr id="294" name="Google Shape;294;p34"/>
            <p:cNvSpPr/>
            <p:nvPr/>
          </p:nvSpPr>
          <p:spPr>
            <a:xfrm>
              <a:off x="4137552" y="3594272"/>
              <a:ext cx="648000" cy="648000"/>
            </a:xfrm>
            <a:prstGeom prst="ellipse">
              <a:avLst/>
            </a:prstGeom>
            <a:solidFill>
              <a:schemeClr val="lt1"/>
            </a:solidFill>
            <a:ln w="88900" cap="flat" cmpd="sng">
              <a:solidFill>
                <a:srgbClr val="3D85C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a:latin typeface="Nunito"/>
                  <a:ea typeface="Nunito"/>
                  <a:cs typeface="Nunito"/>
                  <a:sym typeface="Nunito"/>
                </a:rPr>
                <a:t>9</a:t>
              </a:r>
              <a:endParaRPr>
                <a:latin typeface="Nunito"/>
                <a:ea typeface="Nunito"/>
                <a:cs typeface="Nunito"/>
                <a:sym typeface="Nunito"/>
              </a:endParaRPr>
            </a:p>
          </p:txBody>
        </p:sp>
      </p:grpSp>
      <p:sp>
        <p:nvSpPr>
          <p:cNvPr id="295" name="Google Shape;295;p34"/>
          <p:cNvSpPr txBox="1"/>
          <p:nvPr/>
        </p:nvSpPr>
        <p:spPr>
          <a:xfrm>
            <a:off x="731587" y="3095063"/>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Clr>
                <a:srgbClr val="000000"/>
              </a:buClr>
              <a:buFont typeface="Arial"/>
              <a:buNone/>
            </a:pPr>
            <a:r>
              <a:rPr lang="en-US">
                <a:solidFill>
                  <a:srgbClr val="3F3F3F"/>
                </a:solidFill>
                <a:latin typeface="Nunito"/>
                <a:ea typeface="Nunito"/>
                <a:cs typeface="Nunito"/>
                <a:sym typeface="Nunito"/>
              </a:rPr>
              <a:t>Risk Analysis</a:t>
            </a:r>
            <a:endParaRPr>
              <a:solidFill>
                <a:srgbClr val="3F3F3F"/>
              </a:solidFill>
              <a:latin typeface="Nunito"/>
              <a:ea typeface="Nunito"/>
              <a:cs typeface="Nunito"/>
              <a:sym typeface="Nunito"/>
            </a:endParaRPr>
          </a:p>
        </p:txBody>
      </p:sp>
      <p:grpSp>
        <p:nvGrpSpPr>
          <p:cNvPr id="296" name="Google Shape;296;p34"/>
          <p:cNvGrpSpPr/>
          <p:nvPr/>
        </p:nvGrpSpPr>
        <p:grpSpPr>
          <a:xfrm>
            <a:off x="8128546" y="3840592"/>
            <a:ext cx="407786" cy="697947"/>
            <a:chOff x="4137552" y="3133187"/>
            <a:chExt cx="648000" cy="1109085"/>
          </a:xfrm>
        </p:grpSpPr>
        <p:cxnSp>
          <p:nvCxnSpPr>
            <p:cNvPr id="297" name="Google Shape;297;p34"/>
            <p:cNvCxnSpPr/>
            <p:nvPr/>
          </p:nvCxnSpPr>
          <p:spPr>
            <a:xfrm rot="10800000">
              <a:off x="4461588" y="3133187"/>
              <a:ext cx="0" cy="780900"/>
            </a:xfrm>
            <a:prstGeom prst="straightConnector1">
              <a:avLst/>
            </a:prstGeom>
            <a:noFill/>
            <a:ln w="101600" cap="flat" cmpd="sng">
              <a:solidFill>
                <a:srgbClr val="674EA7"/>
              </a:solidFill>
              <a:prstDash val="solid"/>
              <a:miter lim="800000"/>
              <a:headEnd type="oval" w="sm" len="sm"/>
              <a:tailEnd type="oval" w="sm" len="sm"/>
            </a:ln>
          </p:spPr>
        </p:cxnSp>
        <p:sp>
          <p:nvSpPr>
            <p:cNvPr id="298" name="Google Shape;298;p34"/>
            <p:cNvSpPr/>
            <p:nvPr/>
          </p:nvSpPr>
          <p:spPr>
            <a:xfrm>
              <a:off x="4137552" y="3594272"/>
              <a:ext cx="648000" cy="648000"/>
            </a:xfrm>
            <a:prstGeom prst="ellipse">
              <a:avLst/>
            </a:prstGeom>
            <a:solidFill>
              <a:schemeClr val="lt1"/>
            </a:solidFill>
            <a:ln w="88900" cap="flat" cmpd="sng">
              <a:solidFill>
                <a:srgbClr val="674EA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a:latin typeface="Nunito"/>
                  <a:ea typeface="Nunito"/>
                  <a:cs typeface="Nunito"/>
                  <a:sym typeface="Nunito"/>
                </a:rPr>
                <a:t>8</a:t>
              </a:r>
              <a:endParaRPr>
                <a:latin typeface="Nunito"/>
                <a:ea typeface="Nunito"/>
                <a:cs typeface="Nunito"/>
                <a:sym typeface="Nunito"/>
              </a:endParaRPr>
            </a:p>
          </p:txBody>
        </p:sp>
      </p:grpSp>
      <p:grpSp>
        <p:nvGrpSpPr>
          <p:cNvPr id="299" name="Google Shape;299;p34"/>
          <p:cNvGrpSpPr/>
          <p:nvPr/>
        </p:nvGrpSpPr>
        <p:grpSpPr>
          <a:xfrm>
            <a:off x="9829485" y="3840592"/>
            <a:ext cx="407786" cy="697947"/>
            <a:chOff x="4137552" y="3133187"/>
            <a:chExt cx="648000" cy="1109085"/>
          </a:xfrm>
        </p:grpSpPr>
        <p:cxnSp>
          <p:nvCxnSpPr>
            <p:cNvPr id="300" name="Google Shape;300;p34"/>
            <p:cNvCxnSpPr/>
            <p:nvPr/>
          </p:nvCxnSpPr>
          <p:spPr>
            <a:xfrm rot="10800000">
              <a:off x="4461588" y="3133187"/>
              <a:ext cx="0" cy="780900"/>
            </a:xfrm>
            <a:prstGeom prst="straightConnector1">
              <a:avLst/>
            </a:prstGeom>
            <a:noFill/>
            <a:ln w="101600" cap="flat" cmpd="sng">
              <a:solidFill>
                <a:srgbClr val="3D85C6"/>
              </a:solidFill>
              <a:prstDash val="solid"/>
              <a:miter lim="800000"/>
              <a:headEnd type="oval" w="sm" len="sm"/>
              <a:tailEnd type="oval" w="sm" len="sm"/>
            </a:ln>
          </p:spPr>
        </p:cxnSp>
        <p:sp>
          <p:nvSpPr>
            <p:cNvPr id="301" name="Google Shape;301;p34"/>
            <p:cNvSpPr/>
            <p:nvPr/>
          </p:nvSpPr>
          <p:spPr>
            <a:xfrm>
              <a:off x="4137552" y="3594272"/>
              <a:ext cx="648000" cy="648000"/>
            </a:xfrm>
            <a:prstGeom prst="ellipse">
              <a:avLst/>
            </a:prstGeom>
            <a:solidFill>
              <a:schemeClr val="lt1"/>
            </a:solidFill>
            <a:ln w="88900" cap="flat" cmpd="sng">
              <a:solidFill>
                <a:srgbClr val="3D85C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a:latin typeface="Nunito"/>
                  <a:ea typeface="Nunito"/>
                  <a:cs typeface="Nunito"/>
                  <a:sym typeface="Nunito"/>
                </a:rPr>
                <a:t>7</a:t>
              </a:r>
              <a:endParaRPr>
                <a:latin typeface="Nunito"/>
                <a:ea typeface="Nunito"/>
                <a:cs typeface="Nunito"/>
                <a:sym typeface="Nunito"/>
              </a:endParaRPr>
            </a:p>
          </p:txBody>
        </p:sp>
      </p:grpSp>
      <p:sp>
        <p:nvSpPr>
          <p:cNvPr id="302" name="Google Shape;302;p34"/>
          <p:cNvSpPr txBox="1"/>
          <p:nvPr/>
        </p:nvSpPr>
        <p:spPr>
          <a:xfrm>
            <a:off x="2432525" y="3095063"/>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Estimation, </a:t>
            </a:r>
            <a:endParaRPr>
              <a:solidFill>
                <a:srgbClr val="3F3F3F"/>
              </a:solidFill>
              <a:latin typeface="Nunito"/>
              <a:ea typeface="Nunito"/>
              <a:cs typeface="Nunito"/>
              <a:sym typeface="Nunito"/>
            </a:endParaRPr>
          </a:p>
          <a:p>
            <a:pPr marL="0" marR="0" lvl="0" indent="0" algn="ctr" rtl="0">
              <a:spcBef>
                <a:spcPts val="0"/>
              </a:spcBef>
              <a:spcAft>
                <a:spcPts val="0"/>
              </a:spcAft>
              <a:buNone/>
            </a:pPr>
            <a:r>
              <a:rPr lang="en-US">
                <a:solidFill>
                  <a:srgbClr val="3F3F3F"/>
                </a:solidFill>
                <a:latin typeface="Nunito"/>
                <a:ea typeface="Nunito"/>
                <a:cs typeface="Nunito"/>
                <a:sym typeface="Nunito"/>
              </a:rPr>
              <a:t>ROI &amp; ROV</a:t>
            </a:r>
            <a:endParaRPr>
              <a:solidFill>
                <a:srgbClr val="3F3F3F"/>
              </a:solidFill>
              <a:latin typeface="Nunito"/>
              <a:ea typeface="Nunito"/>
              <a:cs typeface="Nunito"/>
              <a:sym typeface="Nunito"/>
            </a:endParaRPr>
          </a:p>
        </p:txBody>
      </p:sp>
      <p:sp>
        <p:nvSpPr>
          <p:cNvPr id="303" name="Google Shape;303;p34"/>
          <p:cNvSpPr txBox="1"/>
          <p:nvPr/>
        </p:nvSpPr>
        <p:spPr>
          <a:xfrm>
            <a:off x="4133462" y="3095063"/>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SDLC &amp; Key Software Concepts</a:t>
            </a:r>
            <a:endParaRPr>
              <a:solidFill>
                <a:srgbClr val="3F3F3F"/>
              </a:solidFill>
              <a:latin typeface="Nunito"/>
              <a:ea typeface="Nunito"/>
              <a:cs typeface="Nunito"/>
              <a:sym typeface="Nunito"/>
            </a:endParaRPr>
          </a:p>
        </p:txBody>
      </p:sp>
      <p:sp>
        <p:nvSpPr>
          <p:cNvPr id="304" name="Google Shape;304;p34"/>
          <p:cNvSpPr txBox="1"/>
          <p:nvPr/>
        </p:nvSpPr>
        <p:spPr>
          <a:xfrm>
            <a:off x="7535350" y="3109563"/>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Competitive &amp; SWOT Analysis</a:t>
            </a:r>
            <a:endParaRPr>
              <a:solidFill>
                <a:srgbClr val="3F3F3F"/>
              </a:solidFill>
              <a:latin typeface="Nunito"/>
              <a:ea typeface="Nunito"/>
              <a:cs typeface="Nunito"/>
              <a:sym typeface="Nunito"/>
            </a:endParaRPr>
          </a:p>
        </p:txBody>
      </p:sp>
      <p:sp>
        <p:nvSpPr>
          <p:cNvPr id="305" name="Google Shape;305;p34"/>
          <p:cNvSpPr txBox="1"/>
          <p:nvPr/>
        </p:nvSpPr>
        <p:spPr>
          <a:xfrm>
            <a:off x="5834400" y="3095063"/>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Persona &amp; User Stories</a:t>
            </a:r>
            <a:endParaRPr>
              <a:solidFill>
                <a:srgbClr val="3F3F3F"/>
              </a:solidFill>
              <a:latin typeface="Nunito"/>
              <a:ea typeface="Nunito"/>
              <a:cs typeface="Nunito"/>
              <a:sym typeface="Nunito"/>
            </a:endParaRPr>
          </a:p>
        </p:txBody>
      </p:sp>
      <p:sp>
        <p:nvSpPr>
          <p:cNvPr id="306" name="Google Shape;306;p34"/>
          <p:cNvSpPr txBox="1"/>
          <p:nvPr/>
        </p:nvSpPr>
        <p:spPr>
          <a:xfrm>
            <a:off x="9236287" y="3095063"/>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Proposed New System</a:t>
            </a:r>
            <a:endParaRPr>
              <a:solidFill>
                <a:srgbClr val="3F3F3F"/>
              </a:solidFill>
              <a:latin typeface="Nunito"/>
              <a:ea typeface="Nunito"/>
              <a:cs typeface="Nunito"/>
              <a:sym typeface="Nunito"/>
            </a:endParaRPr>
          </a:p>
        </p:txBody>
      </p:sp>
      <p:grpSp>
        <p:nvGrpSpPr>
          <p:cNvPr id="307" name="Google Shape;307;p34"/>
          <p:cNvGrpSpPr/>
          <p:nvPr/>
        </p:nvGrpSpPr>
        <p:grpSpPr>
          <a:xfrm>
            <a:off x="1324791" y="5477380"/>
            <a:ext cx="407786" cy="697947"/>
            <a:chOff x="4137552" y="3133187"/>
            <a:chExt cx="648000" cy="1109085"/>
          </a:xfrm>
        </p:grpSpPr>
        <p:cxnSp>
          <p:nvCxnSpPr>
            <p:cNvPr id="308" name="Google Shape;308;p34"/>
            <p:cNvCxnSpPr/>
            <p:nvPr/>
          </p:nvCxnSpPr>
          <p:spPr>
            <a:xfrm rot="10800000">
              <a:off x="4461588" y="3133187"/>
              <a:ext cx="0" cy="780900"/>
            </a:xfrm>
            <a:prstGeom prst="straightConnector1">
              <a:avLst/>
            </a:prstGeom>
            <a:noFill/>
            <a:ln w="101600" cap="flat" cmpd="sng">
              <a:solidFill>
                <a:srgbClr val="674EA7"/>
              </a:solidFill>
              <a:prstDash val="solid"/>
              <a:miter lim="800000"/>
              <a:headEnd type="oval" w="sm" len="sm"/>
              <a:tailEnd type="oval" w="sm" len="sm"/>
            </a:ln>
          </p:spPr>
        </p:cxnSp>
        <p:sp>
          <p:nvSpPr>
            <p:cNvPr id="309" name="Google Shape;309;p34"/>
            <p:cNvSpPr/>
            <p:nvPr/>
          </p:nvSpPr>
          <p:spPr>
            <a:xfrm>
              <a:off x="4137552" y="3594272"/>
              <a:ext cx="648000" cy="648000"/>
            </a:xfrm>
            <a:prstGeom prst="ellipse">
              <a:avLst/>
            </a:prstGeom>
            <a:solidFill>
              <a:schemeClr val="lt1"/>
            </a:solidFill>
            <a:ln w="88900" cap="flat" cmpd="sng">
              <a:solidFill>
                <a:srgbClr val="674EA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latin typeface="Nunito"/>
                <a:ea typeface="Nunito"/>
                <a:cs typeface="Nunito"/>
                <a:sym typeface="Nunito"/>
              </a:endParaRPr>
            </a:p>
          </p:txBody>
        </p:sp>
      </p:grpSp>
      <p:grpSp>
        <p:nvGrpSpPr>
          <p:cNvPr id="310" name="Google Shape;310;p34"/>
          <p:cNvGrpSpPr/>
          <p:nvPr/>
        </p:nvGrpSpPr>
        <p:grpSpPr>
          <a:xfrm>
            <a:off x="3025730" y="5477380"/>
            <a:ext cx="407786" cy="697947"/>
            <a:chOff x="4137552" y="3133187"/>
            <a:chExt cx="648000" cy="1109085"/>
          </a:xfrm>
        </p:grpSpPr>
        <p:cxnSp>
          <p:nvCxnSpPr>
            <p:cNvPr id="311" name="Google Shape;311;p34"/>
            <p:cNvCxnSpPr/>
            <p:nvPr/>
          </p:nvCxnSpPr>
          <p:spPr>
            <a:xfrm rot="10800000">
              <a:off x="4461588" y="3133187"/>
              <a:ext cx="0" cy="780900"/>
            </a:xfrm>
            <a:prstGeom prst="straightConnector1">
              <a:avLst/>
            </a:prstGeom>
            <a:noFill/>
            <a:ln w="101600" cap="flat" cmpd="sng">
              <a:solidFill>
                <a:srgbClr val="3D85C6"/>
              </a:solidFill>
              <a:prstDash val="solid"/>
              <a:miter lim="800000"/>
              <a:headEnd type="oval" w="sm" len="sm"/>
              <a:tailEnd type="oval" w="sm" len="sm"/>
            </a:ln>
          </p:spPr>
        </p:cxnSp>
        <p:sp>
          <p:nvSpPr>
            <p:cNvPr id="312" name="Google Shape;312;p34"/>
            <p:cNvSpPr/>
            <p:nvPr/>
          </p:nvSpPr>
          <p:spPr>
            <a:xfrm>
              <a:off x="4137552" y="3594272"/>
              <a:ext cx="648000" cy="648000"/>
            </a:xfrm>
            <a:prstGeom prst="ellipse">
              <a:avLst/>
            </a:prstGeom>
            <a:solidFill>
              <a:schemeClr val="lt1"/>
            </a:solidFill>
            <a:ln w="88900" cap="flat" cmpd="sng">
              <a:solidFill>
                <a:srgbClr val="3D85C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latin typeface="Nunito"/>
                <a:ea typeface="Nunito"/>
                <a:cs typeface="Nunito"/>
                <a:sym typeface="Nunito"/>
              </a:endParaRPr>
            </a:p>
          </p:txBody>
        </p:sp>
      </p:grpSp>
      <p:grpSp>
        <p:nvGrpSpPr>
          <p:cNvPr id="313" name="Google Shape;313;p34"/>
          <p:cNvGrpSpPr/>
          <p:nvPr/>
        </p:nvGrpSpPr>
        <p:grpSpPr>
          <a:xfrm>
            <a:off x="4726669" y="5477380"/>
            <a:ext cx="407786" cy="697947"/>
            <a:chOff x="4137552" y="3133187"/>
            <a:chExt cx="648000" cy="1109085"/>
          </a:xfrm>
        </p:grpSpPr>
        <p:cxnSp>
          <p:nvCxnSpPr>
            <p:cNvPr id="314" name="Google Shape;314;p34"/>
            <p:cNvCxnSpPr/>
            <p:nvPr/>
          </p:nvCxnSpPr>
          <p:spPr>
            <a:xfrm rot="10800000">
              <a:off x="4461588" y="3133187"/>
              <a:ext cx="0" cy="780900"/>
            </a:xfrm>
            <a:prstGeom prst="straightConnector1">
              <a:avLst/>
            </a:prstGeom>
            <a:noFill/>
            <a:ln w="101600" cap="flat" cmpd="sng">
              <a:solidFill>
                <a:srgbClr val="674EA7"/>
              </a:solidFill>
              <a:prstDash val="solid"/>
              <a:miter lim="800000"/>
              <a:headEnd type="oval" w="sm" len="sm"/>
              <a:tailEnd type="oval" w="sm" len="sm"/>
            </a:ln>
          </p:spPr>
        </p:cxnSp>
        <p:sp>
          <p:nvSpPr>
            <p:cNvPr id="315" name="Google Shape;315;p34"/>
            <p:cNvSpPr/>
            <p:nvPr/>
          </p:nvSpPr>
          <p:spPr>
            <a:xfrm>
              <a:off x="4137552" y="3594272"/>
              <a:ext cx="648000" cy="648000"/>
            </a:xfrm>
            <a:prstGeom prst="ellipse">
              <a:avLst/>
            </a:prstGeom>
            <a:solidFill>
              <a:schemeClr val="lt1"/>
            </a:solidFill>
            <a:ln w="88900" cap="flat" cmpd="sng">
              <a:solidFill>
                <a:srgbClr val="674EA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latin typeface="Nunito"/>
                <a:ea typeface="Nunito"/>
                <a:cs typeface="Nunito"/>
                <a:sym typeface="Nunito"/>
              </a:endParaRPr>
            </a:p>
          </p:txBody>
        </p:sp>
      </p:grpSp>
      <p:grpSp>
        <p:nvGrpSpPr>
          <p:cNvPr id="316" name="Google Shape;316;p34"/>
          <p:cNvGrpSpPr/>
          <p:nvPr/>
        </p:nvGrpSpPr>
        <p:grpSpPr>
          <a:xfrm>
            <a:off x="6427607" y="5477380"/>
            <a:ext cx="407786" cy="697947"/>
            <a:chOff x="4137552" y="3133187"/>
            <a:chExt cx="648000" cy="1109085"/>
          </a:xfrm>
        </p:grpSpPr>
        <p:cxnSp>
          <p:nvCxnSpPr>
            <p:cNvPr id="317" name="Google Shape;317;p34"/>
            <p:cNvCxnSpPr/>
            <p:nvPr/>
          </p:nvCxnSpPr>
          <p:spPr>
            <a:xfrm rot="10800000">
              <a:off x="4461588" y="3133187"/>
              <a:ext cx="0" cy="780900"/>
            </a:xfrm>
            <a:prstGeom prst="straightConnector1">
              <a:avLst/>
            </a:prstGeom>
            <a:noFill/>
            <a:ln w="101600" cap="flat" cmpd="sng">
              <a:solidFill>
                <a:srgbClr val="3D85C6"/>
              </a:solidFill>
              <a:prstDash val="solid"/>
              <a:miter lim="800000"/>
              <a:headEnd type="oval" w="sm" len="sm"/>
              <a:tailEnd type="oval" w="sm" len="sm"/>
            </a:ln>
          </p:spPr>
        </p:cxnSp>
        <p:sp>
          <p:nvSpPr>
            <p:cNvPr id="318" name="Google Shape;318;p34"/>
            <p:cNvSpPr/>
            <p:nvPr/>
          </p:nvSpPr>
          <p:spPr>
            <a:xfrm>
              <a:off x="4137552" y="3594272"/>
              <a:ext cx="648000" cy="648000"/>
            </a:xfrm>
            <a:prstGeom prst="ellipse">
              <a:avLst/>
            </a:prstGeom>
            <a:solidFill>
              <a:schemeClr val="lt1"/>
            </a:solidFill>
            <a:ln w="88900" cap="flat" cmpd="sng">
              <a:solidFill>
                <a:srgbClr val="3D85C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latin typeface="Nunito"/>
                <a:ea typeface="Nunito"/>
                <a:cs typeface="Nunito"/>
                <a:sym typeface="Nunito"/>
              </a:endParaRPr>
            </a:p>
          </p:txBody>
        </p:sp>
      </p:grpSp>
      <p:sp>
        <p:nvSpPr>
          <p:cNvPr id="319" name="Google Shape;319;p34"/>
          <p:cNvSpPr txBox="1"/>
          <p:nvPr/>
        </p:nvSpPr>
        <p:spPr>
          <a:xfrm>
            <a:off x="731587" y="4731850"/>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Roadmap &amp; Project Plan</a:t>
            </a:r>
            <a:endParaRPr>
              <a:solidFill>
                <a:srgbClr val="3F3F3F"/>
              </a:solidFill>
              <a:latin typeface="Nunito"/>
              <a:ea typeface="Nunito"/>
              <a:cs typeface="Nunito"/>
              <a:sym typeface="Nunito"/>
            </a:endParaRPr>
          </a:p>
        </p:txBody>
      </p:sp>
      <p:grpSp>
        <p:nvGrpSpPr>
          <p:cNvPr id="320" name="Google Shape;320;p34"/>
          <p:cNvGrpSpPr/>
          <p:nvPr/>
        </p:nvGrpSpPr>
        <p:grpSpPr>
          <a:xfrm>
            <a:off x="8128546" y="5480730"/>
            <a:ext cx="407786" cy="697947"/>
            <a:chOff x="4137552" y="3133187"/>
            <a:chExt cx="648000" cy="1109085"/>
          </a:xfrm>
        </p:grpSpPr>
        <p:cxnSp>
          <p:nvCxnSpPr>
            <p:cNvPr id="321" name="Google Shape;321;p34"/>
            <p:cNvCxnSpPr/>
            <p:nvPr/>
          </p:nvCxnSpPr>
          <p:spPr>
            <a:xfrm rot="10800000">
              <a:off x="4461588" y="3133187"/>
              <a:ext cx="0" cy="780900"/>
            </a:xfrm>
            <a:prstGeom prst="straightConnector1">
              <a:avLst/>
            </a:prstGeom>
            <a:noFill/>
            <a:ln w="101600" cap="flat" cmpd="sng">
              <a:solidFill>
                <a:srgbClr val="674EA7"/>
              </a:solidFill>
              <a:prstDash val="solid"/>
              <a:miter lim="800000"/>
              <a:headEnd type="oval" w="sm" len="sm"/>
              <a:tailEnd type="oval" w="sm" len="sm"/>
            </a:ln>
          </p:spPr>
        </p:cxnSp>
        <p:sp>
          <p:nvSpPr>
            <p:cNvPr id="322" name="Google Shape;322;p34"/>
            <p:cNvSpPr/>
            <p:nvPr/>
          </p:nvSpPr>
          <p:spPr>
            <a:xfrm>
              <a:off x="4137552" y="3594272"/>
              <a:ext cx="648000" cy="648000"/>
            </a:xfrm>
            <a:prstGeom prst="ellipse">
              <a:avLst/>
            </a:prstGeom>
            <a:solidFill>
              <a:schemeClr val="lt1"/>
            </a:solidFill>
            <a:ln w="88900" cap="flat" cmpd="sng">
              <a:solidFill>
                <a:srgbClr val="674EA7"/>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latin typeface="Nunito"/>
                <a:ea typeface="Nunito"/>
                <a:cs typeface="Nunito"/>
                <a:sym typeface="Nunito"/>
              </a:endParaRPr>
            </a:p>
          </p:txBody>
        </p:sp>
      </p:grpSp>
      <p:sp>
        <p:nvSpPr>
          <p:cNvPr id="323" name="Google Shape;323;p34"/>
          <p:cNvSpPr txBox="1"/>
          <p:nvPr/>
        </p:nvSpPr>
        <p:spPr>
          <a:xfrm>
            <a:off x="2432525" y="4731850"/>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Testing</a:t>
            </a:r>
            <a:endParaRPr>
              <a:solidFill>
                <a:srgbClr val="3F3F3F"/>
              </a:solidFill>
              <a:latin typeface="Nunito"/>
              <a:ea typeface="Nunito"/>
              <a:cs typeface="Nunito"/>
              <a:sym typeface="Nunito"/>
            </a:endParaRPr>
          </a:p>
        </p:txBody>
      </p:sp>
      <p:sp>
        <p:nvSpPr>
          <p:cNvPr id="324" name="Google Shape;324;p34"/>
          <p:cNvSpPr txBox="1"/>
          <p:nvPr/>
        </p:nvSpPr>
        <p:spPr>
          <a:xfrm>
            <a:off x="4133462" y="4731850"/>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Release Plan &amp; Success Criteria</a:t>
            </a:r>
            <a:endParaRPr>
              <a:solidFill>
                <a:srgbClr val="3F3F3F"/>
              </a:solidFill>
              <a:latin typeface="Nunito"/>
              <a:ea typeface="Nunito"/>
              <a:cs typeface="Nunito"/>
              <a:sym typeface="Nunito"/>
            </a:endParaRPr>
          </a:p>
        </p:txBody>
      </p:sp>
      <p:sp>
        <p:nvSpPr>
          <p:cNvPr id="325" name="Google Shape;325;p34"/>
          <p:cNvSpPr txBox="1"/>
          <p:nvPr/>
        </p:nvSpPr>
        <p:spPr>
          <a:xfrm>
            <a:off x="7535350" y="4746350"/>
            <a:ext cx="1594200" cy="646200"/>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dk1"/>
              </a:buClr>
              <a:buFont typeface="Arial"/>
              <a:buNone/>
            </a:pPr>
            <a:r>
              <a:rPr lang="en-US">
                <a:solidFill>
                  <a:srgbClr val="3F3F3F"/>
                </a:solidFill>
                <a:latin typeface="Nunito"/>
                <a:ea typeface="Nunito"/>
                <a:cs typeface="Nunito"/>
                <a:sym typeface="Nunito"/>
              </a:rPr>
              <a:t>Appendix</a:t>
            </a:r>
            <a:endParaRPr>
              <a:solidFill>
                <a:srgbClr val="3F3F3F"/>
              </a:solidFill>
              <a:latin typeface="Nunito"/>
              <a:ea typeface="Nunito"/>
              <a:cs typeface="Nunito"/>
              <a:sym typeface="Nunito"/>
            </a:endParaRPr>
          </a:p>
        </p:txBody>
      </p:sp>
      <p:sp>
        <p:nvSpPr>
          <p:cNvPr id="326" name="Google Shape;326;p34"/>
          <p:cNvSpPr txBox="1"/>
          <p:nvPr/>
        </p:nvSpPr>
        <p:spPr>
          <a:xfrm>
            <a:off x="5834400" y="4731850"/>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Bug Tracking &amp; Management</a:t>
            </a:r>
            <a:endParaRPr>
              <a:solidFill>
                <a:srgbClr val="3F3F3F"/>
              </a:solidFill>
              <a:latin typeface="Nunito"/>
              <a:ea typeface="Nunito"/>
              <a:cs typeface="Nunito"/>
              <a:sym typeface="Nunito"/>
            </a:endParaRPr>
          </a:p>
        </p:txBody>
      </p:sp>
      <p:sp>
        <p:nvSpPr>
          <p:cNvPr id="327" name="Google Shape;327;p34"/>
          <p:cNvSpPr txBox="1"/>
          <p:nvPr/>
        </p:nvSpPr>
        <p:spPr>
          <a:xfrm>
            <a:off x="9236287" y="4731850"/>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endParaRPr>
              <a:solidFill>
                <a:srgbClr val="3F3F3F"/>
              </a:solidFill>
              <a:latin typeface="Nunito"/>
              <a:ea typeface="Nunito"/>
              <a:cs typeface="Nunito"/>
              <a:sym typeface="Nunito"/>
            </a:endParaRPr>
          </a:p>
        </p:txBody>
      </p:sp>
      <p:sp>
        <p:nvSpPr>
          <p:cNvPr id="328" name="Google Shape;328;p34"/>
          <p:cNvSpPr/>
          <p:nvPr/>
        </p:nvSpPr>
        <p:spPr>
          <a:xfrm>
            <a:off x="4646175" y="4061375"/>
            <a:ext cx="584400" cy="529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Nunito"/>
                <a:ea typeface="Nunito"/>
                <a:cs typeface="Nunito"/>
                <a:sym typeface="Nunito"/>
              </a:rPr>
              <a:t>10</a:t>
            </a:r>
            <a:endParaRPr>
              <a:latin typeface="Nunito"/>
              <a:ea typeface="Nunito"/>
              <a:cs typeface="Nunito"/>
              <a:sym typeface="Nunito"/>
            </a:endParaRPr>
          </a:p>
        </p:txBody>
      </p:sp>
      <p:sp>
        <p:nvSpPr>
          <p:cNvPr id="329" name="Google Shape;329;p34"/>
          <p:cNvSpPr/>
          <p:nvPr/>
        </p:nvSpPr>
        <p:spPr>
          <a:xfrm>
            <a:off x="2934525" y="4061375"/>
            <a:ext cx="584400" cy="529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Nunito"/>
                <a:ea typeface="Nunito"/>
                <a:cs typeface="Nunito"/>
                <a:sym typeface="Nunito"/>
              </a:rPr>
              <a:t>11</a:t>
            </a:r>
            <a:endParaRPr>
              <a:latin typeface="Nunito"/>
              <a:ea typeface="Nunito"/>
              <a:cs typeface="Nunito"/>
              <a:sym typeface="Nunito"/>
            </a:endParaRPr>
          </a:p>
        </p:txBody>
      </p:sp>
      <p:sp>
        <p:nvSpPr>
          <p:cNvPr id="330" name="Google Shape;330;p34"/>
          <p:cNvSpPr/>
          <p:nvPr/>
        </p:nvSpPr>
        <p:spPr>
          <a:xfrm>
            <a:off x="1243750" y="4061375"/>
            <a:ext cx="584400" cy="529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Nunito"/>
                <a:ea typeface="Nunito"/>
                <a:cs typeface="Nunito"/>
                <a:sym typeface="Nunito"/>
              </a:rPr>
              <a:t>12</a:t>
            </a:r>
            <a:endParaRPr>
              <a:latin typeface="Nunito"/>
              <a:ea typeface="Nunito"/>
              <a:cs typeface="Nunito"/>
              <a:sym typeface="Nunito"/>
            </a:endParaRPr>
          </a:p>
        </p:txBody>
      </p:sp>
      <p:sp>
        <p:nvSpPr>
          <p:cNvPr id="331" name="Google Shape;331;p34"/>
          <p:cNvSpPr/>
          <p:nvPr/>
        </p:nvSpPr>
        <p:spPr>
          <a:xfrm>
            <a:off x="4646163" y="5698150"/>
            <a:ext cx="584400" cy="529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Nunito"/>
                <a:ea typeface="Nunito"/>
                <a:cs typeface="Nunito"/>
                <a:sym typeface="Nunito"/>
              </a:rPr>
              <a:t>15</a:t>
            </a:r>
            <a:endParaRPr>
              <a:latin typeface="Nunito"/>
              <a:ea typeface="Nunito"/>
              <a:cs typeface="Nunito"/>
              <a:sym typeface="Nunito"/>
            </a:endParaRPr>
          </a:p>
        </p:txBody>
      </p:sp>
      <p:sp>
        <p:nvSpPr>
          <p:cNvPr id="332" name="Google Shape;332;p34"/>
          <p:cNvSpPr/>
          <p:nvPr/>
        </p:nvSpPr>
        <p:spPr>
          <a:xfrm>
            <a:off x="2934513" y="5698150"/>
            <a:ext cx="584400" cy="529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Nunito"/>
                <a:ea typeface="Nunito"/>
                <a:cs typeface="Nunito"/>
                <a:sym typeface="Nunito"/>
              </a:rPr>
              <a:t>14</a:t>
            </a:r>
            <a:endParaRPr>
              <a:latin typeface="Nunito"/>
              <a:ea typeface="Nunito"/>
              <a:cs typeface="Nunito"/>
              <a:sym typeface="Nunito"/>
            </a:endParaRPr>
          </a:p>
        </p:txBody>
      </p:sp>
      <p:sp>
        <p:nvSpPr>
          <p:cNvPr id="333" name="Google Shape;333;p34"/>
          <p:cNvSpPr/>
          <p:nvPr/>
        </p:nvSpPr>
        <p:spPr>
          <a:xfrm>
            <a:off x="1243738" y="5698150"/>
            <a:ext cx="584400" cy="529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Nunito"/>
                <a:ea typeface="Nunito"/>
                <a:cs typeface="Nunito"/>
                <a:sym typeface="Nunito"/>
              </a:rPr>
              <a:t>13</a:t>
            </a:r>
            <a:endParaRPr>
              <a:latin typeface="Nunito"/>
              <a:ea typeface="Nunito"/>
              <a:cs typeface="Nunito"/>
              <a:sym typeface="Nunito"/>
            </a:endParaRPr>
          </a:p>
        </p:txBody>
      </p:sp>
      <p:sp>
        <p:nvSpPr>
          <p:cNvPr id="334" name="Google Shape;334;p34"/>
          <p:cNvSpPr/>
          <p:nvPr/>
        </p:nvSpPr>
        <p:spPr>
          <a:xfrm>
            <a:off x="8033413" y="5698150"/>
            <a:ext cx="584400" cy="529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Nunito"/>
                <a:ea typeface="Nunito"/>
                <a:cs typeface="Nunito"/>
                <a:sym typeface="Nunito"/>
              </a:rPr>
              <a:t>17</a:t>
            </a:r>
            <a:endParaRPr>
              <a:latin typeface="Nunito"/>
              <a:ea typeface="Nunito"/>
              <a:cs typeface="Nunito"/>
              <a:sym typeface="Nunito"/>
            </a:endParaRPr>
          </a:p>
        </p:txBody>
      </p:sp>
      <p:sp>
        <p:nvSpPr>
          <p:cNvPr id="335" name="Google Shape;335;p34"/>
          <p:cNvSpPr/>
          <p:nvPr/>
        </p:nvSpPr>
        <p:spPr>
          <a:xfrm>
            <a:off x="6339788" y="5698150"/>
            <a:ext cx="584400" cy="529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Nunito"/>
                <a:ea typeface="Nunito"/>
                <a:cs typeface="Nunito"/>
                <a:sym typeface="Nunito"/>
              </a:rPr>
              <a:t>16</a:t>
            </a:r>
            <a:endParaRPr>
              <a:latin typeface="Nunito"/>
              <a:ea typeface="Nunito"/>
              <a:cs typeface="Nunito"/>
              <a:sym typeface="Nunito"/>
            </a:endParaRPr>
          </a:p>
        </p:txBody>
      </p:sp>
      <p:grpSp>
        <p:nvGrpSpPr>
          <p:cNvPr id="336" name="Google Shape;336;p34"/>
          <p:cNvGrpSpPr/>
          <p:nvPr/>
        </p:nvGrpSpPr>
        <p:grpSpPr>
          <a:xfrm>
            <a:off x="9970260" y="5489067"/>
            <a:ext cx="407786" cy="697947"/>
            <a:chOff x="4137552" y="3133187"/>
            <a:chExt cx="648000" cy="1109085"/>
          </a:xfrm>
        </p:grpSpPr>
        <p:cxnSp>
          <p:nvCxnSpPr>
            <p:cNvPr id="337" name="Google Shape;337;p34"/>
            <p:cNvCxnSpPr/>
            <p:nvPr/>
          </p:nvCxnSpPr>
          <p:spPr>
            <a:xfrm rot="10800000">
              <a:off x="4461588" y="3133187"/>
              <a:ext cx="0" cy="780900"/>
            </a:xfrm>
            <a:prstGeom prst="straightConnector1">
              <a:avLst/>
            </a:prstGeom>
            <a:noFill/>
            <a:ln w="101600" cap="flat" cmpd="sng">
              <a:solidFill>
                <a:srgbClr val="3D85C6"/>
              </a:solidFill>
              <a:prstDash val="solid"/>
              <a:miter lim="800000"/>
              <a:headEnd type="oval" w="sm" len="sm"/>
              <a:tailEnd type="oval" w="sm" len="sm"/>
            </a:ln>
          </p:spPr>
        </p:cxnSp>
        <p:sp>
          <p:nvSpPr>
            <p:cNvPr id="338" name="Google Shape;338;p34"/>
            <p:cNvSpPr/>
            <p:nvPr/>
          </p:nvSpPr>
          <p:spPr>
            <a:xfrm>
              <a:off x="4137552" y="3594272"/>
              <a:ext cx="648000" cy="648000"/>
            </a:xfrm>
            <a:prstGeom prst="ellipse">
              <a:avLst/>
            </a:prstGeom>
            <a:solidFill>
              <a:schemeClr val="lt1"/>
            </a:solidFill>
            <a:ln w="88900" cap="flat" cmpd="sng">
              <a:solidFill>
                <a:srgbClr val="3D85C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a:latin typeface="Nunito"/>
                <a:ea typeface="Nunito"/>
                <a:cs typeface="Nunito"/>
                <a:sym typeface="Nunito"/>
              </a:endParaRPr>
            </a:p>
          </p:txBody>
        </p:sp>
      </p:grpSp>
      <p:sp>
        <p:nvSpPr>
          <p:cNvPr id="339" name="Google Shape;339;p34"/>
          <p:cNvSpPr txBox="1"/>
          <p:nvPr/>
        </p:nvSpPr>
        <p:spPr>
          <a:xfrm>
            <a:off x="9377062" y="4743538"/>
            <a:ext cx="1594200" cy="6462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a:solidFill>
                  <a:srgbClr val="3F3F3F"/>
                </a:solidFill>
                <a:latin typeface="Nunito"/>
                <a:ea typeface="Nunito"/>
                <a:cs typeface="Nunito"/>
                <a:sym typeface="Nunito"/>
              </a:rPr>
              <a:t>Bibliography</a:t>
            </a:r>
            <a:endParaRPr>
              <a:solidFill>
                <a:srgbClr val="3F3F3F"/>
              </a:solidFill>
              <a:latin typeface="Nunito"/>
              <a:ea typeface="Nunito"/>
              <a:cs typeface="Nunito"/>
              <a:sym typeface="Nunito"/>
            </a:endParaRPr>
          </a:p>
        </p:txBody>
      </p:sp>
      <p:sp>
        <p:nvSpPr>
          <p:cNvPr id="340" name="Google Shape;340;p34"/>
          <p:cNvSpPr/>
          <p:nvPr/>
        </p:nvSpPr>
        <p:spPr>
          <a:xfrm>
            <a:off x="9881938" y="5698150"/>
            <a:ext cx="584400" cy="5292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atin typeface="Nunito"/>
                <a:ea typeface="Nunito"/>
                <a:cs typeface="Nunito"/>
                <a:sym typeface="Nunito"/>
              </a:rPr>
              <a:t>18</a:t>
            </a:r>
            <a:endParaRPr>
              <a:latin typeface="Nunito"/>
              <a:ea typeface="Nunito"/>
              <a:cs typeface="Nunito"/>
              <a:sym typeface="Nunito"/>
            </a:endParaRPr>
          </a:p>
        </p:txBody>
      </p:sp>
      <p:sp>
        <p:nvSpPr>
          <p:cNvPr id="341" name="Google Shape;341;p34"/>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40"/>
        <p:cNvGrpSpPr/>
        <p:nvPr/>
      </p:nvGrpSpPr>
      <p:grpSpPr>
        <a:xfrm>
          <a:off x="0" y="0"/>
          <a:ext cx="0" cy="0"/>
          <a:chOff x="0" y="0"/>
          <a:chExt cx="0" cy="0"/>
        </a:xfrm>
      </p:grpSpPr>
      <p:sp>
        <p:nvSpPr>
          <p:cNvPr id="841" name="Google Shape;841;p52"/>
          <p:cNvSpPr/>
          <p:nvPr/>
        </p:nvSpPr>
        <p:spPr>
          <a:xfrm>
            <a:off x="8903900" y="1177275"/>
            <a:ext cx="2860800" cy="50286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dk1"/>
              </a:solidFill>
              <a:latin typeface="Arial"/>
              <a:ea typeface="Arial"/>
              <a:cs typeface="Arial"/>
              <a:sym typeface="Arial"/>
            </a:endParaRPr>
          </a:p>
        </p:txBody>
      </p:sp>
      <p:graphicFrame>
        <p:nvGraphicFramePr>
          <p:cNvPr id="842" name="Google Shape;842;p52"/>
          <p:cNvGraphicFramePr/>
          <p:nvPr/>
        </p:nvGraphicFramePr>
        <p:xfrm>
          <a:off x="9011909" y="1285355"/>
          <a:ext cx="2636950" cy="4764710"/>
        </p:xfrm>
        <a:graphic>
          <a:graphicData uri="http://schemas.openxmlformats.org/drawingml/2006/table">
            <a:tbl>
              <a:tblPr firstRow="1" bandRow="1">
                <a:noFill/>
                <a:tableStyleId>{7A6392D0-C7E3-451C-B2F0-A594912E63C8}</a:tableStyleId>
              </a:tblPr>
              <a:tblGrid>
                <a:gridCol w="987425">
                  <a:extLst>
                    <a:ext uri="{9D8B030D-6E8A-4147-A177-3AD203B41FA5}">
                      <a16:colId xmlns:a16="http://schemas.microsoft.com/office/drawing/2014/main" val="20000"/>
                    </a:ext>
                  </a:extLst>
                </a:gridCol>
                <a:gridCol w="1649525">
                  <a:extLst>
                    <a:ext uri="{9D8B030D-6E8A-4147-A177-3AD203B41FA5}">
                      <a16:colId xmlns:a16="http://schemas.microsoft.com/office/drawing/2014/main" val="20001"/>
                    </a:ext>
                  </a:extLst>
                </a:gridCol>
              </a:tblGrid>
              <a:tr h="787825">
                <a:tc>
                  <a:txBody>
                    <a:bodyPr/>
                    <a:lstStyle/>
                    <a:p>
                      <a:pPr marL="0" marR="0" lvl="0" indent="0" algn="l" rtl="0">
                        <a:spcBef>
                          <a:spcPts val="0"/>
                        </a:spcBef>
                        <a:spcAft>
                          <a:spcPts val="0"/>
                        </a:spcAft>
                        <a:buNone/>
                      </a:pPr>
                      <a:endParaRPr u="none" strike="noStrike" cap="none">
                        <a:latin typeface="Nunito"/>
                        <a:ea typeface="Nunito"/>
                        <a:cs typeface="Nunito"/>
                        <a:sym typeface="Nunito"/>
                      </a:endParaRPr>
                    </a:p>
                  </a:txBody>
                  <a:tcPr marL="91450" marR="91450" marT="45725" marB="45725">
                    <a:lnL w="38100" cap="flat" cmpd="sng">
                      <a:solidFill>
                        <a:srgbClr val="F2F2F2"/>
                      </a:solidFill>
                      <a:prstDash val="solid"/>
                      <a:round/>
                      <a:headEnd type="none" w="sm" len="sm"/>
                      <a:tailEnd type="none" w="sm" len="sm"/>
                    </a:lnL>
                    <a:lnR w="38100" cap="flat" cmpd="sng">
                      <a:solidFill>
                        <a:srgbClr val="000000">
                          <a:alpha val="0"/>
                        </a:srgbClr>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D8D8D8"/>
                      </a:solidFill>
                      <a:prstDash val="solid"/>
                      <a:round/>
                      <a:headEnd type="none" w="sm" len="sm"/>
                      <a:tailEnd type="none" w="sm" len="sm"/>
                    </a:lnB>
                    <a:solidFill>
                      <a:srgbClr val="F2F2F2"/>
                    </a:solidFill>
                  </a:tcPr>
                </a:tc>
                <a:tc>
                  <a:txBody>
                    <a:bodyPr/>
                    <a:lstStyle/>
                    <a:p>
                      <a:pPr marL="0" marR="0" lvl="0" indent="0" algn="l" rtl="0">
                        <a:lnSpc>
                          <a:spcPct val="100000"/>
                        </a:lnSpc>
                        <a:spcBef>
                          <a:spcPts val="0"/>
                        </a:spcBef>
                        <a:spcAft>
                          <a:spcPts val="0"/>
                        </a:spcAft>
                        <a:buClr>
                          <a:srgbClr val="595959"/>
                        </a:buClr>
                        <a:buSzPts val="1800"/>
                        <a:buFont typeface="Arial"/>
                        <a:buNone/>
                      </a:pPr>
                      <a:r>
                        <a:rPr lang="en-US">
                          <a:solidFill>
                            <a:srgbClr val="595959"/>
                          </a:solidFill>
                          <a:latin typeface="Nunito"/>
                          <a:ea typeface="Nunito"/>
                          <a:cs typeface="Nunito"/>
                          <a:sym typeface="Nunito"/>
                        </a:rPr>
                        <a:t>Pentaho</a:t>
                      </a:r>
                      <a:endParaRPr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000000">
                          <a:alpha val="0"/>
                        </a:srgbClr>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D8D8D8"/>
                      </a:solidFill>
                      <a:prstDash val="solid"/>
                      <a:round/>
                      <a:headEnd type="none" w="sm" len="sm"/>
                      <a:tailEnd type="none" w="sm" len="sm"/>
                    </a:lnB>
                    <a:solidFill>
                      <a:srgbClr val="F2F2F2"/>
                    </a:solidFill>
                  </a:tcPr>
                </a:tc>
                <a:extLst>
                  <a:ext uri="{0D108BD9-81ED-4DB2-BD59-A6C34878D82A}">
                    <a16:rowId xmlns:a16="http://schemas.microsoft.com/office/drawing/2014/main" val="10000"/>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Pentaho Reporting LGPL V2.1 </a:t>
                      </a:r>
                      <a:endParaRPr sz="1200">
                        <a:latin typeface="Nunito"/>
                        <a:ea typeface="Nunito"/>
                        <a:cs typeface="Nunito"/>
                        <a:sym typeface="Nunito"/>
                      </a:endParaRPr>
                    </a:p>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(or later)</a:t>
                      </a:r>
                      <a:endParaRPr sz="1200" b="1"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1"/>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Windows, Linux, Mac OS X</a:t>
                      </a:r>
                      <a:endParaRPr sz="1200">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2"/>
                  </a:ext>
                </a:extLst>
              </a:tr>
              <a:tr h="541300">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YES</a:t>
                      </a:r>
                      <a:endParaRPr sz="1200" b="1"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3"/>
                  </a:ext>
                </a:extLst>
              </a:tr>
              <a:tr h="630575">
                <a:tc gridSpan="2">
                  <a:txBody>
                    <a:bodyPr/>
                    <a:lstStyle/>
                    <a:p>
                      <a:pPr marL="0" lvl="0" indent="0" algn="ctr" rtl="0">
                        <a:spcBef>
                          <a:spcPts val="0"/>
                        </a:spcBef>
                        <a:spcAft>
                          <a:spcPts val="0"/>
                        </a:spcAft>
                        <a:buNone/>
                      </a:pPr>
                      <a:r>
                        <a:rPr lang="en-US" sz="1200">
                          <a:latin typeface="Nunito"/>
                          <a:ea typeface="Nunito"/>
                          <a:cs typeface="Nunito"/>
                          <a:sym typeface="Nunito"/>
                        </a:rPr>
                        <a:t>XML Report file (.PRPT) is a ZIP of Design and other resources</a:t>
                      </a:r>
                      <a:endParaRPr sz="1200">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4"/>
                  </a:ext>
                </a:extLst>
              </a:tr>
              <a:tr h="451625">
                <a:tc gridSpan="2">
                  <a:txBody>
                    <a:bodyPr/>
                    <a:lstStyle/>
                    <a:p>
                      <a:pPr marL="0" lvl="0" indent="0" algn="ctr" rtl="0">
                        <a:spcBef>
                          <a:spcPts val="0"/>
                        </a:spcBef>
                        <a:spcAft>
                          <a:spcPts val="0"/>
                        </a:spcAft>
                        <a:buNone/>
                      </a:pPr>
                      <a:r>
                        <a:rPr lang="en-US" sz="1200">
                          <a:latin typeface="Nunito"/>
                          <a:ea typeface="Nunito"/>
                          <a:cs typeface="Nunito"/>
                          <a:sym typeface="Nunito"/>
                        </a:rPr>
                        <a:t>YES</a:t>
                      </a:r>
                      <a:endParaRPr sz="1200"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5"/>
                  </a:ext>
                </a:extLst>
              </a:tr>
              <a:tr h="541300">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YES</a:t>
                      </a:r>
                      <a:endParaRPr sz="1200"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6"/>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No (Experimental)</a:t>
                      </a:r>
                      <a:endParaRPr sz="1200" b="1"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7"/>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No</a:t>
                      </a:r>
                      <a:endParaRPr sz="1200"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8"/>
                  </a:ext>
                </a:extLst>
              </a:tr>
            </a:tbl>
          </a:graphicData>
        </a:graphic>
      </p:graphicFrame>
      <p:sp>
        <p:nvSpPr>
          <p:cNvPr id="843" name="Google Shape;843;p52"/>
          <p:cNvSpPr/>
          <p:nvPr/>
        </p:nvSpPr>
        <p:spPr>
          <a:xfrm>
            <a:off x="9316311" y="1545718"/>
            <a:ext cx="277231" cy="368917"/>
          </a:xfrm>
          <a:custGeom>
            <a:avLst/>
            <a:gdLst/>
            <a:ahLst/>
            <a:cxnLst/>
            <a:rect l="l" t="t" r="r" b="b"/>
            <a:pathLst>
              <a:path w="2016224" h="3207971" extrusionOk="0">
                <a:moveTo>
                  <a:pt x="854575" y="1382799"/>
                </a:moveTo>
                <a:lnTo>
                  <a:pt x="854575" y="1686462"/>
                </a:lnTo>
                <a:lnTo>
                  <a:pt x="550912" y="1686462"/>
                </a:lnTo>
                <a:lnTo>
                  <a:pt x="550912" y="1993536"/>
                </a:lnTo>
                <a:lnTo>
                  <a:pt x="854575" y="1993536"/>
                </a:lnTo>
                <a:lnTo>
                  <a:pt x="854575" y="2297199"/>
                </a:lnTo>
                <a:lnTo>
                  <a:pt x="1161649" y="2297199"/>
                </a:lnTo>
                <a:lnTo>
                  <a:pt x="1161649" y="1993536"/>
                </a:lnTo>
                <a:lnTo>
                  <a:pt x="1465312" y="1993536"/>
                </a:lnTo>
                <a:lnTo>
                  <a:pt x="1465312" y="1686462"/>
                </a:lnTo>
                <a:lnTo>
                  <a:pt x="1161649" y="1686462"/>
                </a:lnTo>
                <a:lnTo>
                  <a:pt x="1161649" y="1382799"/>
                </a:lnTo>
                <a:close/>
                <a:moveTo>
                  <a:pt x="397285" y="941591"/>
                </a:moveTo>
                <a:lnTo>
                  <a:pt x="1618940" y="941591"/>
                </a:lnTo>
                <a:lnTo>
                  <a:pt x="1618940" y="2738407"/>
                </a:lnTo>
                <a:lnTo>
                  <a:pt x="397285" y="2738407"/>
                </a:lnTo>
                <a:close/>
                <a:moveTo>
                  <a:pt x="305673" y="849979"/>
                </a:moveTo>
                <a:lnTo>
                  <a:pt x="305673" y="2830019"/>
                </a:lnTo>
                <a:lnTo>
                  <a:pt x="1710552" y="2830019"/>
                </a:lnTo>
                <a:lnTo>
                  <a:pt x="1710552" y="849979"/>
                </a:lnTo>
                <a:close/>
                <a:moveTo>
                  <a:pt x="240515" y="472027"/>
                </a:moveTo>
                <a:lnTo>
                  <a:pt x="1775709" y="472027"/>
                </a:lnTo>
                <a:cubicBezTo>
                  <a:pt x="1908542" y="472027"/>
                  <a:pt x="2016224" y="579709"/>
                  <a:pt x="2016224" y="712542"/>
                </a:cubicBezTo>
                <a:lnTo>
                  <a:pt x="2016224" y="2967456"/>
                </a:lnTo>
                <a:cubicBezTo>
                  <a:pt x="2016224" y="3100289"/>
                  <a:pt x="1908542" y="3207971"/>
                  <a:pt x="1775709" y="3207971"/>
                </a:cubicBezTo>
                <a:lnTo>
                  <a:pt x="240515" y="3207971"/>
                </a:lnTo>
                <a:cubicBezTo>
                  <a:pt x="107682" y="3207971"/>
                  <a:pt x="0" y="3100289"/>
                  <a:pt x="0" y="2967456"/>
                </a:cubicBezTo>
                <a:lnTo>
                  <a:pt x="0" y="712542"/>
                </a:lnTo>
                <a:cubicBezTo>
                  <a:pt x="0" y="579709"/>
                  <a:pt x="107682" y="472027"/>
                  <a:pt x="240515" y="472027"/>
                </a:cubicBezTo>
                <a:close/>
                <a:moveTo>
                  <a:pt x="515787" y="0"/>
                </a:moveTo>
                <a:lnTo>
                  <a:pt x="1500437" y="0"/>
                </a:lnTo>
                <a:cubicBezTo>
                  <a:pt x="1541893" y="0"/>
                  <a:pt x="1575500" y="33607"/>
                  <a:pt x="1575500" y="75063"/>
                </a:cubicBezTo>
                <a:lnTo>
                  <a:pt x="1575500" y="367990"/>
                </a:lnTo>
                <a:lnTo>
                  <a:pt x="440724" y="367990"/>
                </a:lnTo>
                <a:lnTo>
                  <a:pt x="440724" y="75063"/>
                </a:lnTo>
                <a:cubicBezTo>
                  <a:pt x="440724" y="33607"/>
                  <a:pt x="474331" y="0"/>
                  <a:pt x="515787"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Arial"/>
              <a:ea typeface="Arial"/>
              <a:cs typeface="Arial"/>
              <a:sym typeface="Arial"/>
            </a:endParaRPr>
          </a:p>
        </p:txBody>
      </p:sp>
      <p:sp>
        <p:nvSpPr>
          <p:cNvPr id="844" name="Google Shape;844;p52"/>
          <p:cNvSpPr/>
          <p:nvPr/>
        </p:nvSpPr>
        <p:spPr>
          <a:xfrm>
            <a:off x="2854100" y="1171575"/>
            <a:ext cx="2860800" cy="50286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dk1"/>
              </a:solidFill>
              <a:latin typeface="Arial"/>
              <a:ea typeface="Arial"/>
              <a:cs typeface="Arial"/>
              <a:sym typeface="Arial"/>
            </a:endParaRPr>
          </a:p>
        </p:txBody>
      </p:sp>
      <p:graphicFrame>
        <p:nvGraphicFramePr>
          <p:cNvPr id="845" name="Google Shape;845;p52"/>
          <p:cNvGraphicFramePr/>
          <p:nvPr/>
        </p:nvGraphicFramePr>
        <p:xfrm>
          <a:off x="2962109" y="1279655"/>
          <a:ext cx="2636950" cy="4766600"/>
        </p:xfrm>
        <a:graphic>
          <a:graphicData uri="http://schemas.openxmlformats.org/drawingml/2006/table">
            <a:tbl>
              <a:tblPr firstRow="1" bandRow="1">
                <a:noFill/>
                <a:tableStyleId>{7A6392D0-C7E3-451C-B2F0-A594912E63C8}</a:tableStyleId>
              </a:tblPr>
              <a:tblGrid>
                <a:gridCol w="987425">
                  <a:extLst>
                    <a:ext uri="{9D8B030D-6E8A-4147-A177-3AD203B41FA5}">
                      <a16:colId xmlns:a16="http://schemas.microsoft.com/office/drawing/2014/main" val="20000"/>
                    </a:ext>
                  </a:extLst>
                </a:gridCol>
                <a:gridCol w="1649525">
                  <a:extLst>
                    <a:ext uri="{9D8B030D-6E8A-4147-A177-3AD203B41FA5}">
                      <a16:colId xmlns:a16="http://schemas.microsoft.com/office/drawing/2014/main" val="20001"/>
                    </a:ext>
                  </a:extLst>
                </a:gridCol>
              </a:tblGrid>
              <a:tr h="787825">
                <a:tc>
                  <a:txBody>
                    <a:bodyPr/>
                    <a:lstStyle/>
                    <a:p>
                      <a:pPr marL="0" marR="0" lvl="0" indent="0" algn="l" rtl="0">
                        <a:spcBef>
                          <a:spcPts val="0"/>
                        </a:spcBef>
                        <a:spcAft>
                          <a:spcPts val="0"/>
                        </a:spcAft>
                        <a:buNone/>
                      </a:pPr>
                      <a:endParaRPr u="none" strike="noStrike" cap="none">
                        <a:latin typeface="Nunito"/>
                        <a:ea typeface="Nunito"/>
                        <a:cs typeface="Nunito"/>
                        <a:sym typeface="Nunito"/>
                      </a:endParaRPr>
                    </a:p>
                  </a:txBody>
                  <a:tcPr marL="91450" marR="91450" marT="45725" marB="45725">
                    <a:lnL w="38100" cap="flat" cmpd="sng">
                      <a:solidFill>
                        <a:srgbClr val="F2F2F2"/>
                      </a:solidFill>
                      <a:prstDash val="solid"/>
                      <a:round/>
                      <a:headEnd type="none" w="sm" len="sm"/>
                      <a:tailEnd type="none" w="sm" len="sm"/>
                    </a:lnL>
                    <a:lnR w="38100" cap="flat" cmpd="sng">
                      <a:solidFill>
                        <a:srgbClr val="000000">
                          <a:alpha val="0"/>
                        </a:srgbClr>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D8D8D8"/>
                      </a:solidFill>
                      <a:prstDash val="solid"/>
                      <a:round/>
                      <a:headEnd type="none" w="sm" len="sm"/>
                      <a:tailEnd type="none" w="sm" len="sm"/>
                    </a:lnB>
                    <a:solidFill>
                      <a:srgbClr val="F2F2F2"/>
                    </a:solidFill>
                  </a:tcPr>
                </a:tc>
                <a:tc>
                  <a:txBody>
                    <a:bodyPr/>
                    <a:lstStyle/>
                    <a:p>
                      <a:pPr marL="0" marR="0" lvl="0" indent="0" algn="l" rtl="0">
                        <a:lnSpc>
                          <a:spcPct val="100000"/>
                        </a:lnSpc>
                        <a:spcBef>
                          <a:spcPts val="0"/>
                        </a:spcBef>
                        <a:spcAft>
                          <a:spcPts val="0"/>
                        </a:spcAft>
                        <a:buClr>
                          <a:srgbClr val="595959"/>
                        </a:buClr>
                        <a:buSzPts val="1800"/>
                        <a:buFont typeface="Arial"/>
                        <a:buNone/>
                      </a:pPr>
                      <a:r>
                        <a:rPr lang="en-US">
                          <a:solidFill>
                            <a:srgbClr val="595959"/>
                          </a:solidFill>
                          <a:latin typeface="Nunito"/>
                          <a:ea typeface="Nunito"/>
                          <a:cs typeface="Nunito"/>
                          <a:sym typeface="Nunito"/>
                        </a:rPr>
                        <a:t>BIRT</a:t>
                      </a:r>
                      <a:endParaRPr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000000">
                          <a:alpha val="0"/>
                        </a:srgbClr>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D8D8D8"/>
                      </a:solidFill>
                      <a:prstDash val="solid"/>
                      <a:round/>
                      <a:headEnd type="none" w="sm" len="sm"/>
                      <a:tailEnd type="none" w="sm" len="sm"/>
                    </a:lnB>
                    <a:solidFill>
                      <a:srgbClr val="F2F2F2"/>
                    </a:solidFill>
                  </a:tcPr>
                </a:tc>
                <a:extLst>
                  <a:ext uri="{0D108BD9-81ED-4DB2-BD59-A6C34878D82A}">
                    <a16:rowId xmlns:a16="http://schemas.microsoft.com/office/drawing/2014/main" val="10000"/>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Eclipse Public License (EPL)</a:t>
                      </a:r>
                      <a:endParaRPr sz="1200" b="1"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1"/>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Windows, Linux, Mac OS X</a:t>
                      </a:r>
                      <a:endParaRPr sz="1200">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2"/>
                  </a:ext>
                </a:extLst>
              </a:tr>
              <a:tr h="541300">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YES</a:t>
                      </a:r>
                      <a:endParaRPr sz="1200" b="1"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3"/>
                  </a:ext>
                </a:extLst>
              </a:tr>
              <a:tr h="638050">
                <a:tc gridSpan="2">
                  <a:txBody>
                    <a:bodyPr/>
                    <a:lstStyle/>
                    <a:p>
                      <a:pPr marL="0" lvl="0" indent="0" algn="ctr" rtl="0">
                        <a:spcBef>
                          <a:spcPts val="0"/>
                        </a:spcBef>
                        <a:spcAft>
                          <a:spcPts val="0"/>
                        </a:spcAft>
                        <a:buNone/>
                      </a:pPr>
                      <a:r>
                        <a:rPr lang="en-US" sz="1200">
                          <a:latin typeface="Nunito"/>
                          <a:ea typeface="Nunito"/>
                          <a:cs typeface="Nunito"/>
                          <a:sym typeface="Nunito"/>
                        </a:rPr>
                        <a:t>XML</a:t>
                      </a:r>
                      <a:endParaRPr sz="1200">
                        <a:latin typeface="Nunito"/>
                        <a:ea typeface="Nunito"/>
                        <a:cs typeface="Nunito"/>
                        <a:sym typeface="Nunito"/>
                      </a:endParaRPr>
                    </a:p>
                    <a:p>
                      <a:pPr marL="0" lvl="0" indent="0" algn="ctr" rtl="0">
                        <a:spcBef>
                          <a:spcPts val="0"/>
                        </a:spcBef>
                        <a:spcAft>
                          <a:spcPts val="0"/>
                        </a:spcAft>
                        <a:buNone/>
                      </a:pPr>
                      <a:r>
                        <a:rPr lang="en-US" sz="1200">
                          <a:latin typeface="Nunito"/>
                          <a:ea typeface="Nunito"/>
                          <a:cs typeface="Nunito"/>
                          <a:sym typeface="Nunito"/>
                        </a:rPr>
                        <a:t>(RPTDESIGN)</a:t>
                      </a:r>
                      <a:endParaRPr sz="1200">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4"/>
                  </a:ext>
                </a:extLst>
              </a:tr>
              <a:tr h="451625">
                <a:tc gridSpan="2">
                  <a:txBody>
                    <a:bodyPr/>
                    <a:lstStyle/>
                    <a:p>
                      <a:pPr marL="0" lvl="0" indent="0" algn="ctr" rtl="0">
                        <a:spcBef>
                          <a:spcPts val="0"/>
                        </a:spcBef>
                        <a:spcAft>
                          <a:spcPts val="0"/>
                        </a:spcAft>
                        <a:buNone/>
                      </a:pPr>
                      <a:r>
                        <a:rPr lang="en-US" sz="1200">
                          <a:latin typeface="Nunito"/>
                          <a:ea typeface="Nunito"/>
                          <a:cs typeface="Nunito"/>
                          <a:sym typeface="Nunito"/>
                        </a:rPr>
                        <a:t>YES</a:t>
                      </a:r>
                      <a:endParaRPr sz="1200"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5"/>
                  </a:ext>
                </a:extLst>
              </a:tr>
              <a:tr h="541300">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YES</a:t>
                      </a:r>
                      <a:endParaRPr sz="1200"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6"/>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YES</a:t>
                      </a:r>
                      <a:endParaRPr sz="1200" b="1"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7"/>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YES</a:t>
                      </a:r>
                      <a:endParaRPr sz="1200"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2"/>
                    </a:solidFill>
                  </a:tcPr>
                </a:tc>
                <a:tc hMerge="1">
                  <a:txBody>
                    <a:bodyPr/>
                    <a:lstStyle/>
                    <a:p>
                      <a:endParaRPr lang="en-US"/>
                    </a:p>
                  </a:txBody>
                  <a:tcPr/>
                </a:tc>
                <a:extLst>
                  <a:ext uri="{0D108BD9-81ED-4DB2-BD59-A6C34878D82A}">
                    <a16:rowId xmlns:a16="http://schemas.microsoft.com/office/drawing/2014/main" val="10008"/>
                  </a:ext>
                </a:extLst>
              </a:tr>
            </a:tbl>
          </a:graphicData>
        </a:graphic>
      </p:graphicFrame>
      <p:sp>
        <p:nvSpPr>
          <p:cNvPr id="846" name="Google Shape;846;p52"/>
          <p:cNvSpPr/>
          <p:nvPr/>
        </p:nvSpPr>
        <p:spPr>
          <a:xfrm>
            <a:off x="3226923" y="1584522"/>
            <a:ext cx="372600" cy="279892"/>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Arial"/>
              <a:ea typeface="Arial"/>
              <a:cs typeface="Arial"/>
              <a:sym typeface="Arial"/>
            </a:endParaRPr>
          </a:p>
        </p:txBody>
      </p:sp>
      <p:sp>
        <p:nvSpPr>
          <p:cNvPr id="847" name="Google Shape;847;p52"/>
          <p:cNvSpPr/>
          <p:nvPr/>
        </p:nvSpPr>
        <p:spPr>
          <a:xfrm>
            <a:off x="0" y="-3600"/>
            <a:ext cx="12192000" cy="9546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48" name="Google Shape;848;p52"/>
          <p:cNvSpPr txBox="1">
            <a:spLocks noGrp="1"/>
          </p:cNvSpPr>
          <p:nvPr>
            <p:ph type="body" idx="1"/>
          </p:nvPr>
        </p:nvSpPr>
        <p:spPr>
          <a:xfrm>
            <a:off x="323529" y="3395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Competitive Analysis</a:t>
            </a:r>
            <a:r>
              <a:rPr lang="en-US" sz="3600" baseline="30000">
                <a:solidFill>
                  <a:srgbClr val="FFFFFF"/>
                </a:solidFill>
                <a:latin typeface="Nunito"/>
                <a:ea typeface="Nunito"/>
                <a:cs typeface="Nunito"/>
                <a:sym typeface="Nunito"/>
              </a:rPr>
              <a:t>1</a:t>
            </a:r>
            <a:r>
              <a:rPr lang="en-US" sz="3600">
                <a:solidFill>
                  <a:srgbClr val="FFFFFF"/>
                </a:solidFill>
                <a:latin typeface="Nunito"/>
                <a:ea typeface="Nunito"/>
                <a:cs typeface="Nunito"/>
                <a:sym typeface="Nunito"/>
              </a:rPr>
              <a:t> of Options</a:t>
            </a:r>
            <a:endParaRPr sz="3600">
              <a:solidFill>
                <a:srgbClr val="FFFFFF"/>
              </a:solidFill>
              <a:latin typeface="Nunito"/>
              <a:ea typeface="Nunito"/>
              <a:cs typeface="Nunito"/>
              <a:sym typeface="Nunito"/>
            </a:endParaRPr>
          </a:p>
        </p:txBody>
      </p:sp>
      <p:sp>
        <p:nvSpPr>
          <p:cNvPr id="849" name="Google Shape;849;p52"/>
          <p:cNvSpPr/>
          <p:nvPr/>
        </p:nvSpPr>
        <p:spPr>
          <a:xfrm>
            <a:off x="11473808" y="207710"/>
            <a:ext cx="529240" cy="531969"/>
          </a:xfrm>
          <a:custGeom>
            <a:avLst/>
            <a:gdLst/>
            <a:ahLst/>
            <a:cxnLst/>
            <a:rect l="l" t="t" r="r" b="b"/>
            <a:pathLst>
              <a:path w="3068057" h="3083879" extrusionOk="0">
                <a:moveTo>
                  <a:pt x="1943022" y="0"/>
                </a:moveTo>
                <a:cubicBezTo>
                  <a:pt x="2091435" y="0"/>
                  <a:pt x="2214809" y="107202"/>
                  <a:pt x="2232575" y="249298"/>
                </a:cubicBezTo>
                <a:cubicBezTo>
                  <a:pt x="2066806" y="323095"/>
                  <a:pt x="1966497" y="475331"/>
                  <a:pt x="1992863" y="623272"/>
                </a:cubicBezTo>
                <a:lnTo>
                  <a:pt x="2032344" y="614884"/>
                </a:lnTo>
                <a:cubicBezTo>
                  <a:pt x="2007703" y="472429"/>
                  <a:pt x="2119863" y="324636"/>
                  <a:pt x="2294697" y="266187"/>
                </a:cubicBezTo>
                <a:cubicBezTo>
                  <a:pt x="2304190" y="260641"/>
                  <a:pt x="2314409" y="260119"/>
                  <a:pt x="2324748" y="260119"/>
                </a:cubicBezTo>
                <a:cubicBezTo>
                  <a:pt x="2491310" y="260119"/>
                  <a:pt x="2626336" y="395145"/>
                  <a:pt x="2626336" y="561708"/>
                </a:cubicBezTo>
                <a:lnTo>
                  <a:pt x="2609021" y="647481"/>
                </a:lnTo>
                <a:lnTo>
                  <a:pt x="2626336" y="647481"/>
                </a:lnTo>
                <a:lnTo>
                  <a:pt x="2626336" y="656343"/>
                </a:lnTo>
                <a:cubicBezTo>
                  <a:pt x="2762823" y="669742"/>
                  <a:pt x="2867295" y="786613"/>
                  <a:pt x="2867295" y="927882"/>
                </a:cubicBezTo>
                <a:lnTo>
                  <a:pt x="2850464" y="1011252"/>
                </a:lnTo>
                <a:cubicBezTo>
                  <a:pt x="2978255" y="1064152"/>
                  <a:pt x="3068057" y="1190111"/>
                  <a:pt x="3068057" y="1337042"/>
                </a:cubicBezTo>
                <a:cubicBezTo>
                  <a:pt x="3068057" y="1418703"/>
                  <a:pt x="3040320" y="1493884"/>
                  <a:pt x="2992210" y="1551889"/>
                </a:cubicBezTo>
                <a:cubicBezTo>
                  <a:pt x="2909241" y="1651289"/>
                  <a:pt x="2791782" y="1696238"/>
                  <a:pt x="2686704" y="1660749"/>
                </a:cubicBezTo>
                <a:lnTo>
                  <a:pt x="2673794" y="1698968"/>
                </a:lnTo>
                <a:cubicBezTo>
                  <a:pt x="2768232" y="1730865"/>
                  <a:pt x="2870956" y="1707121"/>
                  <a:pt x="2955415" y="1640323"/>
                </a:cubicBezTo>
                <a:cubicBezTo>
                  <a:pt x="2993943" y="1688574"/>
                  <a:pt x="3012247" y="1750635"/>
                  <a:pt x="3012247" y="1816968"/>
                </a:cubicBezTo>
                <a:cubicBezTo>
                  <a:pt x="3012247" y="1986406"/>
                  <a:pt x="2892829" y="2127952"/>
                  <a:pt x="2733451" y="2161496"/>
                </a:cubicBezTo>
                <a:cubicBezTo>
                  <a:pt x="2570803" y="2185843"/>
                  <a:pt x="2422847" y="2122052"/>
                  <a:pt x="2373218" y="2004561"/>
                </a:cubicBezTo>
                <a:cubicBezTo>
                  <a:pt x="2397575" y="1987765"/>
                  <a:pt x="2417022" y="1964396"/>
                  <a:pt x="2431421" y="1936987"/>
                </a:cubicBezTo>
                <a:cubicBezTo>
                  <a:pt x="2469123" y="1865220"/>
                  <a:pt x="2466430" y="1776674"/>
                  <a:pt x="2424327" y="1703750"/>
                </a:cubicBezTo>
                <a:lnTo>
                  <a:pt x="2390880" y="1723060"/>
                </a:lnTo>
                <a:cubicBezTo>
                  <a:pt x="2426033" y="1783948"/>
                  <a:pt x="2428758" y="1857660"/>
                  <a:pt x="2398065" y="1917447"/>
                </a:cubicBezTo>
                <a:cubicBezTo>
                  <a:pt x="2386618" y="1939743"/>
                  <a:pt x="2371177" y="1958844"/>
                  <a:pt x="2348681" y="1969064"/>
                </a:cubicBezTo>
                <a:lnTo>
                  <a:pt x="2314536" y="1978212"/>
                </a:lnTo>
                <a:lnTo>
                  <a:pt x="2320989" y="1994504"/>
                </a:lnTo>
                <a:cubicBezTo>
                  <a:pt x="2292439" y="2010252"/>
                  <a:pt x="2259301" y="2017439"/>
                  <a:pt x="2224883" y="2015050"/>
                </a:cubicBezTo>
                <a:cubicBezTo>
                  <a:pt x="2157880" y="2010397"/>
                  <a:pt x="2096183" y="1970105"/>
                  <a:pt x="2062112" y="1908746"/>
                </a:cubicBezTo>
                <a:lnTo>
                  <a:pt x="2028307" y="1927422"/>
                </a:lnTo>
                <a:cubicBezTo>
                  <a:pt x="2069101" y="2000945"/>
                  <a:pt x="2143517" y="2048870"/>
                  <a:pt x="2224395" y="2053708"/>
                </a:cubicBezTo>
                <a:cubicBezTo>
                  <a:pt x="2263912" y="2056070"/>
                  <a:pt x="2302036" y="2047984"/>
                  <a:pt x="2335071" y="2030056"/>
                </a:cubicBezTo>
                <a:cubicBezTo>
                  <a:pt x="2400196" y="2159379"/>
                  <a:pt x="2567325" y="2230480"/>
                  <a:pt x="2748680" y="2204554"/>
                </a:cubicBezTo>
                <a:cubicBezTo>
                  <a:pt x="2767068" y="2240602"/>
                  <a:pt x="2774723" y="2281713"/>
                  <a:pt x="2774723" y="2324613"/>
                </a:cubicBezTo>
                <a:cubicBezTo>
                  <a:pt x="2774723" y="2444667"/>
                  <a:pt x="2714770" y="2550720"/>
                  <a:pt x="2619461" y="2609132"/>
                </a:cubicBezTo>
                <a:cubicBezTo>
                  <a:pt x="2594093" y="2739763"/>
                  <a:pt x="2496512" y="2844553"/>
                  <a:pt x="2368919" y="2876858"/>
                </a:cubicBezTo>
                <a:cubicBezTo>
                  <a:pt x="2184369" y="2908073"/>
                  <a:pt x="2016372" y="2826285"/>
                  <a:pt x="1978290" y="2684161"/>
                </a:cubicBezTo>
                <a:lnTo>
                  <a:pt x="1939323" y="2694602"/>
                </a:lnTo>
                <a:cubicBezTo>
                  <a:pt x="1970494" y="2810931"/>
                  <a:pt x="2075973" y="2892306"/>
                  <a:pt x="2210223" y="2912307"/>
                </a:cubicBezTo>
                <a:cubicBezTo>
                  <a:pt x="2165434" y="3014618"/>
                  <a:pt x="2062317" y="3083879"/>
                  <a:pt x="1943022" y="3083879"/>
                </a:cubicBezTo>
                <a:cubicBezTo>
                  <a:pt x="1804718" y="3083879"/>
                  <a:pt x="1736151" y="2990782"/>
                  <a:pt x="1657612" y="2862428"/>
                </a:cubicBezTo>
                <a:cubicBezTo>
                  <a:pt x="1632100" y="2775963"/>
                  <a:pt x="1598588" y="2449530"/>
                  <a:pt x="1653064" y="2147091"/>
                </a:cubicBezTo>
                <a:cubicBezTo>
                  <a:pt x="1775302" y="2294672"/>
                  <a:pt x="1947360" y="2360889"/>
                  <a:pt x="2101389" y="2319520"/>
                </a:cubicBezTo>
                <a:lnTo>
                  <a:pt x="2085913" y="2268654"/>
                </a:lnTo>
                <a:cubicBezTo>
                  <a:pt x="1935632" y="2308197"/>
                  <a:pt x="1765039" y="2228547"/>
                  <a:pt x="1652548" y="2065927"/>
                </a:cubicBezTo>
                <a:cubicBezTo>
                  <a:pt x="1594744" y="1988631"/>
                  <a:pt x="1552933" y="1543383"/>
                  <a:pt x="1647107" y="1210118"/>
                </a:cubicBezTo>
                <a:cubicBezTo>
                  <a:pt x="1757451" y="1073526"/>
                  <a:pt x="1924310" y="1023711"/>
                  <a:pt x="2044795" y="1095494"/>
                </a:cubicBezTo>
                <a:lnTo>
                  <a:pt x="2046624" y="1092427"/>
                </a:lnTo>
                <a:cubicBezTo>
                  <a:pt x="2044963" y="1115904"/>
                  <a:pt x="2049817" y="1139574"/>
                  <a:pt x="2059741" y="1162003"/>
                </a:cubicBezTo>
                <a:cubicBezTo>
                  <a:pt x="2085174" y="1219476"/>
                  <a:pt x="2140055" y="1259997"/>
                  <a:pt x="2204060" y="1268556"/>
                </a:cubicBezTo>
                <a:lnTo>
                  <a:pt x="2208020" y="1238949"/>
                </a:lnTo>
                <a:cubicBezTo>
                  <a:pt x="2154665" y="1231814"/>
                  <a:pt x="2108853" y="1198319"/>
                  <a:pt x="2087448" y="1150798"/>
                </a:cubicBezTo>
                <a:cubicBezTo>
                  <a:pt x="2064784" y="1100476"/>
                  <a:pt x="2073123" y="1042569"/>
                  <a:pt x="2109077" y="1000639"/>
                </a:cubicBezTo>
                <a:cubicBezTo>
                  <a:pt x="2142987" y="961090"/>
                  <a:pt x="2196315" y="941798"/>
                  <a:pt x="2249471" y="949847"/>
                </a:cubicBezTo>
                <a:lnTo>
                  <a:pt x="2253988" y="920317"/>
                </a:lnTo>
                <a:cubicBezTo>
                  <a:pt x="2190211" y="910645"/>
                  <a:pt x="2126205" y="934132"/>
                  <a:pt x="2085632" y="982099"/>
                </a:cubicBezTo>
                <a:lnTo>
                  <a:pt x="2052614" y="1055246"/>
                </a:lnTo>
                <a:cubicBezTo>
                  <a:pt x="1928226" y="988072"/>
                  <a:pt x="1765306" y="1028878"/>
                  <a:pt x="1646726" y="1149851"/>
                </a:cubicBezTo>
                <a:cubicBezTo>
                  <a:pt x="1576863" y="1018908"/>
                  <a:pt x="1584053" y="461235"/>
                  <a:pt x="1633436" y="269593"/>
                </a:cubicBezTo>
                <a:cubicBezTo>
                  <a:pt x="1697428" y="119029"/>
                  <a:pt x="1776459" y="0"/>
                  <a:pt x="1943022" y="0"/>
                </a:cubicBezTo>
                <a:close/>
                <a:moveTo>
                  <a:pt x="1125035" y="0"/>
                </a:moveTo>
                <a:cubicBezTo>
                  <a:pt x="1263339" y="0"/>
                  <a:pt x="1331906" y="93097"/>
                  <a:pt x="1410445" y="221451"/>
                </a:cubicBezTo>
                <a:cubicBezTo>
                  <a:pt x="1435957" y="307916"/>
                  <a:pt x="1469469" y="634350"/>
                  <a:pt x="1414993" y="936788"/>
                </a:cubicBezTo>
                <a:cubicBezTo>
                  <a:pt x="1292755" y="789207"/>
                  <a:pt x="1120697" y="722990"/>
                  <a:pt x="966668" y="764359"/>
                </a:cubicBezTo>
                <a:lnTo>
                  <a:pt x="982144" y="815225"/>
                </a:lnTo>
                <a:cubicBezTo>
                  <a:pt x="1132425" y="775682"/>
                  <a:pt x="1303018" y="855332"/>
                  <a:pt x="1415509" y="1017952"/>
                </a:cubicBezTo>
                <a:cubicBezTo>
                  <a:pt x="1473313" y="1095249"/>
                  <a:pt x="1515123" y="1540497"/>
                  <a:pt x="1420950" y="1873762"/>
                </a:cubicBezTo>
                <a:cubicBezTo>
                  <a:pt x="1310606" y="2010353"/>
                  <a:pt x="1143747" y="2060168"/>
                  <a:pt x="1023262" y="1988385"/>
                </a:cubicBezTo>
                <a:lnTo>
                  <a:pt x="1021433" y="1991453"/>
                </a:lnTo>
                <a:cubicBezTo>
                  <a:pt x="1023094" y="1967976"/>
                  <a:pt x="1018240" y="1944306"/>
                  <a:pt x="1008316" y="1921877"/>
                </a:cubicBezTo>
                <a:cubicBezTo>
                  <a:pt x="982883" y="1864403"/>
                  <a:pt x="928002" y="1823883"/>
                  <a:pt x="863997" y="1815323"/>
                </a:cubicBezTo>
                <a:lnTo>
                  <a:pt x="860037" y="1844930"/>
                </a:lnTo>
                <a:cubicBezTo>
                  <a:pt x="913392" y="1852066"/>
                  <a:pt x="959204" y="1885560"/>
                  <a:pt x="980609" y="1933082"/>
                </a:cubicBezTo>
                <a:cubicBezTo>
                  <a:pt x="1003273" y="1983404"/>
                  <a:pt x="994934" y="2041310"/>
                  <a:pt x="958980" y="2083241"/>
                </a:cubicBezTo>
                <a:cubicBezTo>
                  <a:pt x="925070" y="2122789"/>
                  <a:pt x="871742" y="2142082"/>
                  <a:pt x="818586" y="2134033"/>
                </a:cubicBezTo>
                <a:lnTo>
                  <a:pt x="814069" y="2163562"/>
                </a:lnTo>
                <a:cubicBezTo>
                  <a:pt x="877846" y="2173235"/>
                  <a:pt x="941852" y="2149747"/>
                  <a:pt x="982425" y="2101780"/>
                </a:cubicBezTo>
                <a:lnTo>
                  <a:pt x="1015443" y="2028633"/>
                </a:lnTo>
                <a:cubicBezTo>
                  <a:pt x="1139831" y="2095808"/>
                  <a:pt x="1302751" y="2055001"/>
                  <a:pt x="1421331" y="1934029"/>
                </a:cubicBezTo>
                <a:cubicBezTo>
                  <a:pt x="1491194" y="2064971"/>
                  <a:pt x="1484003" y="2622644"/>
                  <a:pt x="1434621" y="2814287"/>
                </a:cubicBezTo>
                <a:cubicBezTo>
                  <a:pt x="1370629" y="2964850"/>
                  <a:pt x="1291598" y="3083879"/>
                  <a:pt x="1125035" y="3083879"/>
                </a:cubicBezTo>
                <a:cubicBezTo>
                  <a:pt x="976622" y="3083879"/>
                  <a:pt x="853248" y="2976677"/>
                  <a:pt x="835482" y="2834581"/>
                </a:cubicBezTo>
                <a:cubicBezTo>
                  <a:pt x="1001251" y="2760784"/>
                  <a:pt x="1101560" y="2608549"/>
                  <a:pt x="1075194" y="2460607"/>
                </a:cubicBezTo>
                <a:lnTo>
                  <a:pt x="1035713" y="2468996"/>
                </a:lnTo>
                <a:cubicBezTo>
                  <a:pt x="1060354" y="2611450"/>
                  <a:pt x="948194" y="2759243"/>
                  <a:pt x="773360" y="2817692"/>
                </a:cubicBezTo>
                <a:cubicBezTo>
                  <a:pt x="763867" y="2823239"/>
                  <a:pt x="753648" y="2823760"/>
                  <a:pt x="743309" y="2823760"/>
                </a:cubicBezTo>
                <a:cubicBezTo>
                  <a:pt x="576747" y="2823760"/>
                  <a:pt x="441721" y="2688734"/>
                  <a:pt x="441721" y="2522172"/>
                </a:cubicBezTo>
                <a:lnTo>
                  <a:pt x="459036" y="2436399"/>
                </a:lnTo>
                <a:lnTo>
                  <a:pt x="441721" y="2436399"/>
                </a:lnTo>
                <a:lnTo>
                  <a:pt x="441721" y="2427537"/>
                </a:lnTo>
                <a:cubicBezTo>
                  <a:pt x="305234" y="2414137"/>
                  <a:pt x="200762" y="2297266"/>
                  <a:pt x="200762" y="2155997"/>
                </a:cubicBezTo>
                <a:lnTo>
                  <a:pt x="217593" y="2072628"/>
                </a:lnTo>
                <a:cubicBezTo>
                  <a:pt x="89802" y="2019727"/>
                  <a:pt x="0" y="1893768"/>
                  <a:pt x="0" y="1746838"/>
                </a:cubicBezTo>
                <a:cubicBezTo>
                  <a:pt x="0" y="1665177"/>
                  <a:pt x="27737" y="1589996"/>
                  <a:pt x="75847" y="1531990"/>
                </a:cubicBezTo>
                <a:cubicBezTo>
                  <a:pt x="158816" y="1432590"/>
                  <a:pt x="276275" y="1387641"/>
                  <a:pt x="381353" y="1423131"/>
                </a:cubicBezTo>
                <a:lnTo>
                  <a:pt x="394263" y="1384911"/>
                </a:lnTo>
                <a:cubicBezTo>
                  <a:pt x="299825" y="1353014"/>
                  <a:pt x="197101" y="1376758"/>
                  <a:pt x="112642" y="1443556"/>
                </a:cubicBezTo>
                <a:cubicBezTo>
                  <a:pt x="74114" y="1395305"/>
                  <a:pt x="55810" y="1333244"/>
                  <a:pt x="55810" y="1266911"/>
                </a:cubicBezTo>
                <a:cubicBezTo>
                  <a:pt x="55810" y="1097473"/>
                  <a:pt x="175228" y="955927"/>
                  <a:pt x="334606" y="922383"/>
                </a:cubicBezTo>
                <a:cubicBezTo>
                  <a:pt x="497254" y="898036"/>
                  <a:pt x="645210" y="961827"/>
                  <a:pt x="694839" y="1079319"/>
                </a:cubicBezTo>
                <a:cubicBezTo>
                  <a:pt x="670482" y="1096114"/>
                  <a:pt x="651035" y="1119484"/>
                  <a:pt x="636636" y="1146893"/>
                </a:cubicBezTo>
                <a:cubicBezTo>
                  <a:pt x="598934" y="1218660"/>
                  <a:pt x="601627" y="1307205"/>
                  <a:pt x="643730" y="1380130"/>
                </a:cubicBezTo>
                <a:lnTo>
                  <a:pt x="677177" y="1360819"/>
                </a:lnTo>
                <a:cubicBezTo>
                  <a:pt x="642024" y="1299932"/>
                  <a:pt x="639299" y="1226219"/>
                  <a:pt x="669992" y="1166433"/>
                </a:cubicBezTo>
                <a:cubicBezTo>
                  <a:pt x="681439" y="1144136"/>
                  <a:pt x="696880" y="1125036"/>
                  <a:pt x="719376" y="1114815"/>
                </a:cubicBezTo>
                <a:lnTo>
                  <a:pt x="753521" y="1105667"/>
                </a:lnTo>
                <a:lnTo>
                  <a:pt x="747068" y="1089375"/>
                </a:lnTo>
                <a:cubicBezTo>
                  <a:pt x="775618" y="1073627"/>
                  <a:pt x="808756" y="1066440"/>
                  <a:pt x="843174" y="1068829"/>
                </a:cubicBezTo>
                <a:cubicBezTo>
                  <a:pt x="910177" y="1073482"/>
                  <a:pt x="971874" y="1113774"/>
                  <a:pt x="1005945" y="1175134"/>
                </a:cubicBezTo>
                <a:lnTo>
                  <a:pt x="1039750" y="1156458"/>
                </a:lnTo>
                <a:cubicBezTo>
                  <a:pt x="998956" y="1082934"/>
                  <a:pt x="924540" y="1035010"/>
                  <a:pt x="843662" y="1030172"/>
                </a:cubicBezTo>
                <a:cubicBezTo>
                  <a:pt x="804145" y="1027809"/>
                  <a:pt x="766021" y="1035895"/>
                  <a:pt x="732986" y="1053824"/>
                </a:cubicBezTo>
                <a:cubicBezTo>
                  <a:pt x="667861" y="924500"/>
                  <a:pt x="500732" y="853399"/>
                  <a:pt x="319377" y="879325"/>
                </a:cubicBezTo>
                <a:cubicBezTo>
                  <a:pt x="300989" y="843277"/>
                  <a:pt x="293334" y="802167"/>
                  <a:pt x="293334" y="759266"/>
                </a:cubicBezTo>
                <a:cubicBezTo>
                  <a:pt x="293334" y="639212"/>
                  <a:pt x="353287" y="533159"/>
                  <a:pt x="448596" y="474747"/>
                </a:cubicBezTo>
                <a:cubicBezTo>
                  <a:pt x="473964" y="344116"/>
                  <a:pt x="571545" y="239326"/>
                  <a:pt x="699138" y="207021"/>
                </a:cubicBezTo>
                <a:cubicBezTo>
                  <a:pt x="883688" y="175806"/>
                  <a:pt x="1051685" y="257594"/>
                  <a:pt x="1089767" y="399718"/>
                </a:cubicBezTo>
                <a:lnTo>
                  <a:pt x="1128734" y="389277"/>
                </a:lnTo>
                <a:cubicBezTo>
                  <a:pt x="1097563" y="272948"/>
                  <a:pt x="992084" y="191573"/>
                  <a:pt x="857834" y="171572"/>
                </a:cubicBezTo>
                <a:cubicBezTo>
                  <a:pt x="902623" y="69261"/>
                  <a:pt x="1005740" y="0"/>
                  <a:pt x="1125035"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850" name="Google Shape;850;p52"/>
          <p:cNvSpPr/>
          <p:nvPr/>
        </p:nvSpPr>
        <p:spPr>
          <a:xfrm>
            <a:off x="234112" y="210456"/>
            <a:ext cx="466162" cy="526500"/>
          </a:xfrm>
          <a:custGeom>
            <a:avLst/>
            <a:gdLst/>
            <a:ahLst/>
            <a:cxnLst/>
            <a:rect l="l" t="t" r="r" b="b"/>
            <a:pathLst>
              <a:path w="2868687" h="3240000" extrusionOk="0">
                <a:moveTo>
                  <a:pt x="1433799" y="2290728"/>
                </a:moveTo>
                <a:cubicBezTo>
                  <a:pt x="1317650" y="2346839"/>
                  <a:pt x="1203301" y="2394700"/>
                  <a:pt x="1093028" y="2434329"/>
                </a:cubicBezTo>
                <a:cubicBezTo>
                  <a:pt x="1167481" y="2812207"/>
                  <a:pt x="1292592" y="3060000"/>
                  <a:pt x="1434343" y="3060000"/>
                </a:cubicBezTo>
                <a:cubicBezTo>
                  <a:pt x="1576138" y="3060000"/>
                  <a:pt x="1701284" y="2812053"/>
                  <a:pt x="1774025" y="2433735"/>
                </a:cubicBezTo>
                <a:cubicBezTo>
                  <a:pt x="1663854" y="2394452"/>
                  <a:pt x="1549823" y="2346469"/>
                  <a:pt x="1433799" y="2290728"/>
                </a:cubicBezTo>
                <a:close/>
                <a:moveTo>
                  <a:pt x="1824954" y="2078037"/>
                </a:moveTo>
                <a:cubicBezTo>
                  <a:pt x="1794480" y="2097450"/>
                  <a:pt x="1763147" y="2116057"/>
                  <a:pt x="1731343" y="2134419"/>
                </a:cubicBezTo>
                <a:lnTo>
                  <a:pt x="1635415" y="2187161"/>
                </a:lnTo>
                <a:cubicBezTo>
                  <a:pt x="1691788" y="2215044"/>
                  <a:pt x="1747931" y="2239109"/>
                  <a:pt x="1803378" y="2259350"/>
                </a:cubicBezTo>
                <a:cubicBezTo>
                  <a:pt x="1812120" y="2201101"/>
                  <a:pt x="1819148" y="2140526"/>
                  <a:pt x="1824954" y="2078037"/>
                </a:cubicBezTo>
                <a:close/>
                <a:moveTo>
                  <a:pt x="1042306" y="2077178"/>
                </a:moveTo>
                <a:cubicBezTo>
                  <a:pt x="1047949" y="2140175"/>
                  <a:pt x="1055328" y="2201182"/>
                  <a:pt x="1063873" y="2259905"/>
                </a:cubicBezTo>
                <a:cubicBezTo>
                  <a:pt x="1119365" y="2238275"/>
                  <a:pt x="1176217" y="2214355"/>
                  <a:pt x="1233887" y="2187801"/>
                </a:cubicBezTo>
                <a:cubicBezTo>
                  <a:pt x="1201538" y="2170955"/>
                  <a:pt x="1169452" y="2152957"/>
                  <a:pt x="1137343" y="2134419"/>
                </a:cubicBezTo>
                <a:close/>
                <a:moveTo>
                  <a:pt x="559768" y="1732679"/>
                </a:moveTo>
                <a:cubicBezTo>
                  <a:pt x="268524" y="1984850"/>
                  <a:pt x="116369" y="2217202"/>
                  <a:pt x="187266" y="2340000"/>
                </a:cubicBezTo>
                <a:cubicBezTo>
                  <a:pt x="258144" y="2462764"/>
                  <a:pt x="535307" y="2447213"/>
                  <a:pt x="899736" y="2322555"/>
                </a:cubicBezTo>
                <a:cubicBezTo>
                  <a:pt x="878937" y="2207297"/>
                  <a:pt x="863223" y="2084405"/>
                  <a:pt x="853746" y="1955834"/>
                </a:cubicBezTo>
                <a:cubicBezTo>
                  <a:pt x="747454" y="1883220"/>
                  <a:pt x="648878" y="1808453"/>
                  <a:pt x="559768" y="1732679"/>
                </a:cubicBezTo>
                <a:close/>
                <a:moveTo>
                  <a:pt x="2309048" y="1730507"/>
                </a:moveTo>
                <a:cubicBezTo>
                  <a:pt x="2220666" y="1807660"/>
                  <a:pt x="2121792" y="1882664"/>
                  <a:pt x="2015235" y="1955625"/>
                </a:cubicBezTo>
                <a:cubicBezTo>
                  <a:pt x="2005364" y="2084180"/>
                  <a:pt x="1989894" y="2207119"/>
                  <a:pt x="1967330" y="2322070"/>
                </a:cubicBezTo>
                <a:lnTo>
                  <a:pt x="2081685" y="2358048"/>
                </a:lnTo>
                <a:cubicBezTo>
                  <a:pt x="2116015" y="2320492"/>
                  <a:pt x="2165526" y="2297468"/>
                  <a:pt x="2220415" y="2297468"/>
                </a:cubicBezTo>
                <a:cubicBezTo>
                  <a:pt x="2302230" y="2297468"/>
                  <a:pt x="2372097" y="2348622"/>
                  <a:pt x="2399287" y="2420880"/>
                </a:cubicBezTo>
                <a:cubicBezTo>
                  <a:pt x="2542053" y="2432945"/>
                  <a:pt x="2642630" y="2407186"/>
                  <a:pt x="2681420" y="2340000"/>
                </a:cubicBezTo>
                <a:cubicBezTo>
                  <a:pt x="2752393" y="2217071"/>
                  <a:pt x="2599836" y="1984353"/>
                  <a:pt x="2309048" y="1730507"/>
                </a:cubicBezTo>
                <a:close/>
                <a:moveTo>
                  <a:pt x="2026056" y="1510554"/>
                </a:moveTo>
                <a:cubicBezTo>
                  <a:pt x="2027893" y="1546708"/>
                  <a:pt x="2028343" y="1583211"/>
                  <a:pt x="2028343" y="1620000"/>
                </a:cubicBezTo>
                <a:lnTo>
                  <a:pt x="2024251" y="1730716"/>
                </a:lnTo>
                <a:lnTo>
                  <a:pt x="2173722" y="1619092"/>
                </a:lnTo>
                <a:cubicBezTo>
                  <a:pt x="2127526" y="1582190"/>
                  <a:pt x="2078507" y="1545517"/>
                  <a:pt x="2026056" y="1510554"/>
                </a:cubicBezTo>
                <a:close/>
                <a:moveTo>
                  <a:pt x="844436" y="1509285"/>
                </a:moveTo>
                <a:lnTo>
                  <a:pt x="694964" y="1620908"/>
                </a:lnTo>
                <a:cubicBezTo>
                  <a:pt x="741160" y="1657811"/>
                  <a:pt x="790179" y="1694484"/>
                  <a:pt x="842630" y="1729447"/>
                </a:cubicBezTo>
                <a:cubicBezTo>
                  <a:pt x="840793" y="1693293"/>
                  <a:pt x="840343" y="1656790"/>
                  <a:pt x="840343" y="1620000"/>
                </a:cubicBezTo>
                <a:close/>
                <a:moveTo>
                  <a:pt x="1434343" y="1361184"/>
                </a:moveTo>
                <a:cubicBezTo>
                  <a:pt x="1573534" y="1361184"/>
                  <a:pt x="1686371" y="1474021"/>
                  <a:pt x="1686371" y="1613212"/>
                </a:cubicBezTo>
                <a:cubicBezTo>
                  <a:pt x="1686371" y="1752403"/>
                  <a:pt x="1573534" y="1865240"/>
                  <a:pt x="1434343" y="1865240"/>
                </a:cubicBezTo>
                <a:cubicBezTo>
                  <a:pt x="1295152" y="1865240"/>
                  <a:pt x="1182315" y="1752403"/>
                  <a:pt x="1182315" y="1613212"/>
                </a:cubicBezTo>
                <a:cubicBezTo>
                  <a:pt x="1182315" y="1474021"/>
                  <a:pt x="1295152" y="1361184"/>
                  <a:pt x="1434343" y="1361184"/>
                </a:cubicBezTo>
                <a:close/>
                <a:moveTo>
                  <a:pt x="1433770" y="1149513"/>
                </a:moveTo>
                <a:cubicBezTo>
                  <a:pt x="1365445" y="1183896"/>
                  <a:pt x="1296585" y="1221489"/>
                  <a:pt x="1227343" y="1261466"/>
                </a:cubicBezTo>
                <a:lnTo>
                  <a:pt x="1027157" y="1384911"/>
                </a:lnTo>
                <a:cubicBezTo>
                  <a:pt x="1022222" y="1461370"/>
                  <a:pt x="1020343" y="1539922"/>
                  <a:pt x="1020343" y="1620000"/>
                </a:cubicBezTo>
                <a:lnTo>
                  <a:pt x="1028287" y="1855786"/>
                </a:lnTo>
                <a:cubicBezTo>
                  <a:pt x="1091680" y="1898065"/>
                  <a:pt x="1158394" y="1938727"/>
                  <a:pt x="1227343" y="1978535"/>
                </a:cubicBezTo>
                <a:lnTo>
                  <a:pt x="1434916" y="2090488"/>
                </a:lnTo>
                <a:cubicBezTo>
                  <a:pt x="1503241" y="2056105"/>
                  <a:pt x="1572101" y="2018511"/>
                  <a:pt x="1641343" y="1978535"/>
                </a:cubicBezTo>
                <a:lnTo>
                  <a:pt x="1841530" y="1855090"/>
                </a:lnTo>
                <a:cubicBezTo>
                  <a:pt x="1846464" y="1778631"/>
                  <a:pt x="1848343" y="1700079"/>
                  <a:pt x="1848343" y="1620000"/>
                </a:cubicBezTo>
                <a:lnTo>
                  <a:pt x="1840399" y="1384214"/>
                </a:lnTo>
                <a:cubicBezTo>
                  <a:pt x="1777006" y="1341936"/>
                  <a:pt x="1710293" y="1301274"/>
                  <a:pt x="1641343" y="1261466"/>
                </a:cubicBezTo>
                <a:close/>
                <a:moveTo>
                  <a:pt x="1065308" y="980650"/>
                </a:moveTo>
                <a:cubicBezTo>
                  <a:pt x="1056566" y="1038899"/>
                  <a:pt x="1049538" y="1099475"/>
                  <a:pt x="1043732" y="1161964"/>
                </a:cubicBezTo>
                <a:cubicBezTo>
                  <a:pt x="1074206" y="1142551"/>
                  <a:pt x="1105539" y="1123943"/>
                  <a:pt x="1137343" y="1105581"/>
                </a:cubicBezTo>
                <a:lnTo>
                  <a:pt x="1233271" y="1052839"/>
                </a:lnTo>
                <a:cubicBezTo>
                  <a:pt x="1176898" y="1024957"/>
                  <a:pt x="1120756" y="1000892"/>
                  <a:pt x="1065308" y="980650"/>
                </a:cubicBezTo>
                <a:close/>
                <a:moveTo>
                  <a:pt x="1804814" y="980095"/>
                </a:moveTo>
                <a:cubicBezTo>
                  <a:pt x="1749321" y="1001726"/>
                  <a:pt x="1692469" y="1025646"/>
                  <a:pt x="1634800" y="1052200"/>
                </a:cubicBezTo>
                <a:cubicBezTo>
                  <a:pt x="1667149" y="1069046"/>
                  <a:pt x="1699234" y="1087043"/>
                  <a:pt x="1731343" y="1105581"/>
                </a:cubicBezTo>
                <a:lnTo>
                  <a:pt x="1826380" y="1162822"/>
                </a:lnTo>
                <a:cubicBezTo>
                  <a:pt x="1820738" y="1099825"/>
                  <a:pt x="1813359" y="1038819"/>
                  <a:pt x="1804814" y="980095"/>
                </a:cubicBezTo>
                <a:close/>
                <a:moveTo>
                  <a:pt x="2432236" y="816002"/>
                </a:moveTo>
                <a:cubicBezTo>
                  <a:pt x="2308930" y="820546"/>
                  <a:pt x="2149627" y="855445"/>
                  <a:pt x="1968950" y="917446"/>
                </a:cubicBezTo>
                <a:cubicBezTo>
                  <a:pt x="1989749" y="1032703"/>
                  <a:pt x="2005463" y="1155596"/>
                  <a:pt x="2014941" y="1284167"/>
                </a:cubicBezTo>
                <a:cubicBezTo>
                  <a:pt x="2121232" y="1356780"/>
                  <a:pt x="2219808" y="1431548"/>
                  <a:pt x="2308918" y="1507322"/>
                </a:cubicBezTo>
                <a:cubicBezTo>
                  <a:pt x="2600162" y="1255150"/>
                  <a:pt x="2752317" y="1022798"/>
                  <a:pt x="2681420" y="900000"/>
                </a:cubicBezTo>
                <a:cubicBezTo>
                  <a:pt x="2645694" y="838121"/>
                  <a:pt x="2557557" y="811383"/>
                  <a:pt x="2432236" y="816002"/>
                </a:cubicBezTo>
                <a:close/>
                <a:moveTo>
                  <a:pt x="436450" y="816001"/>
                </a:moveTo>
                <a:cubicBezTo>
                  <a:pt x="311129" y="811383"/>
                  <a:pt x="222992" y="838121"/>
                  <a:pt x="187266" y="900000"/>
                </a:cubicBezTo>
                <a:cubicBezTo>
                  <a:pt x="158404" y="949991"/>
                  <a:pt x="166508" y="1018139"/>
                  <a:pt x="206887" y="1097970"/>
                </a:cubicBezTo>
                <a:cubicBezTo>
                  <a:pt x="213842" y="1096217"/>
                  <a:pt x="221021" y="1095812"/>
                  <a:pt x="228294" y="1095812"/>
                </a:cubicBezTo>
                <a:cubicBezTo>
                  <a:pt x="334372" y="1095812"/>
                  <a:pt x="420366" y="1181806"/>
                  <a:pt x="420366" y="1287884"/>
                </a:cubicBezTo>
                <a:cubicBezTo>
                  <a:pt x="420366" y="1314219"/>
                  <a:pt x="415066" y="1339317"/>
                  <a:pt x="405427" y="1362148"/>
                </a:cubicBezTo>
                <a:cubicBezTo>
                  <a:pt x="450585" y="1410442"/>
                  <a:pt x="502437" y="1459559"/>
                  <a:pt x="559639" y="1509493"/>
                </a:cubicBezTo>
                <a:cubicBezTo>
                  <a:pt x="648020" y="1432341"/>
                  <a:pt x="746894" y="1357336"/>
                  <a:pt x="853451" y="1284376"/>
                </a:cubicBezTo>
                <a:cubicBezTo>
                  <a:pt x="863322" y="1155820"/>
                  <a:pt x="878792" y="1032881"/>
                  <a:pt x="901357" y="917930"/>
                </a:cubicBezTo>
                <a:cubicBezTo>
                  <a:pt x="719999" y="855651"/>
                  <a:pt x="560119" y="820559"/>
                  <a:pt x="436450" y="816001"/>
                </a:cubicBezTo>
                <a:close/>
                <a:moveTo>
                  <a:pt x="1434343" y="180000"/>
                </a:moveTo>
                <a:cubicBezTo>
                  <a:pt x="1292548" y="180000"/>
                  <a:pt x="1167402" y="427948"/>
                  <a:pt x="1094661" y="806265"/>
                </a:cubicBezTo>
                <a:cubicBezTo>
                  <a:pt x="1204832" y="845548"/>
                  <a:pt x="1318864" y="893532"/>
                  <a:pt x="1434887" y="949272"/>
                </a:cubicBezTo>
                <a:cubicBezTo>
                  <a:pt x="1551037" y="893162"/>
                  <a:pt x="1665385" y="845301"/>
                  <a:pt x="1775658" y="805671"/>
                </a:cubicBezTo>
                <a:cubicBezTo>
                  <a:pt x="1751860" y="684885"/>
                  <a:pt x="1722886" y="577390"/>
                  <a:pt x="1688823" y="487405"/>
                </a:cubicBezTo>
                <a:cubicBezTo>
                  <a:pt x="1688009" y="487647"/>
                  <a:pt x="1687191" y="487652"/>
                  <a:pt x="1686371" y="487652"/>
                </a:cubicBezTo>
                <a:cubicBezTo>
                  <a:pt x="1580293" y="487652"/>
                  <a:pt x="1494299" y="401658"/>
                  <a:pt x="1494299" y="295580"/>
                </a:cubicBezTo>
                <a:cubicBezTo>
                  <a:pt x="1494299" y="264819"/>
                  <a:pt x="1501530" y="235747"/>
                  <a:pt x="1516122" y="210837"/>
                </a:cubicBezTo>
                <a:cubicBezTo>
                  <a:pt x="1490583" y="189985"/>
                  <a:pt x="1462798" y="180000"/>
                  <a:pt x="1434343" y="180000"/>
                </a:cubicBezTo>
                <a:close/>
                <a:moveTo>
                  <a:pt x="1434343" y="0"/>
                </a:moveTo>
                <a:cubicBezTo>
                  <a:pt x="1509303" y="0"/>
                  <a:pt x="1581019" y="37868"/>
                  <a:pt x="1646062" y="107907"/>
                </a:cubicBezTo>
                <a:cubicBezTo>
                  <a:pt x="1659037" y="104972"/>
                  <a:pt x="1672533" y="103508"/>
                  <a:pt x="1686371" y="103508"/>
                </a:cubicBezTo>
                <a:cubicBezTo>
                  <a:pt x="1792449" y="103508"/>
                  <a:pt x="1878443" y="189502"/>
                  <a:pt x="1878443" y="295580"/>
                </a:cubicBezTo>
                <a:cubicBezTo>
                  <a:pt x="1878443" y="342831"/>
                  <a:pt x="1861381" y="386097"/>
                  <a:pt x="1831228" y="417985"/>
                </a:cubicBezTo>
                <a:cubicBezTo>
                  <a:pt x="1871860" y="515668"/>
                  <a:pt x="1906636" y="628220"/>
                  <a:pt x="1935357" y="752219"/>
                </a:cubicBezTo>
                <a:cubicBezTo>
                  <a:pt x="2379384" y="616814"/>
                  <a:pt x="2731816" y="627289"/>
                  <a:pt x="2837304" y="810000"/>
                </a:cubicBezTo>
                <a:cubicBezTo>
                  <a:pt x="2942793" y="992711"/>
                  <a:pt x="2775650" y="1303161"/>
                  <a:pt x="2436521" y="1620139"/>
                </a:cubicBezTo>
                <a:cubicBezTo>
                  <a:pt x="2775698" y="1936928"/>
                  <a:pt x="2942777" y="2247316"/>
                  <a:pt x="2837304" y="2430000"/>
                </a:cubicBezTo>
                <a:cubicBezTo>
                  <a:pt x="2771439" y="2544083"/>
                  <a:pt x="2609300" y="2591017"/>
                  <a:pt x="2388706" y="2577188"/>
                </a:cubicBezTo>
                <a:cubicBezTo>
                  <a:pt x="2358753" y="2639691"/>
                  <a:pt x="2294480" y="2681612"/>
                  <a:pt x="2220415" y="2681612"/>
                </a:cubicBezTo>
                <a:cubicBezTo>
                  <a:pt x="2122541" y="2681612"/>
                  <a:pt x="2041764" y="2608405"/>
                  <a:pt x="2030773" y="2513644"/>
                </a:cubicBezTo>
                <a:cubicBezTo>
                  <a:pt x="1999304" y="2506661"/>
                  <a:pt x="1967635" y="2497623"/>
                  <a:pt x="1935485" y="2487821"/>
                </a:cubicBezTo>
                <a:cubicBezTo>
                  <a:pt x="1830610" y="2940018"/>
                  <a:pt x="1645322" y="3240000"/>
                  <a:pt x="1434343" y="3240000"/>
                </a:cubicBezTo>
                <a:cubicBezTo>
                  <a:pt x="1223366" y="3240000"/>
                  <a:pt x="1038079" y="2940023"/>
                  <a:pt x="933330" y="2487781"/>
                </a:cubicBezTo>
                <a:cubicBezTo>
                  <a:pt x="489302" y="2623186"/>
                  <a:pt x="136870" y="2612712"/>
                  <a:pt x="31382" y="2430000"/>
                </a:cubicBezTo>
                <a:cubicBezTo>
                  <a:pt x="-74106" y="2247290"/>
                  <a:pt x="93037" y="1936840"/>
                  <a:pt x="432165" y="1619862"/>
                </a:cubicBezTo>
                <a:cubicBezTo>
                  <a:pt x="378689" y="1569916"/>
                  <a:pt x="329491" y="1520128"/>
                  <a:pt x="285801" y="1470219"/>
                </a:cubicBezTo>
                <a:cubicBezTo>
                  <a:pt x="267844" y="1476857"/>
                  <a:pt x="248431" y="1479956"/>
                  <a:pt x="228294" y="1479956"/>
                </a:cubicBezTo>
                <a:cubicBezTo>
                  <a:pt x="122216" y="1479956"/>
                  <a:pt x="36222" y="1393962"/>
                  <a:pt x="36222" y="1287884"/>
                </a:cubicBezTo>
                <a:cubicBezTo>
                  <a:pt x="36222" y="1246866"/>
                  <a:pt x="49080" y="1208850"/>
                  <a:pt x="73868" y="1179672"/>
                </a:cubicBezTo>
                <a:cubicBezTo>
                  <a:pt x="-4733" y="1033688"/>
                  <a:pt x="-23287" y="904690"/>
                  <a:pt x="31382" y="810000"/>
                </a:cubicBezTo>
                <a:cubicBezTo>
                  <a:pt x="136860" y="627306"/>
                  <a:pt x="489234" y="616816"/>
                  <a:pt x="933201" y="752179"/>
                </a:cubicBezTo>
                <a:cubicBezTo>
                  <a:pt x="1038076" y="299982"/>
                  <a:pt x="1223365" y="0"/>
                  <a:pt x="1434343"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851" name="Google Shape;851;p52"/>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[11] Comparison Matrix. (n.d.). Retrieved from https://www.innoventsolutions.com/comparison-matrix.html</a:t>
            </a:r>
            <a:endParaRPr sz="900">
              <a:solidFill>
                <a:schemeClr val="dk1"/>
              </a:solidFill>
              <a:latin typeface="Nunito Light"/>
              <a:ea typeface="Nunito Light"/>
              <a:cs typeface="Nunito Light"/>
              <a:sym typeface="Nunito Light"/>
            </a:endParaRPr>
          </a:p>
        </p:txBody>
      </p:sp>
      <p:sp>
        <p:nvSpPr>
          <p:cNvPr id="852" name="Google Shape;852;p52"/>
          <p:cNvSpPr/>
          <p:nvPr/>
        </p:nvSpPr>
        <p:spPr>
          <a:xfrm>
            <a:off x="530000" y="1917175"/>
            <a:ext cx="2160000" cy="42831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dk1"/>
              </a:solidFill>
              <a:latin typeface="Arial"/>
              <a:ea typeface="Arial"/>
              <a:cs typeface="Arial"/>
              <a:sym typeface="Arial"/>
            </a:endParaRPr>
          </a:p>
        </p:txBody>
      </p:sp>
      <p:graphicFrame>
        <p:nvGraphicFramePr>
          <p:cNvPr id="853" name="Google Shape;853;p52"/>
          <p:cNvGraphicFramePr/>
          <p:nvPr/>
        </p:nvGraphicFramePr>
        <p:xfrm>
          <a:off x="638009" y="2067480"/>
          <a:ext cx="1944000" cy="3978775"/>
        </p:xfrm>
        <a:graphic>
          <a:graphicData uri="http://schemas.openxmlformats.org/drawingml/2006/table">
            <a:tbl>
              <a:tblPr firstRow="1" bandRow="1">
                <a:noFill/>
                <a:tableStyleId>{7A6392D0-C7E3-451C-B2F0-A594912E63C8}</a:tableStyleId>
              </a:tblPr>
              <a:tblGrid>
                <a:gridCol w="727950">
                  <a:extLst>
                    <a:ext uri="{9D8B030D-6E8A-4147-A177-3AD203B41FA5}">
                      <a16:colId xmlns:a16="http://schemas.microsoft.com/office/drawing/2014/main" val="20000"/>
                    </a:ext>
                  </a:extLst>
                </a:gridCol>
                <a:gridCol w="1216050">
                  <a:extLst>
                    <a:ext uri="{9D8B030D-6E8A-4147-A177-3AD203B41FA5}">
                      <a16:colId xmlns:a16="http://schemas.microsoft.com/office/drawing/2014/main" val="20001"/>
                    </a:ext>
                  </a:extLst>
                </a:gridCol>
              </a:tblGrid>
              <a:tr h="451625">
                <a:tc gridSpan="2">
                  <a:txBody>
                    <a:bodyPr/>
                    <a:lstStyle/>
                    <a:p>
                      <a:pPr marL="0" lvl="0" indent="0" algn="l" rtl="0">
                        <a:spcBef>
                          <a:spcPts val="0"/>
                        </a:spcBef>
                        <a:spcAft>
                          <a:spcPts val="0"/>
                        </a:spcAft>
                        <a:buClr>
                          <a:schemeClr val="dk1"/>
                        </a:buClr>
                        <a:buSzPts val="1100"/>
                        <a:buFont typeface="Arial"/>
                        <a:buNone/>
                      </a:pPr>
                      <a:r>
                        <a:rPr lang="en-US" sz="1200">
                          <a:solidFill>
                            <a:srgbClr val="FFFFFF"/>
                          </a:solidFill>
                          <a:latin typeface="Nunito"/>
                          <a:ea typeface="Nunito"/>
                          <a:cs typeface="Nunito"/>
                          <a:sym typeface="Nunito"/>
                        </a:rPr>
                        <a:t>License</a:t>
                      </a:r>
                      <a:endParaRPr sz="1200" u="none" strike="noStrike" cap="none">
                        <a:solidFill>
                          <a:srgbClr val="FFFFFF"/>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0"/>
                  </a:ext>
                </a:extLst>
              </a:tr>
              <a:tr h="451625">
                <a:tc gridSpan="2">
                  <a:txBody>
                    <a:bodyPr/>
                    <a:lstStyle/>
                    <a:p>
                      <a:pPr marL="0" lvl="0" indent="0" algn="l" rtl="0">
                        <a:spcBef>
                          <a:spcPts val="0"/>
                        </a:spcBef>
                        <a:spcAft>
                          <a:spcPts val="0"/>
                        </a:spcAft>
                        <a:buClr>
                          <a:schemeClr val="dk1"/>
                        </a:buClr>
                        <a:buSzPts val="1100"/>
                        <a:buFont typeface="Arial"/>
                        <a:buNone/>
                      </a:pPr>
                      <a:r>
                        <a:rPr lang="en-US" sz="1200" b="1">
                          <a:solidFill>
                            <a:srgbClr val="FFFFFF"/>
                          </a:solidFill>
                          <a:latin typeface="Nunito"/>
                          <a:ea typeface="Nunito"/>
                          <a:cs typeface="Nunito"/>
                          <a:sym typeface="Nunito"/>
                        </a:rPr>
                        <a:t>Designer Platform</a:t>
                      </a:r>
                      <a:endParaRPr sz="1200" b="1" u="none" strike="noStrike" cap="none">
                        <a:solidFill>
                          <a:srgbClr val="FFFFFF"/>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1"/>
                  </a:ext>
                </a:extLst>
              </a:tr>
              <a:tr h="541300">
                <a:tc gridSpan="2">
                  <a:txBody>
                    <a:bodyPr/>
                    <a:lstStyle/>
                    <a:p>
                      <a:pPr marL="0" lvl="0" indent="0" algn="l" rtl="0">
                        <a:spcBef>
                          <a:spcPts val="0"/>
                        </a:spcBef>
                        <a:spcAft>
                          <a:spcPts val="0"/>
                        </a:spcAft>
                        <a:buClr>
                          <a:schemeClr val="dk1"/>
                        </a:buClr>
                        <a:buSzPts val="1100"/>
                        <a:buFont typeface="Arial"/>
                        <a:buNone/>
                      </a:pPr>
                      <a:r>
                        <a:rPr lang="en-US" sz="1200" b="1">
                          <a:solidFill>
                            <a:srgbClr val="FFFFFF"/>
                          </a:solidFill>
                          <a:latin typeface="Nunito"/>
                          <a:ea typeface="Nunito"/>
                          <a:cs typeface="Nunito"/>
                          <a:sym typeface="Nunito"/>
                        </a:rPr>
                        <a:t>Eclipse Plug-in Available</a:t>
                      </a:r>
                      <a:endParaRPr sz="1200" b="1" u="none" strike="noStrike" cap="none">
                        <a:solidFill>
                          <a:srgbClr val="FFFFFF"/>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2"/>
                  </a:ext>
                </a:extLst>
              </a:tr>
              <a:tr h="638050">
                <a:tc gridSpan="2">
                  <a:txBody>
                    <a:bodyPr/>
                    <a:lstStyle/>
                    <a:p>
                      <a:pPr marL="0" lvl="0" indent="0" algn="l" rtl="0">
                        <a:spcBef>
                          <a:spcPts val="0"/>
                        </a:spcBef>
                        <a:spcAft>
                          <a:spcPts val="0"/>
                        </a:spcAft>
                        <a:buClr>
                          <a:schemeClr val="dk1"/>
                        </a:buClr>
                        <a:buSzPts val="1100"/>
                        <a:buFont typeface="Arial"/>
                        <a:buNone/>
                      </a:pPr>
                      <a:r>
                        <a:rPr lang="en-US" sz="1200" b="1">
                          <a:solidFill>
                            <a:srgbClr val="FFFFFF"/>
                          </a:solidFill>
                          <a:latin typeface="Nunito"/>
                          <a:ea typeface="Nunito"/>
                          <a:cs typeface="Nunito"/>
                          <a:sym typeface="Nunito"/>
                        </a:rPr>
                        <a:t>Report Format</a:t>
                      </a:r>
                      <a:endParaRPr sz="1200" b="1" u="none" strike="noStrike" cap="none">
                        <a:solidFill>
                          <a:srgbClr val="FFFFFF"/>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3"/>
                  </a:ext>
                </a:extLst>
              </a:tr>
              <a:tr h="451625">
                <a:tc gridSpan="2">
                  <a:txBody>
                    <a:bodyPr/>
                    <a:lstStyle/>
                    <a:p>
                      <a:pPr marL="0" lvl="0" indent="0" algn="l" rtl="0">
                        <a:spcBef>
                          <a:spcPts val="0"/>
                        </a:spcBef>
                        <a:spcAft>
                          <a:spcPts val="0"/>
                        </a:spcAft>
                        <a:buClr>
                          <a:schemeClr val="dk1"/>
                        </a:buClr>
                        <a:buSzPts val="1100"/>
                        <a:buFont typeface="Arial"/>
                        <a:buNone/>
                      </a:pPr>
                      <a:r>
                        <a:rPr lang="en-US" sz="1200" b="1">
                          <a:solidFill>
                            <a:srgbClr val="FFFFFF"/>
                          </a:solidFill>
                          <a:latin typeface="Nunito"/>
                          <a:ea typeface="Nunito"/>
                          <a:cs typeface="Nunito"/>
                          <a:sym typeface="Nunito"/>
                        </a:rPr>
                        <a:t>Sub-Reports</a:t>
                      </a:r>
                      <a:endParaRPr sz="1200" b="1" u="none" strike="noStrike" cap="none">
                        <a:solidFill>
                          <a:srgbClr val="FFFFFF"/>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4"/>
                  </a:ext>
                </a:extLst>
              </a:tr>
              <a:tr h="541300">
                <a:tc gridSpan="2">
                  <a:txBody>
                    <a:bodyPr/>
                    <a:lstStyle/>
                    <a:p>
                      <a:pPr marL="0" lvl="0" indent="0" algn="l" rtl="0">
                        <a:spcBef>
                          <a:spcPts val="0"/>
                        </a:spcBef>
                        <a:spcAft>
                          <a:spcPts val="0"/>
                        </a:spcAft>
                        <a:buClr>
                          <a:schemeClr val="dk1"/>
                        </a:buClr>
                        <a:buSzPts val="1100"/>
                        <a:buFont typeface="Arial"/>
                        <a:buNone/>
                      </a:pPr>
                      <a:r>
                        <a:rPr lang="en-US" sz="1200" b="1">
                          <a:solidFill>
                            <a:srgbClr val="FFFFFF"/>
                          </a:solidFill>
                          <a:latin typeface="Nunito"/>
                          <a:ea typeface="Nunito"/>
                          <a:cs typeface="Nunito"/>
                          <a:sym typeface="Nunito"/>
                        </a:rPr>
                        <a:t>Side-by-side Report Components</a:t>
                      </a:r>
                      <a:endParaRPr sz="1200" b="1" u="none" strike="noStrike" cap="none">
                        <a:solidFill>
                          <a:srgbClr val="FFFFFF"/>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5"/>
                  </a:ext>
                </a:extLst>
              </a:tr>
              <a:tr h="451625">
                <a:tc gridSpan="2">
                  <a:txBody>
                    <a:bodyPr/>
                    <a:lstStyle/>
                    <a:p>
                      <a:pPr marL="0" lvl="0" indent="0" algn="l" rtl="0">
                        <a:spcBef>
                          <a:spcPts val="0"/>
                        </a:spcBef>
                        <a:spcAft>
                          <a:spcPts val="0"/>
                        </a:spcAft>
                        <a:buClr>
                          <a:schemeClr val="dk1"/>
                        </a:buClr>
                        <a:buSzPts val="1100"/>
                        <a:buFont typeface="Arial"/>
                        <a:buNone/>
                      </a:pPr>
                      <a:r>
                        <a:rPr lang="en-US" sz="1200" b="1">
                          <a:solidFill>
                            <a:srgbClr val="FFFFFF"/>
                          </a:solidFill>
                          <a:latin typeface="Nunito"/>
                          <a:ea typeface="Nunito"/>
                          <a:cs typeface="Nunito"/>
                          <a:sym typeface="Nunito"/>
                        </a:rPr>
                        <a:t>Cross-tabs</a:t>
                      </a:r>
                      <a:endParaRPr sz="1200" b="1" u="none" strike="noStrike" cap="none">
                        <a:solidFill>
                          <a:srgbClr val="FFFFFF"/>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6"/>
                  </a:ext>
                </a:extLst>
              </a:tr>
              <a:tr h="451625">
                <a:tc gridSpan="2">
                  <a:txBody>
                    <a:bodyPr/>
                    <a:lstStyle/>
                    <a:p>
                      <a:pPr marL="0" lvl="0" indent="0" algn="l" rtl="0">
                        <a:spcBef>
                          <a:spcPts val="0"/>
                        </a:spcBef>
                        <a:spcAft>
                          <a:spcPts val="0"/>
                        </a:spcAft>
                        <a:buClr>
                          <a:schemeClr val="dk1"/>
                        </a:buClr>
                        <a:buSzPts val="1100"/>
                        <a:buFont typeface="Arial"/>
                        <a:buNone/>
                      </a:pPr>
                      <a:r>
                        <a:rPr lang="en-US" sz="1200" b="1">
                          <a:solidFill>
                            <a:srgbClr val="FFFFFF"/>
                          </a:solidFill>
                          <a:latin typeface="Nunito"/>
                          <a:ea typeface="Nunito"/>
                          <a:cs typeface="Nunito"/>
                          <a:sym typeface="Nunito"/>
                        </a:rPr>
                        <a:t>Horizontal Planning</a:t>
                      </a:r>
                      <a:endParaRPr sz="1200" b="1" u="none" strike="noStrike" cap="none">
                        <a:solidFill>
                          <a:srgbClr val="FFFFFF"/>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7"/>
                  </a:ext>
                </a:extLst>
              </a:tr>
            </a:tbl>
          </a:graphicData>
        </a:graphic>
      </p:graphicFrame>
      <p:sp>
        <p:nvSpPr>
          <p:cNvPr id="854" name="Google Shape;854;p52"/>
          <p:cNvSpPr/>
          <p:nvPr/>
        </p:nvSpPr>
        <p:spPr>
          <a:xfrm>
            <a:off x="5879000" y="1173463"/>
            <a:ext cx="2860800" cy="50286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dk1"/>
              </a:solidFill>
              <a:latin typeface="Arial"/>
              <a:ea typeface="Arial"/>
              <a:cs typeface="Arial"/>
              <a:sym typeface="Arial"/>
            </a:endParaRPr>
          </a:p>
        </p:txBody>
      </p:sp>
      <p:graphicFrame>
        <p:nvGraphicFramePr>
          <p:cNvPr id="855" name="Google Shape;855;p52"/>
          <p:cNvGraphicFramePr/>
          <p:nvPr/>
        </p:nvGraphicFramePr>
        <p:xfrm>
          <a:off x="5987009" y="1281543"/>
          <a:ext cx="2636950" cy="4779810"/>
        </p:xfrm>
        <a:graphic>
          <a:graphicData uri="http://schemas.openxmlformats.org/drawingml/2006/table">
            <a:tbl>
              <a:tblPr firstRow="1" bandRow="1">
                <a:noFill/>
                <a:tableStyleId>{7A6392D0-C7E3-451C-B2F0-A594912E63C8}</a:tableStyleId>
              </a:tblPr>
              <a:tblGrid>
                <a:gridCol w="987425">
                  <a:extLst>
                    <a:ext uri="{9D8B030D-6E8A-4147-A177-3AD203B41FA5}">
                      <a16:colId xmlns:a16="http://schemas.microsoft.com/office/drawing/2014/main" val="20000"/>
                    </a:ext>
                  </a:extLst>
                </a:gridCol>
                <a:gridCol w="1649525">
                  <a:extLst>
                    <a:ext uri="{9D8B030D-6E8A-4147-A177-3AD203B41FA5}">
                      <a16:colId xmlns:a16="http://schemas.microsoft.com/office/drawing/2014/main" val="20001"/>
                    </a:ext>
                  </a:extLst>
                </a:gridCol>
              </a:tblGrid>
              <a:tr h="787825">
                <a:tc>
                  <a:txBody>
                    <a:bodyPr/>
                    <a:lstStyle/>
                    <a:p>
                      <a:pPr marL="0" marR="0" lvl="0" indent="0" algn="l" rtl="0">
                        <a:spcBef>
                          <a:spcPts val="0"/>
                        </a:spcBef>
                        <a:spcAft>
                          <a:spcPts val="0"/>
                        </a:spcAft>
                        <a:buNone/>
                      </a:pPr>
                      <a:endParaRPr u="none" strike="noStrike" cap="none">
                        <a:latin typeface="Nunito"/>
                        <a:ea typeface="Nunito"/>
                        <a:cs typeface="Nunito"/>
                        <a:sym typeface="Nunito"/>
                      </a:endParaRPr>
                    </a:p>
                  </a:txBody>
                  <a:tcPr marL="91450" marR="91450" marT="45725" marB="45725">
                    <a:lnL w="38100" cap="flat" cmpd="sng">
                      <a:solidFill>
                        <a:srgbClr val="F2F2F2"/>
                      </a:solidFill>
                      <a:prstDash val="solid"/>
                      <a:round/>
                      <a:headEnd type="none" w="sm" len="sm"/>
                      <a:tailEnd type="none" w="sm" len="sm"/>
                    </a:lnL>
                    <a:lnR w="38100" cap="flat" cmpd="sng">
                      <a:solidFill>
                        <a:srgbClr val="000000">
                          <a:alpha val="0"/>
                        </a:srgbClr>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D8D8D8"/>
                      </a:solidFill>
                      <a:prstDash val="solid"/>
                      <a:round/>
                      <a:headEnd type="none" w="sm" len="sm"/>
                      <a:tailEnd type="none" w="sm" len="sm"/>
                    </a:lnB>
                    <a:solidFill>
                      <a:srgbClr val="F2F2F2"/>
                    </a:solidFill>
                  </a:tcPr>
                </a:tc>
                <a:tc>
                  <a:txBody>
                    <a:bodyPr/>
                    <a:lstStyle/>
                    <a:p>
                      <a:pPr marL="0" marR="0" lvl="0" indent="0" algn="l" rtl="0">
                        <a:lnSpc>
                          <a:spcPct val="100000"/>
                        </a:lnSpc>
                        <a:spcBef>
                          <a:spcPts val="0"/>
                        </a:spcBef>
                        <a:spcAft>
                          <a:spcPts val="0"/>
                        </a:spcAft>
                        <a:buClr>
                          <a:srgbClr val="595959"/>
                        </a:buClr>
                        <a:buSzPts val="1800"/>
                        <a:buFont typeface="Arial"/>
                        <a:buNone/>
                      </a:pPr>
                      <a:r>
                        <a:rPr lang="en-US">
                          <a:solidFill>
                            <a:srgbClr val="595959"/>
                          </a:solidFill>
                          <a:latin typeface="Nunito"/>
                          <a:ea typeface="Nunito"/>
                          <a:cs typeface="Nunito"/>
                          <a:sym typeface="Nunito"/>
                        </a:rPr>
                        <a:t>Jaspersoft </a:t>
                      </a:r>
                      <a:endParaRPr>
                        <a:solidFill>
                          <a:srgbClr val="595959"/>
                        </a:solidFill>
                        <a:latin typeface="Nunito"/>
                        <a:ea typeface="Nunito"/>
                        <a:cs typeface="Nunito"/>
                        <a:sym typeface="Nunito"/>
                      </a:endParaRPr>
                    </a:p>
                    <a:p>
                      <a:pPr marL="0" marR="0" lvl="0" indent="0" algn="l" rtl="0">
                        <a:lnSpc>
                          <a:spcPct val="100000"/>
                        </a:lnSpc>
                        <a:spcBef>
                          <a:spcPts val="0"/>
                        </a:spcBef>
                        <a:spcAft>
                          <a:spcPts val="0"/>
                        </a:spcAft>
                        <a:buClr>
                          <a:srgbClr val="595959"/>
                        </a:buClr>
                        <a:buSzPts val="1800"/>
                        <a:buFont typeface="Arial"/>
                        <a:buNone/>
                      </a:pPr>
                      <a:r>
                        <a:rPr lang="en-US">
                          <a:solidFill>
                            <a:srgbClr val="595959"/>
                          </a:solidFill>
                          <a:latin typeface="Nunito"/>
                          <a:ea typeface="Nunito"/>
                          <a:cs typeface="Nunito"/>
                          <a:sym typeface="Nunito"/>
                        </a:rPr>
                        <a:t>Studio</a:t>
                      </a:r>
                      <a:endParaRPr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000000">
                          <a:alpha val="0"/>
                        </a:srgbClr>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D8D8D8"/>
                      </a:solidFill>
                      <a:prstDash val="solid"/>
                      <a:round/>
                      <a:headEnd type="none" w="sm" len="sm"/>
                      <a:tailEnd type="none" w="sm" len="sm"/>
                    </a:lnB>
                    <a:solidFill>
                      <a:srgbClr val="F2F2F2"/>
                    </a:solidFill>
                  </a:tcPr>
                </a:tc>
                <a:extLst>
                  <a:ext uri="{0D108BD9-81ED-4DB2-BD59-A6C34878D82A}">
                    <a16:rowId xmlns:a16="http://schemas.microsoft.com/office/drawing/2014/main" val="10000"/>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JasperReports Lib LGPLV3</a:t>
                      </a:r>
                      <a:endParaRPr sz="1200">
                        <a:latin typeface="Nunito"/>
                        <a:ea typeface="Nunito"/>
                        <a:cs typeface="Nunito"/>
                        <a:sym typeface="Nunito"/>
                      </a:endParaRPr>
                    </a:p>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JasperSoft Studio EPL</a:t>
                      </a:r>
                      <a:endParaRPr sz="1200">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1"/>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Windows, Linux, Mac OS X</a:t>
                      </a:r>
                      <a:endParaRPr sz="1200">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2"/>
                  </a:ext>
                </a:extLst>
              </a:tr>
              <a:tr h="541300">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YES</a:t>
                      </a:r>
                      <a:endParaRPr sz="1200" b="1"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3"/>
                  </a:ext>
                </a:extLst>
              </a:tr>
              <a:tr h="451625">
                <a:tc gridSpan="2">
                  <a:txBody>
                    <a:bodyPr/>
                    <a:lstStyle/>
                    <a:p>
                      <a:pPr marL="0" lvl="0" indent="0" algn="ctr" rtl="0">
                        <a:spcBef>
                          <a:spcPts val="0"/>
                        </a:spcBef>
                        <a:spcAft>
                          <a:spcPts val="0"/>
                        </a:spcAft>
                        <a:buNone/>
                      </a:pPr>
                      <a:r>
                        <a:rPr lang="en-US" sz="1200">
                          <a:latin typeface="Nunito"/>
                          <a:ea typeface="Nunito"/>
                          <a:cs typeface="Nunito"/>
                          <a:sym typeface="Nunito"/>
                        </a:rPr>
                        <a:t>Report design files compile to Java Byte Code </a:t>
                      </a:r>
                      <a:endParaRPr sz="1200">
                        <a:latin typeface="Nunito"/>
                        <a:ea typeface="Nunito"/>
                        <a:cs typeface="Nunito"/>
                        <a:sym typeface="Nunito"/>
                      </a:endParaRPr>
                    </a:p>
                    <a:p>
                      <a:pPr marL="0" lvl="0" indent="0" algn="ctr" rtl="0">
                        <a:spcBef>
                          <a:spcPts val="0"/>
                        </a:spcBef>
                        <a:spcAft>
                          <a:spcPts val="0"/>
                        </a:spcAft>
                        <a:buNone/>
                      </a:pPr>
                      <a:r>
                        <a:rPr lang="en-US" sz="1200">
                          <a:latin typeface="Nunito"/>
                          <a:ea typeface="Nunito"/>
                          <a:cs typeface="Nunito"/>
                          <a:sym typeface="Nunito"/>
                        </a:rPr>
                        <a:t>Deploy/Run .JASPER files</a:t>
                      </a:r>
                      <a:endParaRPr sz="1200">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4"/>
                  </a:ext>
                </a:extLst>
              </a:tr>
              <a:tr h="451625">
                <a:tc gridSpan="2">
                  <a:txBody>
                    <a:bodyPr/>
                    <a:lstStyle/>
                    <a:p>
                      <a:pPr marL="0" lvl="0" indent="0" algn="ctr" rtl="0">
                        <a:spcBef>
                          <a:spcPts val="0"/>
                        </a:spcBef>
                        <a:spcAft>
                          <a:spcPts val="0"/>
                        </a:spcAft>
                        <a:buNone/>
                      </a:pPr>
                      <a:r>
                        <a:rPr lang="en-US" sz="1200">
                          <a:latin typeface="Nunito"/>
                          <a:ea typeface="Nunito"/>
                          <a:cs typeface="Nunito"/>
                          <a:sym typeface="Nunito"/>
                        </a:rPr>
                        <a:t>YES</a:t>
                      </a:r>
                      <a:endParaRPr sz="1200"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5"/>
                  </a:ext>
                </a:extLst>
              </a:tr>
              <a:tr h="541300">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YES</a:t>
                      </a:r>
                      <a:endParaRPr sz="1200"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6"/>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YES</a:t>
                      </a:r>
                      <a:endParaRPr sz="1200" b="1"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7"/>
                  </a:ext>
                </a:extLst>
              </a:tr>
              <a:tr h="451625">
                <a:tc gridSpan="2">
                  <a:txBody>
                    <a:bodyPr/>
                    <a:lstStyle/>
                    <a:p>
                      <a:pPr marL="0" lvl="0" indent="0" algn="ctr" rtl="0">
                        <a:spcBef>
                          <a:spcPts val="0"/>
                        </a:spcBef>
                        <a:spcAft>
                          <a:spcPts val="0"/>
                        </a:spcAft>
                        <a:buClr>
                          <a:schemeClr val="dk1"/>
                        </a:buClr>
                        <a:buSzPts val="1100"/>
                        <a:buFont typeface="Arial"/>
                        <a:buNone/>
                      </a:pPr>
                      <a:r>
                        <a:rPr lang="en-US" sz="1200">
                          <a:latin typeface="Nunito"/>
                          <a:ea typeface="Nunito"/>
                          <a:cs typeface="Nunito"/>
                          <a:sym typeface="Nunito"/>
                        </a:rPr>
                        <a:t>No (Always scroll down even if crosstab expands side-by-side)</a:t>
                      </a:r>
                      <a:endParaRPr sz="1200" u="none" strike="noStrike" cap="none">
                        <a:solidFill>
                          <a:srgbClr val="595959"/>
                        </a:solidFill>
                        <a:latin typeface="Nunito"/>
                        <a:ea typeface="Nunito"/>
                        <a:cs typeface="Nunito"/>
                        <a:sym typeface="Nunito"/>
                      </a:endParaRPr>
                    </a:p>
                  </a:txBody>
                  <a:tcPr marL="91450" marR="91450" marT="45725" marB="45725" anchor="ctr">
                    <a:lnL w="38100" cap="flat" cmpd="sng">
                      <a:solidFill>
                        <a:srgbClr val="D8D8D8"/>
                      </a:solidFill>
                      <a:prstDash val="solid"/>
                      <a:round/>
                      <a:headEnd type="none" w="sm" len="sm"/>
                      <a:tailEnd type="none" w="sm" len="sm"/>
                    </a:lnL>
                    <a:lnR w="38100" cap="flat" cmpd="sng">
                      <a:solidFill>
                        <a:srgbClr val="D8D8D8"/>
                      </a:solidFill>
                      <a:prstDash val="solid"/>
                      <a:round/>
                      <a:headEnd type="none" w="sm" len="sm"/>
                      <a:tailEnd type="none" w="sm" len="sm"/>
                    </a:lnR>
                    <a:lnT w="38100" cap="flat" cmpd="sng">
                      <a:solidFill>
                        <a:srgbClr val="D8D8D8"/>
                      </a:solidFill>
                      <a:prstDash val="solid"/>
                      <a:round/>
                      <a:headEnd type="none" w="sm" len="sm"/>
                      <a:tailEnd type="none" w="sm" len="sm"/>
                    </a:lnT>
                    <a:lnB w="38100" cap="flat" cmpd="sng">
                      <a:solidFill>
                        <a:srgbClr val="D8D8D8"/>
                      </a:solidFill>
                      <a:prstDash val="solid"/>
                      <a:round/>
                      <a:headEnd type="none" w="sm" len="sm"/>
                      <a:tailEnd type="none" w="sm" len="sm"/>
                    </a:lnB>
                    <a:solidFill>
                      <a:schemeClr val="accent1"/>
                    </a:solidFill>
                  </a:tcPr>
                </a:tc>
                <a:tc hMerge="1">
                  <a:txBody>
                    <a:bodyPr/>
                    <a:lstStyle/>
                    <a:p>
                      <a:endParaRPr lang="en-US"/>
                    </a:p>
                  </a:txBody>
                  <a:tcPr/>
                </a:tc>
                <a:extLst>
                  <a:ext uri="{0D108BD9-81ED-4DB2-BD59-A6C34878D82A}">
                    <a16:rowId xmlns:a16="http://schemas.microsoft.com/office/drawing/2014/main" val="10008"/>
                  </a:ext>
                </a:extLst>
              </a:tr>
            </a:tbl>
          </a:graphicData>
        </a:graphic>
      </p:graphicFrame>
      <p:sp>
        <p:nvSpPr>
          <p:cNvPr id="856" name="Google Shape;856;p52"/>
          <p:cNvSpPr/>
          <p:nvPr/>
        </p:nvSpPr>
        <p:spPr>
          <a:xfrm>
            <a:off x="6235620" y="1533664"/>
            <a:ext cx="388800" cy="385390"/>
          </a:xfrm>
          <a:custGeom>
            <a:avLst/>
            <a:gdLst/>
            <a:ahLst/>
            <a:cxnLst/>
            <a:rect l="l" t="t" r="r" b="b"/>
            <a:pathLst>
              <a:path w="3240000" h="3211580" extrusionOk="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chemeClr val="lt1"/>
              </a:solidFill>
              <a:latin typeface="Arial"/>
              <a:ea typeface="Arial"/>
              <a:cs typeface="Arial"/>
              <a:sym typeface="Arial"/>
            </a:endParaRPr>
          </a:p>
        </p:txBody>
      </p:sp>
      <p:sp>
        <p:nvSpPr>
          <p:cNvPr id="857" name="Google Shape;857;p52"/>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58" name="Google Shape;858;p52"/>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Competitive Analysis</a:t>
            </a:r>
            <a:r>
              <a:rPr lang="en-US" sz="3600" baseline="30000">
                <a:solidFill>
                  <a:srgbClr val="FFFFFF"/>
                </a:solidFill>
                <a:latin typeface="Nunito"/>
                <a:ea typeface="Nunito"/>
                <a:cs typeface="Nunito"/>
                <a:sym typeface="Nunito"/>
              </a:rPr>
              <a:t>11</a:t>
            </a:r>
            <a:endParaRPr sz="3600" baseline="30000">
              <a:solidFill>
                <a:srgbClr val="FFFFFF"/>
              </a:solidFill>
              <a:latin typeface="Nunito"/>
              <a:ea typeface="Nunito"/>
              <a:cs typeface="Nunito"/>
              <a:sym typeface="Nunito"/>
            </a:endParaRPr>
          </a:p>
        </p:txBody>
      </p:sp>
      <p:sp>
        <p:nvSpPr>
          <p:cNvPr id="859" name="Google Shape;859;p52"/>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860" name="Google Shape;860;p52"/>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861" name="Google Shape;861;p52"/>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53"/>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867" name="Google Shape;867;p53"/>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SWOT Analysis</a:t>
            </a:r>
            <a:r>
              <a:rPr lang="en-US" sz="3600" baseline="30000">
                <a:solidFill>
                  <a:srgbClr val="FFFFFF"/>
                </a:solidFill>
                <a:latin typeface="Nunito"/>
                <a:ea typeface="Nunito"/>
                <a:cs typeface="Nunito"/>
                <a:sym typeface="Nunito"/>
              </a:rPr>
              <a:t>12</a:t>
            </a:r>
            <a:endParaRPr sz="3600" baseline="30000">
              <a:solidFill>
                <a:srgbClr val="FFFFFF"/>
              </a:solidFill>
              <a:latin typeface="Nunito"/>
              <a:ea typeface="Nunito"/>
              <a:cs typeface="Nunito"/>
              <a:sym typeface="Nunito"/>
            </a:endParaRPr>
          </a:p>
        </p:txBody>
      </p:sp>
      <p:sp>
        <p:nvSpPr>
          <p:cNvPr id="868" name="Google Shape;868;p53"/>
          <p:cNvSpPr/>
          <p:nvPr/>
        </p:nvSpPr>
        <p:spPr>
          <a:xfrm>
            <a:off x="4007768" y="1916832"/>
            <a:ext cx="4140000" cy="4140000"/>
          </a:xfrm>
          <a:prstGeom prst="pie">
            <a:avLst>
              <a:gd name="adj1" fmla="val 16184660"/>
              <a:gd name="adj2" fmla="val 11493"/>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869" name="Google Shape;869;p53"/>
          <p:cNvSpPr/>
          <p:nvPr/>
        </p:nvSpPr>
        <p:spPr>
          <a:xfrm>
            <a:off x="4007768" y="1916832"/>
            <a:ext cx="4140000" cy="4140000"/>
          </a:xfrm>
          <a:prstGeom prst="pie">
            <a:avLst>
              <a:gd name="adj1" fmla="val 10776358"/>
              <a:gd name="adj2" fmla="val 1624125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870" name="Google Shape;870;p53"/>
          <p:cNvSpPr/>
          <p:nvPr/>
        </p:nvSpPr>
        <p:spPr>
          <a:xfrm>
            <a:off x="4007768" y="1916832"/>
            <a:ext cx="4140000" cy="4140000"/>
          </a:xfrm>
          <a:prstGeom prst="pie">
            <a:avLst>
              <a:gd name="adj1" fmla="val 21595581"/>
              <a:gd name="adj2" fmla="val 5384192"/>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871" name="Google Shape;871;p53"/>
          <p:cNvSpPr/>
          <p:nvPr/>
        </p:nvSpPr>
        <p:spPr>
          <a:xfrm>
            <a:off x="4007768" y="1916832"/>
            <a:ext cx="4140000" cy="4140000"/>
          </a:xfrm>
          <a:prstGeom prst="pie">
            <a:avLst>
              <a:gd name="adj1" fmla="val 5382273"/>
              <a:gd name="adj2" fmla="val 11248996"/>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872" name="Google Shape;872;p53"/>
          <p:cNvSpPr/>
          <p:nvPr/>
        </p:nvSpPr>
        <p:spPr>
          <a:xfrm>
            <a:off x="7248128" y="3923116"/>
            <a:ext cx="720000" cy="4527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873" name="Google Shape;873;p53"/>
          <p:cNvSpPr/>
          <p:nvPr/>
        </p:nvSpPr>
        <p:spPr>
          <a:xfrm>
            <a:off x="5951984" y="2470105"/>
            <a:ext cx="432000" cy="3984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874" name="Google Shape;874;p53"/>
          <p:cNvSpPr/>
          <p:nvPr/>
        </p:nvSpPr>
        <p:spPr>
          <a:xfrm>
            <a:off x="5777488" y="2020971"/>
            <a:ext cx="432000" cy="3984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875" name="Google Shape;875;p53"/>
          <p:cNvSpPr/>
          <p:nvPr/>
        </p:nvSpPr>
        <p:spPr>
          <a:xfrm>
            <a:off x="4162976" y="3588471"/>
            <a:ext cx="288000" cy="7008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876" name="Google Shape;876;p53"/>
          <p:cNvSpPr/>
          <p:nvPr/>
        </p:nvSpPr>
        <p:spPr>
          <a:xfrm>
            <a:off x="4745450" y="3588471"/>
            <a:ext cx="288000" cy="7008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877" name="Google Shape;877;p53"/>
          <p:cNvSpPr/>
          <p:nvPr/>
        </p:nvSpPr>
        <p:spPr>
          <a:xfrm>
            <a:off x="3967240" y="3509684"/>
            <a:ext cx="1252761" cy="954547"/>
          </a:xfrm>
          <a:custGeom>
            <a:avLst/>
            <a:gdLst/>
            <a:ahLst/>
            <a:cxnLst/>
            <a:rect l="l" t="t" r="r" b="b"/>
            <a:pathLst>
              <a:path w="1252761" h="954547" extrusionOk="0">
                <a:moveTo>
                  <a:pt x="0" y="0"/>
                </a:moveTo>
                <a:lnTo>
                  <a:pt x="197290" y="0"/>
                </a:lnTo>
                <a:lnTo>
                  <a:pt x="341189" y="655681"/>
                </a:lnTo>
                <a:lnTo>
                  <a:pt x="515690" y="0"/>
                </a:lnTo>
                <a:lnTo>
                  <a:pt x="744885" y="0"/>
                </a:lnTo>
                <a:lnTo>
                  <a:pt x="912223" y="666750"/>
                </a:lnTo>
                <a:lnTo>
                  <a:pt x="1058726" y="0"/>
                </a:lnTo>
                <a:lnTo>
                  <a:pt x="1252761" y="0"/>
                </a:lnTo>
                <a:lnTo>
                  <a:pt x="1020961" y="954547"/>
                </a:lnTo>
                <a:lnTo>
                  <a:pt x="816508" y="954547"/>
                </a:lnTo>
                <a:lnTo>
                  <a:pt x="626380" y="240916"/>
                </a:lnTo>
                <a:lnTo>
                  <a:pt x="436904" y="954547"/>
                </a:lnTo>
                <a:lnTo>
                  <a:pt x="227893" y="954547"/>
                </a:lnTo>
                <a:close/>
              </a:path>
            </a:pathLst>
          </a:custGeom>
          <a:solidFill>
            <a:schemeClr val="lt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10501" b="1">
              <a:solidFill>
                <a:schemeClr val="lt1"/>
              </a:solidFill>
              <a:latin typeface="Nunito"/>
              <a:ea typeface="Nunito"/>
              <a:cs typeface="Nunito"/>
              <a:sym typeface="Nunito"/>
            </a:endParaRPr>
          </a:p>
        </p:txBody>
      </p:sp>
      <p:grpSp>
        <p:nvGrpSpPr>
          <p:cNvPr id="878" name="Google Shape;878;p53"/>
          <p:cNvGrpSpPr/>
          <p:nvPr/>
        </p:nvGrpSpPr>
        <p:grpSpPr>
          <a:xfrm>
            <a:off x="878731" y="1315617"/>
            <a:ext cx="3070467" cy="1477299"/>
            <a:chOff x="3017859" y="3826114"/>
            <a:chExt cx="1884300" cy="1477299"/>
          </a:xfrm>
        </p:grpSpPr>
        <p:sp>
          <p:nvSpPr>
            <p:cNvPr id="879" name="Google Shape;879;p53"/>
            <p:cNvSpPr txBox="1"/>
            <p:nvPr/>
          </p:nvSpPr>
          <p:spPr>
            <a:xfrm>
              <a:off x="3017859" y="4103113"/>
              <a:ext cx="1884300" cy="1200300"/>
            </a:xfrm>
            <a:prstGeom prst="rect">
              <a:avLst/>
            </a:prstGeom>
            <a:noFill/>
            <a:ln>
              <a:noFill/>
            </a:ln>
          </p:spPr>
          <p:txBody>
            <a:bodyPr spcFirstLastPara="1" wrap="square" lIns="91425" tIns="45700" rIns="91425" bIns="45700" anchor="t" anchorCtr="0">
              <a:noAutofit/>
            </a:bodyPr>
            <a:lstStyle/>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Includes a report builder </a:t>
              </a:r>
              <a:endParaRPr sz="1200">
                <a:solidFill>
                  <a:schemeClr val="dk1"/>
                </a:solidFill>
                <a:latin typeface="Nunito"/>
                <a:ea typeface="Nunito"/>
                <a:cs typeface="Nunito"/>
                <a:sym typeface="Nunito"/>
              </a:endParaRPr>
            </a:p>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Supports dynamic parameters for reports</a:t>
              </a:r>
              <a:endParaRPr sz="1200">
                <a:solidFill>
                  <a:schemeClr val="dk1"/>
                </a:solidFill>
                <a:latin typeface="Nunito"/>
                <a:ea typeface="Nunito"/>
                <a:cs typeface="Nunito"/>
                <a:sym typeface="Nunito"/>
              </a:endParaRPr>
            </a:p>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Includes graphical data representation</a:t>
              </a:r>
              <a:endParaRPr sz="1200">
                <a:solidFill>
                  <a:schemeClr val="dk1"/>
                </a:solidFill>
                <a:latin typeface="Nunito"/>
                <a:ea typeface="Nunito"/>
                <a:cs typeface="Nunito"/>
                <a:sym typeface="Nunito"/>
              </a:endParaRPr>
            </a:p>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Compatible with Linux OS</a:t>
              </a:r>
              <a:endParaRPr sz="1200">
                <a:solidFill>
                  <a:schemeClr val="dk1"/>
                </a:solidFill>
                <a:latin typeface="Nunito"/>
                <a:ea typeface="Nunito"/>
                <a:cs typeface="Nunito"/>
                <a:sym typeface="Nunito"/>
              </a:endParaRPr>
            </a:p>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Can connect to MySQL database using an JDBC driver </a:t>
              </a:r>
              <a:endParaRPr sz="1200">
                <a:solidFill>
                  <a:schemeClr val="dk1"/>
                </a:solidFill>
                <a:latin typeface="Nunito"/>
                <a:ea typeface="Nunito"/>
                <a:cs typeface="Nunito"/>
                <a:sym typeface="Nunito"/>
              </a:endParaRPr>
            </a:p>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Simple to configure on various web servers</a:t>
              </a:r>
              <a:endParaRPr sz="1200">
                <a:solidFill>
                  <a:schemeClr val="dk1"/>
                </a:solidFill>
                <a:latin typeface="Nunito"/>
                <a:ea typeface="Nunito"/>
                <a:cs typeface="Nunito"/>
                <a:sym typeface="Nunito"/>
              </a:endParaRPr>
            </a:p>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Reports are easy to deploy</a:t>
              </a:r>
              <a:endParaRPr sz="1200">
                <a:solidFill>
                  <a:srgbClr val="3F3F3F"/>
                </a:solidFill>
                <a:latin typeface="Nunito"/>
                <a:ea typeface="Nunito"/>
                <a:cs typeface="Nunito"/>
                <a:sym typeface="Nunito"/>
              </a:endParaRPr>
            </a:p>
          </p:txBody>
        </p:sp>
        <p:sp>
          <p:nvSpPr>
            <p:cNvPr id="880" name="Google Shape;880;p53"/>
            <p:cNvSpPr txBox="1"/>
            <p:nvPr/>
          </p:nvSpPr>
          <p:spPr>
            <a:xfrm>
              <a:off x="3017859" y="3826114"/>
              <a:ext cx="18843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1">
                  <a:solidFill>
                    <a:schemeClr val="accent4"/>
                  </a:solidFill>
                  <a:latin typeface="Nunito"/>
                  <a:ea typeface="Nunito"/>
                  <a:cs typeface="Nunito"/>
                  <a:sym typeface="Nunito"/>
                </a:rPr>
                <a:t>Strengths</a:t>
              </a:r>
              <a:endParaRPr sz="1200" b="1">
                <a:solidFill>
                  <a:schemeClr val="accent4"/>
                </a:solidFill>
                <a:latin typeface="Nunito"/>
                <a:ea typeface="Nunito"/>
                <a:cs typeface="Nunito"/>
                <a:sym typeface="Nunito"/>
              </a:endParaRPr>
            </a:p>
          </p:txBody>
        </p:sp>
      </p:grpSp>
      <p:grpSp>
        <p:nvGrpSpPr>
          <p:cNvPr id="881" name="Google Shape;881;p53"/>
          <p:cNvGrpSpPr/>
          <p:nvPr/>
        </p:nvGrpSpPr>
        <p:grpSpPr>
          <a:xfrm>
            <a:off x="8206358" y="1823262"/>
            <a:ext cx="3070639" cy="1477299"/>
            <a:chOff x="2685899" y="5876864"/>
            <a:chExt cx="1900501" cy="1477299"/>
          </a:xfrm>
        </p:grpSpPr>
        <p:sp>
          <p:nvSpPr>
            <p:cNvPr id="882" name="Google Shape;882;p53"/>
            <p:cNvSpPr txBox="1"/>
            <p:nvPr/>
          </p:nvSpPr>
          <p:spPr>
            <a:xfrm>
              <a:off x="2685900" y="6153863"/>
              <a:ext cx="1900500" cy="1200300"/>
            </a:xfrm>
            <a:prstGeom prst="rect">
              <a:avLst/>
            </a:prstGeom>
            <a:noFill/>
            <a:ln>
              <a:noFill/>
            </a:ln>
          </p:spPr>
          <p:txBody>
            <a:bodyPr spcFirstLastPara="1" wrap="square" lIns="91425" tIns="45700" rIns="91425" bIns="45700" anchor="t" anchorCtr="0">
              <a:noAutofit/>
            </a:bodyPr>
            <a:lstStyle/>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Open-source online support available</a:t>
              </a:r>
              <a:endParaRPr sz="1200">
                <a:solidFill>
                  <a:schemeClr val="dk1"/>
                </a:solidFill>
                <a:latin typeface="Nunito"/>
                <a:ea typeface="Nunito"/>
                <a:cs typeface="Nunito"/>
                <a:sym typeface="Nunito"/>
              </a:endParaRPr>
            </a:p>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Ability to extend to fit hospital’s needs through open-source development</a:t>
              </a:r>
              <a:endParaRPr sz="1200">
                <a:solidFill>
                  <a:schemeClr val="dk1"/>
                </a:solidFill>
                <a:latin typeface="Nunito"/>
                <a:ea typeface="Nunito"/>
                <a:cs typeface="Nunito"/>
                <a:sym typeface="Nunito"/>
              </a:endParaRPr>
            </a:p>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Currently maintained and developed</a:t>
              </a:r>
              <a:endParaRPr sz="1200">
                <a:solidFill>
                  <a:srgbClr val="3F3F3F"/>
                </a:solidFill>
                <a:latin typeface="Nunito"/>
                <a:ea typeface="Nunito"/>
                <a:cs typeface="Nunito"/>
                <a:sym typeface="Nunito"/>
              </a:endParaRPr>
            </a:p>
          </p:txBody>
        </p:sp>
        <p:sp>
          <p:nvSpPr>
            <p:cNvPr id="883" name="Google Shape;883;p53"/>
            <p:cNvSpPr txBox="1"/>
            <p:nvPr/>
          </p:nvSpPr>
          <p:spPr>
            <a:xfrm>
              <a:off x="2685899" y="5876864"/>
              <a:ext cx="19005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1">
                  <a:solidFill>
                    <a:schemeClr val="accent3"/>
                  </a:solidFill>
                  <a:latin typeface="Nunito"/>
                  <a:ea typeface="Nunito"/>
                  <a:cs typeface="Nunito"/>
                  <a:sym typeface="Nunito"/>
                </a:rPr>
                <a:t>Opportunities</a:t>
              </a:r>
              <a:endParaRPr sz="1200" b="1">
                <a:solidFill>
                  <a:schemeClr val="accent3"/>
                </a:solidFill>
                <a:latin typeface="Nunito"/>
                <a:ea typeface="Nunito"/>
                <a:cs typeface="Nunito"/>
                <a:sym typeface="Nunito"/>
              </a:endParaRPr>
            </a:p>
          </p:txBody>
        </p:sp>
      </p:grpSp>
      <p:grpSp>
        <p:nvGrpSpPr>
          <p:cNvPr id="884" name="Google Shape;884;p53"/>
          <p:cNvGrpSpPr/>
          <p:nvPr/>
        </p:nvGrpSpPr>
        <p:grpSpPr>
          <a:xfrm>
            <a:off x="718238" y="4578342"/>
            <a:ext cx="3132894" cy="1292799"/>
            <a:chOff x="-1553098" y="7088839"/>
            <a:chExt cx="1924500" cy="1292799"/>
          </a:xfrm>
        </p:grpSpPr>
        <p:sp>
          <p:nvSpPr>
            <p:cNvPr id="885" name="Google Shape;885;p53"/>
            <p:cNvSpPr txBox="1"/>
            <p:nvPr/>
          </p:nvSpPr>
          <p:spPr>
            <a:xfrm>
              <a:off x="-1546950" y="7365838"/>
              <a:ext cx="1918200" cy="1015800"/>
            </a:xfrm>
            <a:prstGeom prst="rect">
              <a:avLst/>
            </a:prstGeom>
            <a:noFill/>
            <a:ln>
              <a:noFill/>
            </a:ln>
          </p:spPr>
          <p:txBody>
            <a:bodyPr spcFirstLastPara="1" wrap="square" lIns="91425" tIns="45700" rIns="91425" bIns="45700" anchor="t" anchorCtr="0">
              <a:noAutofit/>
            </a:bodyPr>
            <a:lstStyle/>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Does not include a web server</a:t>
              </a:r>
              <a:endParaRPr sz="1200">
                <a:solidFill>
                  <a:schemeClr val="dk1"/>
                </a:solidFill>
                <a:latin typeface="Nunito"/>
                <a:ea typeface="Nunito"/>
                <a:cs typeface="Nunito"/>
                <a:sym typeface="Nunito"/>
              </a:endParaRPr>
            </a:p>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Training is not include, must be purchased from 3rd party vendors</a:t>
              </a:r>
              <a:endParaRPr sz="1200">
                <a:solidFill>
                  <a:srgbClr val="3F3F3F"/>
                </a:solidFill>
                <a:latin typeface="Nunito"/>
                <a:ea typeface="Nunito"/>
                <a:cs typeface="Nunito"/>
                <a:sym typeface="Nunito"/>
              </a:endParaRPr>
            </a:p>
          </p:txBody>
        </p:sp>
        <p:sp>
          <p:nvSpPr>
            <p:cNvPr id="886" name="Google Shape;886;p53"/>
            <p:cNvSpPr txBox="1"/>
            <p:nvPr/>
          </p:nvSpPr>
          <p:spPr>
            <a:xfrm>
              <a:off x="-1553098" y="7088839"/>
              <a:ext cx="19245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1">
                  <a:solidFill>
                    <a:schemeClr val="accent3"/>
                  </a:solidFill>
                  <a:latin typeface="Nunito"/>
                  <a:ea typeface="Nunito"/>
                  <a:cs typeface="Nunito"/>
                  <a:sym typeface="Nunito"/>
                </a:rPr>
                <a:t>Weaknesses</a:t>
              </a:r>
              <a:endParaRPr sz="1200" b="1">
                <a:solidFill>
                  <a:schemeClr val="accent3"/>
                </a:solidFill>
                <a:latin typeface="Nunito"/>
                <a:ea typeface="Nunito"/>
                <a:cs typeface="Nunito"/>
                <a:sym typeface="Nunito"/>
              </a:endParaRPr>
            </a:p>
          </p:txBody>
        </p:sp>
      </p:grpSp>
      <p:grpSp>
        <p:nvGrpSpPr>
          <p:cNvPr id="887" name="Google Shape;887;p53"/>
          <p:cNvGrpSpPr/>
          <p:nvPr/>
        </p:nvGrpSpPr>
        <p:grpSpPr>
          <a:xfrm>
            <a:off x="8214473" y="4578362"/>
            <a:ext cx="3070654" cy="1477299"/>
            <a:chOff x="3021852" y="4283314"/>
            <a:chExt cx="1917601" cy="1477299"/>
          </a:xfrm>
        </p:grpSpPr>
        <p:sp>
          <p:nvSpPr>
            <p:cNvPr id="888" name="Google Shape;888;p53"/>
            <p:cNvSpPr txBox="1"/>
            <p:nvPr/>
          </p:nvSpPr>
          <p:spPr>
            <a:xfrm>
              <a:off x="3021852" y="4560313"/>
              <a:ext cx="1917600" cy="1200300"/>
            </a:xfrm>
            <a:prstGeom prst="rect">
              <a:avLst/>
            </a:prstGeom>
            <a:noFill/>
            <a:ln>
              <a:noFill/>
            </a:ln>
          </p:spPr>
          <p:txBody>
            <a:bodyPr spcFirstLastPara="1" wrap="square" lIns="91425" tIns="45700" rIns="91425" bIns="45700" anchor="t" anchorCtr="0">
              <a:noAutofit/>
            </a:bodyPr>
            <a:lstStyle/>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Better solutions may come along</a:t>
              </a:r>
              <a:endParaRPr sz="1200">
                <a:solidFill>
                  <a:schemeClr val="dk1"/>
                </a:solidFill>
                <a:latin typeface="Nunito"/>
                <a:ea typeface="Nunito"/>
                <a:cs typeface="Nunito"/>
                <a:sym typeface="Nunito"/>
              </a:endParaRPr>
            </a:p>
            <a:p>
              <a:pPr marL="609600" lvl="0" indent="-381000" algn="l" rtl="0">
                <a:lnSpc>
                  <a:spcPct val="115000"/>
                </a:lnSpc>
                <a:spcBef>
                  <a:spcPts val="0"/>
                </a:spcBef>
                <a:spcAft>
                  <a:spcPts val="0"/>
                </a:spcAft>
                <a:buClr>
                  <a:schemeClr val="dk1"/>
                </a:buClr>
                <a:buSzPts val="1200"/>
                <a:buFont typeface="Nunito"/>
                <a:buChar char="❖"/>
              </a:pPr>
              <a:r>
                <a:rPr lang="en-US" sz="1200">
                  <a:solidFill>
                    <a:schemeClr val="dk1"/>
                  </a:solidFill>
                  <a:latin typeface="Nunito"/>
                  <a:ea typeface="Nunito"/>
                  <a:cs typeface="Nunito"/>
                  <a:sym typeface="Nunito"/>
                </a:rPr>
                <a:t>Corporate sponsors may drop off the project</a:t>
              </a:r>
              <a:endParaRPr sz="1200">
                <a:solidFill>
                  <a:srgbClr val="3F3F3F"/>
                </a:solidFill>
                <a:latin typeface="Nunito"/>
                <a:ea typeface="Nunito"/>
                <a:cs typeface="Nunito"/>
                <a:sym typeface="Nunito"/>
              </a:endParaRPr>
            </a:p>
          </p:txBody>
        </p:sp>
        <p:sp>
          <p:nvSpPr>
            <p:cNvPr id="889" name="Google Shape;889;p53"/>
            <p:cNvSpPr txBox="1"/>
            <p:nvPr/>
          </p:nvSpPr>
          <p:spPr>
            <a:xfrm>
              <a:off x="3021853" y="4283314"/>
              <a:ext cx="19176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1">
                  <a:solidFill>
                    <a:schemeClr val="accent2"/>
                  </a:solidFill>
                  <a:latin typeface="Nunito"/>
                  <a:ea typeface="Nunito"/>
                  <a:cs typeface="Nunito"/>
                  <a:sym typeface="Nunito"/>
                </a:rPr>
                <a:t>Threats</a:t>
              </a:r>
              <a:endParaRPr sz="1200" b="1">
                <a:solidFill>
                  <a:schemeClr val="accent2"/>
                </a:solidFill>
                <a:latin typeface="Nunito"/>
                <a:ea typeface="Nunito"/>
                <a:cs typeface="Nunito"/>
                <a:sym typeface="Nunito"/>
              </a:endParaRPr>
            </a:p>
          </p:txBody>
        </p:sp>
      </p:grpSp>
      <p:sp>
        <p:nvSpPr>
          <p:cNvPr id="890" name="Google Shape;890;p53"/>
          <p:cNvSpPr/>
          <p:nvPr/>
        </p:nvSpPr>
        <p:spPr>
          <a:xfrm>
            <a:off x="5110615" y="3019679"/>
            <a:ext cx="1934400" cy="1934400"/>
          </a:xfrm>
          <a:prstGeom prst="ellipse">
            <a:avLst/>
          </a:prstGeom>
          <a:gradFill>
            <a:gsLst>
              <a:gs pos="0">
                <a:srgbClr val="DDDDDD"/>
              </a:gs>
              <a:gs pos="100000">
                <a:schemeClr val="lt1"/>
              </a:gs>
            </a:gsLst>
            <a:lin ang="8100019" scaled="0"/>
          </a:gradFill>
          <a:ln w="9525" cap="flat" cmpd="sng">
            <a:solidFill>
              <a:schemeClr val="lt1"/>
            </a:solidFill>
            <a:prstDash val="solid"/>
            <a:miter lim="800000"/>
            <a:headEnd type="none" w="sm" len="sm"/>
            <a:tailEnd type="none" w="sm" len="sm"/>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rgbClr val="595959"/>
              </a:solidFill>
              <a:latin typeface="Nunito"/>
              <a:ea typeface="Nunito"/>
              <a:cs typeface="Nunito"/>
              <a:sym typeface="Nunito"/>
            </a:endParaRPr>
          </a:p>
        </p:txBody>
      </p:sp>
      <p:sp>
        <p:nvSpPr>
          <p:cNvPr id="891" name="Google Shape;891;p53"/>
          <p:cNvSpPr/>
          <p:nvPr/>
        </p:nvSpPr>
        <p:spPr>
          <a:xfrm>
            <a:off x="5661275" y="4966765"/>
            <a:ext cx="866924" cy="1090910"/>
          </a:xfrm>
          <a:custGeom>
            <a:avLst/>
            <a:gdLst/>
            <a:ahLst/>
            <a:cxnLst/>
            <a:rect l="l" t="t" r="r" b="b"/>
            <a:pathLst>
              <a:path w="866924" h="1090910" extrusionOk="0">
                <a:moveTo>
                  <a:pt x="0" y="0"/>
                </a:moveTo>
                <a:lnTo>
                  <a:pt x="866924" y="0"/>
                </a:lnTo>
                <a:lnTo>
                  <a:pt x="866924" y="184547"/>
                </a:lnTo>
                <a:lnTo>
                  <a:pt x="543967" y="184547"/>
                </a:lnTo>
                <a:lnTo>
                  <a:pt x="543967" y="1090910"/>
                </a:lnTo>
                <a:lnTo>
                  <a:pt x="323701" y="1090910"/>
                </a:lnTo>
                <a:lnTo>
                  <a:pt x="323701" y="184547"/>
                </a:lnTo>
                <a:lnTo>
                  <a:pt x="0" y="184547"/>
                </a:lnTo>
                <a:close/>
              </a:path>
            </a:pathLst>
          </a:custGeom>
          <a:solidFill>
            <a:schemeClr val="lt1"/>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12001" b="1">
              <a:solidFill>
                <a:schemeClr val="lt1"/>
              </a:solidFill>
              <a:latin typeface="Nunito"/>
              <a:ea typeface="Nunito"/>
              <a:cs typeface="Nunito"/>
              <a:sym typeface="Nunito"/>
            </a:endParaRPr>
          </a:p>
        </p:txBody>
      </p:sp>
      <p:sp>
        <p:nvSpPr>
          <p:cNvPr id="892" name="Google Shape;892;p53"/>
          <p:cNvSpPr/>
          <p:nvPr/>
        </p:nvSpPr>
        <p:spPr>
          <a:xfrm>
            <a:off x="5666058" y="1904001"/>
            <a:ext cx="870384" cy="1107695"/>
          </a:xfrm>
          <a:custGeom>
            <a:avLst/>
            <a:gdLst/>
            <a:ahLst/>
            <a:cxnLst/>
            <a:rect l="l" t="t" r="r" b="b"/>
            <a:pathLst>
              <a:path w="870384" h="1107695" extrusionOk="0">
                <a:moveTo>
                  <a:pt x="429350" y="0"/>
                </a:moveTo>
                <a:cubicBezTo>
                  <a:pt x="563705" y="0"/>
                  <a:pt x="664836" y="29451"/>
                  <a:pt x="732743" y="88353"/>
                </a:cubicBezTo>
                <a:cubicBezTo>
                  <a:pt x="800651" y="147254"/>
                  <a:pt x="836308" y="225871"/>
                  <a:pt x="839716" y="324203"/>
                </a:cubicBezTo>
                <a:lnTo>
                  <a:pt x="623580" y="333696"/>
                </a:lnTo>
                <a:cubicBezTo>
                  <a:pt x="614331" y="278688"/>
                  <a:pt x="594494" y="239136"/>
                  <a:pt x="564070" y="215040"/>
                </a:cubicBezTo>
                <a:cubicBezTo>
                  <a:pt x="533645" y="190944"/>
                  <a:pt x="488009" y="178896"/>
                  <a:pt x="427160" y="178896"/>
                </a:cubicBezTo>
                <a:cubicBezTo>
                  <a:pt x="364363" y="178896"/>
                  <a:pt x="315197" y="191796"/>
                  <a:pt x="279662" y="217596"/>
                </a:cubicBezTo>
                <a:cubicBezTo>
                  <a:pt x="256782" y="234147"/>
                  <a:pt x="245343" y="256296"/>
                  <a:pt x="245343" y="284043"/>
                </a:cubicBezTo>
                <a:cubicBezTo>
                  <a:pt x="245343" y="309356"/>
                  <a:pt x="256052" y="331018"/>
                  <a:pt x="277471" y="349030"/>
                </a:cubicBezTo>
                <a:cubicBezTo>
                  <a:pt x="304731" y="371909"/>
                  <a:pt x="370935" y="395762"/>
                  <a:pt x="476082" y="420588"/>
                </a:cubicBezTo>
                <a:cubicBezTo>
                  <a:pt x="581229" y="445415"/>
                  <a:pt x="658994" y="471093"/>
                  <a:pt x="709377" y="497623"/>
                </a:cubicBezTo>
                <a:cubicBezTo>
                  <a:pt x="759760" y="524153"/>
                  <a:pt x="799190" y="560419"/>
                  <a:pt x="827668" y="606421"/>
                </a:cubicBezTo>
                <a:cubicBezTo>
                  <a:pt x="856145" y="652423"/>
                  <a:pt x="870384" y="709256"/>
                  <a:pt x="870384" y="776920"/>
                </a:cubicBezTo>
                <a:cubicBezTo>
                  <a:pt x="870384" y="838256"/>
                  <a:pt x="853346" y="895697"/>
                  <a:pt x="819271" y="949244"/>
                </a:cubicBezTo>
                <a:cubicBezTo>
                  <a:pt x="785195" y="1002791"/>
                  <a:pt x="737003" y="1042587"/>
                  <a:pt x="674693" y="1068630"/>
                </a:cubicBezTo>
                <a:cubicBezTo>
                  <a:pt x="612384" y="1094673"/>
                  <a:pt x="534741" y="1107695"/>
                  <a:pt x="441763" y="1107695"/>
                </a:cubicBezTo>
                <a:cubicBezTo>
                  <a:pt x="306435" y="1107695"/>
                  <a:pt x="202505" y="1076419"/>
                  <a:pt x="129973" y="1013866"/>
                </a:cubicBezTo>
                <a:cubicBezTo>
                  <a:pt x="57441" y="951313"/>
                  <a:pt x="14117" y="860161"/>
                  <a:pt x="0" y="740411"/>
                </a:cubicBezTo>
                <a:lnTo>
                  <a:pt x="210294" y="719965"/>
                </a:lnTo>
                <a:cubicBezTo>
                  <a:pt x="222950" y="790550"/>
                  <a:pt x="248629" y="842393"/>
                  <a:pt x="287329" y="875495"/>
                </a:cubicBezTo>
                <a:cubicBezTo>
                  <a:pt x="326029" y="908597"/>
                  <a:pt x="378237" y="925148"/>
                  <a:pt x="443954" y="925148"/>
                </a:cubicBezTo>
                <a:cubicBezTo>
                  <a:pt x="513565" y="925148"/>
                  <a:pt x="566017" y="910423"/>
                  <a:pt x="601309" y="880972"/>
                </a:cubicBezTo>
                <a:cubicBezTo>
                  <a:pt x="636602" y="851521"/>
                  <a:pt x="654248" y="817080"/>
                  <a:pt x="654248" y="777650"/>
                </a:cubicBezTo>
                <a:cubicBezTo>
                  <a:pt x="654248" y="752337"/>
                  <a:pt x="646824" y="730796"/>
                  <a:pt x="631977" y="713028"/>
                </a:cubicBezTo>
                <a:cubicBezTo>
                  <a:pt x="617130" y="695261"/>
                  <a:pt x="591209" y="679805"/>
                  <a:pt x="554212" y="666662"/>
                </a:cubicBezTo>
                <a:cubicBezTo>
                  <a:pt x="528899" y="657899"/>
                  <a:pt x="471214" y="642322"/>
                  <a:pt x="381158" y="619929"/>
                </a:cubicBezTo>
                <a:cubicBezTo>
                  <a:pt x="265301" y="591209"/>
                  <a:pt x="184007" y="555916"/>
                  <a:pt x="137275" y="514052"/>
                </a:cubicBezTo>
                <a:cubicBezTo>
                  <a:pt x="71558" y="455150"/>
                  <a:pt x="38700" y="383349"/>
                  <a:pt x="38700" y="298647"/>
                </a:cubicBezTo>
                <a:cubicBezTo>
                  <a:pt x="38700" y="244126"/>
                  <a:pt x="54155" y="193135"/>
                  <a:pt x="85067" y="145672"/>
                </a:cubicBezTo>
                <a:cubicBezTo>
                  <a:pt x="115978" y="98210"/>
                  <a:pt x="160519" y="62066"/>
                  <a:pt x="218691" y="37239"/>
                </a:cubicBezTo>
                <a:cubicBezTo>
                  <a:pt x="276863" y="12413"/>
                  <a:pt x="347082" y="0"/>
                  <a:pt x="42935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893" name="Google Shape;893;p53"/>
          <p:cNvSpPr/>
          <p:nvPr/>
        </p:nvSpPr>
        <p:spPr>
          <a:xfrm>
            <a:off x="7072229" y="3413923"/>
            <a:ext cx="1078009" cy="1149269"/>
          </a:xfrm>
          <a:custGeom>
            <a:avLst/>
            <a:gdLst/>
            <a:ahLst/>
            <a:cxnLst/>
            <a:rect l="l" t="t" r="r" b="b"/>
            <a:pathLst>
              <a:path w="1078009" h="1149269" extrusionOk="0">
                <a:moveTo>
                  <a:pt x="539762" y="191797"/>
                </a:moveTo>
                <a:cubicBezTo>
                  <a:pt x="447275" y="191797"/>
                  <a:pt x="372729" y="223511"/>
                  <a:pt x="316125" y="286938"/>
                </a:cubicBezTo>
                <a:cubicBezTo>
                  <a:pt x="259521" y="350365"/>
                  <a:pt x="231219" y="446011"/>
                  <a:pt x="231219" y="573876"/>
                </a:cubicBezTo>
                <a:cubicBezTo>
                  <a:pt x="231219" y="699720"/>
                  <a:pt x="260279" y="795113"/>
                  <a:pt x="318399" y="860056"/>
                </a:cubicBezTo>
                <a:cubicBezTo>
                  <a:pt x="376520" y="925000"/>
                  <a:pt x="450307" y="957471"/>
                  <a:pt x="539762" y="957471"/>
                </a:cubicBezTo>
                <a:cubicBezTo>
                  <a:pt x="629217" y="957471"/>
                  <a:pt x="702626" y="925252"/>
                  <a:pt x="759988" y="860814"/>
                </a:cubicBezTo>
                <a:cubicBezTo>
                  <a:pt x="817351" y="796377"/>
                  <a:pt x="846032" y="699720"/>
                  <a:pt x="846032" y="570844"/>
                </a:cubicBezTo>
                <a:cubicBezTo>
                  <a:pt x="846032" y="443484"/>
                  <a:pt x="818109" y="348470"/>
                  <a:pt x="762263" y="285801"/>
                </a:cubicBezTo>
                <a:cubicBezTo>
                  <a:pt x="706417" y="223132"/>
                  <a:pt x="632250" y="191797"/>
                  <a:pt x="539762" y="191797"/>
                </a:cubicBezTo>
                <a:close/>
                <a:moveTo>
                  <a:pt x="537488" y="0"/>
                </a:moveTo>
                <a:cubicBezTo>
                  <a:pt x="701236" y="0"/>
                  <a:pt x="832260" y="50792"/>
                  <a:pt x="930559" y="152376"/>
                </a:cubicBezTo>
                <a:cubicBezTo>
                  <a:pt x="1028859" y="253961"/>
                  <a:pt x="1078009" y="395219"/>
                  <a:pt x="1078009" y="576150"/>
                </a:cubicBezTo>
                <a:cubicBezTo>
                  <a:pt x="1078009" y="755566"/>
                  <a:pt x="1029238" y="895940"/>
                  <a:pt x="931697" y="997271"/>
                </a:cubicBezTo>
                <a:cubicBezTo>
                  <a:pt x="834155" y="1098603"/>
                  <a:pt x="703763" y="1149269"/>
                  <a:pt x="540521" y="1149269"/>
                </a:cubicBezTo>
                <a:cubicBezTo>
                  <a:pt x="375256" y="1149269"/>
                  <a:pt x="243853" y="1098856"/>
                  <a:pt x="146312" y="998029"/>
                </a:cubicBezTo>
                <a:cubicBezTo>
                  <a:pt x="48771" y="897203"/>
                  <a:pt x="0" y="758346"/>
                  <a:pt x="0" y="581457"/>
                </a:cubicBezTo>
                <a:cubicBezTo>
                  <a:pt x="0" y="468249"/>
                  <a:pt x="16931" y="373234"/>
                  <a:pt x="50792" y="296414"/>
                </a:cubicBezTo>
                <a:cubicBezTo>
                  <a:pt x="76062" y="239810"/>
                  <a:pt x="110555" y="189018"/>
                  <a:pt x="154272" y="144037"/>
                </a:cubicBezTo>
                <a:cubicBezTo>
                  <a:pt x="197989" y="99057"/>
                  <a:pt x="245875" y="65701"/>
                  <a:pt x="297931" y="43969"/>
                </a:cubicBezTo>
                <a:cubicBezTo>
                  <a:pt x="367170" y="14656"/>
                  <a:pt x="447022" y="0"/>
                  <a:pt x="537488"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grpSp>
        <p:nvGrpSpPr>
          <p:cNvPr id="894" name="Google Shape;894;p53"/>
          <p:cNvGrpSpPr/>
          <p:nvPr/>
        </p:nvGrpSpPr>
        <p:grpSpPr>
          <a:xfrm>
            <a:off x="5514674" y="2949659"/>
            <a:ext cx="1155785" cy="1767371"/>
            <a:chOff x="8914819" y="435632"/>
            <a:chExt cx="3989594" cy="6100695"/>
          </a:xfrm>
        </p:grpSpPr>
        <p:sp>
          <p:nvSpPr>
            <p:cNvPr id="895" name="Google Shape;895;p53"/>
            <p:cNvSpPr/>
            <p:nvPr/>
          </p:nvSpPr>
          <p:spPr>
            <a:xfrm>
              <a:off x="9780778" y="1418602"/>
              <a:ext cx="2273100" cy="2632200"/>
            </a:xfrm>
            <a:prstGeom prst="ellipse">
              <a:avLst/>
            </a:prstGeom>
            <a:solidFill>
              <a:srgbClr val="FCE2E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grpSp>
          <p:nvGrpSpPr>
            <p:cNvPr id="896" name="Google Shape;896;p53"/>
            <p:cNvGrpSpPr/>
            <p:nvPr/>
          </p:nvGrpSpPr>
          <p:grpSpPr>
            <a:xfrm>
              <a:off x="9516004" y="435632"/>
              <a:ext cx="3090600" cy="3338404"/>
              <a:chOff x="9516004" y="435632"/>
              <a:chExt cx="3090600" cy="3338404"/>
            </a:xfrm>
          </p:grpSpPr>
          <p:sp>
            <p:nvSpPr>
              <p:cNvPr id="897" name="Google Shape;897;p53"/>
              <p:cNvSpPr/>
              <p:nvPr/>
            </p:nvSpPr>
            <p:spPr>
              <a:xfrm>
                <a:off x="9642314" y="1224036"/>
                <a:ext cx="2550000" cy="2550000"/>
              </a:xfrm>
              <a:prstGeom prst="blockArc">
                <a:avLst>
                  <a:gd name="adj1" fmla="val 10800000"/>
                  <a:gd name="adj2" fmla="val 1"/>
                  <a:gd name="adj3" fmla="val 2882"/>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Nunito"/>
                  <a:ea typeface="Nunito"/>
                  <a:cs typeface="Nunito"/>
                  <a:sym typeface="Nunito"/>
                </a:endParaRPr>
              </a:p>
            </p:txBody>
          </p:sp>
          <p:sp>
            <p:nvSpPr>
              <p:cNvPr id="898" name="Google Shape;898;p53"/>
              <p:cNvSpPr/>
              <p:nvPr/>
            </p:nvSpPr>
            <p:spPr>
              <a:xfrm rot="5400000">
                <a:off x="11860994" y="2637548"/>
                <a:ext cx="693300" cy="176700"/>
              </a:xfrm>
              <a:prstGeom prst="round2SameRect">
                <a:avLst>
                  <a:gd name="adj1" fmla="val 40396"/>
                  <a:gd name="adj2" fmla="val 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899" name="Google Shape;899;p53"/>
              <p:cNvSpPr/>
              <p:nvPr/>
            </p:nvSpPr>
            <p:spPr>
              <a:xfrm rot="-5400000" flipH="1">
                <a:off x="9271673" y="2637548"/>
                <a:ext cx="693300" cy="176700"/>
              </a:xfrm>
              <a:prstGeom prst="round2SameRect">
                <a:avLst>
                  <a:gd name="adj1" fmla="val 40396"/>
                  <a:gd name="adj2" fmla="val 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900" name="Google Shape;900;p53"/>
              <p:cNvSpPr/>
              <p:nvPr/>
            </p:nvSpPr>
            <p:spPr>
              <a:xfrm>
                <a:off x="9516004" y="435632"/>
                <a:ext cx="3090600" cy="3090600"/>
              </a:xfrm>
              <a:prstGeom prst="blockArc">
                <a:avLst>
                  <a:gd name="adj1" fmla="val 2577978"/>
                  <a:gd name="adj2" fmla="val 5330971"/>
                  <a:gd name="adj3" fmla="val 1468"/>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Nunito"/>
                  <a:ea typeface="Nunito"/>
                  <a:cs typeface="Nunito"/>
                  <a:sym typeface="Nunito"/>
                </a:endParaRPr>
              </a:p>
            </p:txBody>
          </p:sp>
          <p:sp>
            <p:nvSpPr>
              <p:cNvPr id="901" name="Google Shape;901;p53"/>
              <p:cNvSpPr/>
              <p:nvPr/>
            </p:nvSpPr>
            <p:spPr>
              <a:xfrm>
                <a:off x="10761829" y="3402636"/>
                <a:ext cx="541800" cy="191400"/>
              </a:xfrm>
              <a:prstGeom prst="roundRect">
                <a:avLst>
                  <a:gd name="adj" fmla="val 3816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grpSp>
        <p:sp>
          <p:nvSpPr>
            <p:cNvPr id="902" name="Google Shape;902;p53"/>
            <p:cNvSpPr/>
            <p:nvPr/>
          </p:nvSpPr>
          <p:spPr>
            <a:xfrm rot="10800000">
              <a:off x="9184823" y="5926727"/>
              <a:ext cx="3445859" cy="609600"/>
            </a:xfrm>
            <a:custGeom>
              <a:avLst/>
              <a:gdLst/>
              <a:ahLst/>
              <a:cxnLst/>
              <a:rect l="l" t="t" r="r" b="b"/>
              <a:pathLst>
                <a:path w="3543300" h="609600" extrusionOk="0">
                  <a:moveTo>
                    <a:pt x="3438624" y="609600"/>
                  </a:moveTo>
                  <a:lnTo>
                    <a:pt x="112494" y="609600"/>
                  </a:lnTo>
                  <a:cubicBezTo>
                    <a:pt x="33436" y="609600"/>
                    <a:pt x="-20856" y="530543"/>
                    <a:pt x="7719" y="456248"/>
                  </a:cubicBezTo>
                  <a:lnTo>
                    <a:pt x="158214" y="71438"/>
                  </a:lnTo>
                  <a:cubicBezTo>
                    <a:pt x="175359" y="28575"/>
                    <a:pt x="216316" y="0"/>
                    <a:pt x="262989" y="0"/>
                  </a:cubicBezTo>
                  <a:lnTo>
                    <a:pt x="3282414" y="0"/>
                  </a:lnTo>
                  <a:cubicBezTo>
                    <a:pt x="3328134" y="0"/>
                    <a:pt x="3369091" y="27623"/>
                    <a:pt x="3386236" y="69533"/>
                  </a:cubicBezTo>
                  <a:lnTo>
                    <a:pt x="3542446" y="454343"/>
                  </a:lnTo>
                  <a:cubicBezTo>
                    <a:pt x="3572926" y="528638"/>
                    <a:pt x="3518634" y="609600"/>
                    <a:pt x="3438624" y="609600"/>
                  </a:cubicBez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sp>
          <p:nvSpPr>
            <p:cNvPr id="903" name="Google Shape;903;p53"/>
            <p:cNvSpPr/>
            <p:nvPr/>
          </p:nvSpPr>
          <p:spPr>
            <a:xfrm>
              <a:off x="9623474" y="4270896"/>
              <a:ext cx="2572200" cy="515400"/>
            </a:xfrm>
            <a:prstGeom prst="ellipse">
              <a:avLst/>
            </a:prstGeom>
            <a:solidFill>
              <a:srgbClr val="FCE2E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904" name="Google Shape;904;p53"/>
            <p:cNvSpPr/>
            <p:nvPr/>
          </p:nvSpPr>
          <p:spPr>
            <a:xfrm>
              <a:off x="8914819" y="4353374"/>
              <a:ext cx="3989594" cy="1585955"/>
            </a:xfrm>
            <a:custGeom>
              <a:avLst/>
              <a:gdLst/>
              <a:ahLst/>
              <a:cxnLst/>
              <a:rect l="l" t="t" r="r" b="b"/>
              <a:pathLst>
                <a:path w="3989594" h="1585955" extrusionOk="0">
                  <a:moveTo>
                    <a:pt x="792978" y="0"/>
                  </a:moveTo>
                  <a:lnTo>
                    <a:pt x="1049921" y="0"/>
                  </a:lnTo>
                  <a:lnTo>
                    <a:pt x="1085760" y="33651"/>
                  </a:lnTo>
                  <a:cubicBezTo>
                    <a:pt x="1282766" y="182270"/>
                    <a:pt x="1616391" y="279982"/>
                    <a:pt x="1994796" y="279982"/>
                  </a:cubicBezTo>
                  <a:cubicBezTo>
                    <a:pt x="2373201" y="279982"/>
                    <a:pt x="2706826" y="182270"/>
                    <a:pt x="2903832" y="33651"/>
                  </a:cubicBezTo>
                  <a:lnTo>
                    <a:pt x="2939671" y="0"/>
                  </a:lnTo>
                  <a:lnTo>
                    <a:pt x="3196616" y="0"/>
                  </a:lnTo>
                  <a:cubicBezTo>
                    <a:pt x="3634566" y="0"/>
                    <a:pt x="3989594" y="355028"/>
                    <a:pt x="3989594" y="792978"/>
                  </a:cubicBezTo>
                  <a:cubicBezTo>
                    <a:pt x="3989594" y="1057304"/>
                    <a:pt x="3989593" y="1321629"/>
                    <a:pt x="3989593" y="1585955"/>
                  </a:cubicBezTo>
                  <a:lnTo>
                    <a:pt x="0" y="1585955"/>
                  </a:lnTo>
                  <a:lnTo>
                    <a:pt x="0" y="792978"/>
                  </a:lnTo>
                  <a:cubicBezTo>
                    <a:pt x="0" y="355028"/>
                    <a:pt x="355028" y="0"/>
                    <a:pt x="792978" y="0"/>
                  </a:cubicBezTo>
                  <a:close/>
                </a:path>
              </a:pathLst>
            </a:cu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905" name="Google Shape;905;p53"/>
            <p:cNvSpPr/>
            <p:nvPr/>
          </p:nvSpPr>
          <p:spPr>
            <a:xfrm>
              <a:off x="10507964" y="3760150"/>
              <a:ext cx="803400" cy="649500"/>
            </a:xfrm>
            <a:prstGeom prst="rect">
              <a:avLst/>
            </a:prstGeom>
            <a:solidFill>
              <a:srgbClr val="FCE2E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906" name="Google Shape;906;p53"/>
            <p:cNvSpPr/>
            <p:nvPr/>
          </p:nvSpPr>
          <p:spPr>
            <a:xfrm>
              <a:off x="10417200" y="2590157"/>
              <a:ext cx="216600" cy="307500"/>
            </a:xfrm>
            <a:prstGeom prst="ellipse">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907" name="Google Shape;907;p53"/>
            <p:cNvSpPr/>
            <p:nvPr/>
          </p:nvSpPr>
          <p:spPr>
            <a:xfrm>
              <a:off x="11311269" y="2590157"/>
              <a:ext cx="216600" cy="307500"/>
            </a:xfrm>
            <a:prstGeom prst="ellipse">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908" name="Google Shape;908;p53"/>
            <p:cNvSpPr/>
            <p:nvPr/>
          </p:nvSpPr>
          <p:spPr>
            <a:xfrm>
              <a:off x="9763702" y="1401428"/>
              <a:ext cx="2225424" cy="1080136"/>
            </a:xfrm>
            <a:custGeom>
              <a:avLst/>
              <a:gdLst/>
              <a:ahLst/>
              <a:cxnLst/>
              <a:rect l="l" t="t" r="r" b="b"/>
              <a:pathLst>
                <a:path w="2225424" h="1080136" extrusionOk="0">
                  <a:moveTo>
                    <a:pt x="0" y="1079766"/>
                  </a:moveTo>
                  <a:cubicBezTo>
                    <a:pt x="41233" y="809982"/>
                    <a:pt x="146084" y="568472"/>
                    <a:pt x="333401" y="367018"/>
                  </a:cubicBezTo>
                  <a:cubicBezTo>
                    <a:pt x="816421" y="-154879"/>
                    <a:pt x="1592786" y="-114824"/>
                    <a:pt x="2021613" y="453019"/>
                  </a:cubicBezTo>
                  <a:cubicBezTo>
                    <a:pt x="2114683" y="574363"/>
                    <a:pt x="2190081" y="706310"/>
                    <a:pt x="2225424" y="858284"/>
                  </a:cubicBezTo>
                  <a:cubicBezTo>
                    <a:pt x="2103687" y="904033"/>
                    <a:pt x="1464776" y="723083"/>
                    <a:pt x="1308285" y="701877"/>
                  </a:cubicBezTo>
                  <a:cubicBezTo>
                    <a:pt x="1174964" y="697950"/>
                    <a:pt x="1365582" y="797995"/>
                    <a:pt x="1425496" y="911633"/>
                  </a:cubicBezTo>
                  <a:cubicBezTo>
                    <a:pt x="1311121" y="880760"/>
                    <a:pt x="940803" y="796262"/>
                    <a:pt x="622035" y="516636"/>
                  </a:cubicBezTo>
                  <a:cubicBezTo>
                    <a:pt x="587870" y="820585"/>
                    <a:pt x="288634" y="1091547"/>
                    <a:pt x="0" y="1079766"/>
                  </a:cubicBezTo>
                  <a:close/>
                </a:path>
              </a:pathLst>
            </a:custGeom>
            <a:solidFill>
              <a:srgbClr val="9464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sp>
          <p:nvSpPr>
            <p:cNvPr id="909" name="Google Shape;909;p53"/>
            <p:cNvSpPr/>
            <p:nvPr/>
          </p:nvSpPr>
          <p:spPr>
            <a:xfrm>
              <a:off x="9282053" y="4494044"/>
              <a:ext cx="3246900" cy="2040300"/>
            </a:xfrm>
            <a:prstGeom prst="roundRect">
              <a:avLst>
                <a:gd name="adj" fmla="val 9477"/>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910" name="Google Shape;910;p53"/>
            <p:cNvSpPr/>
            <p:nvPr/>
          </p:nvSpPr>
          <p:spPr>
            <a:xfrm>
              <a:off x="10755306" y="5266934"/>
              <a:ext cx="300300" cy="300300"/>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grpSp>
      <p:sp>
        <p:nvSpPr>
          <p:cNvPr id="911" name="Google Shape;911;p53"/>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912" name="Google Shape;912;p53"/>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913" name="Google Shape;913;p53"/>
          <p:cNvSpPr txBox="1"/>
          <p:nvPr/>
        </p:nvSpPr>
        <p:spPr>
          <a:xfrm>
            <a:off x="216125" y="6502500"/>
            <a:ext cx="11671800" cy="355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US" sz="900">
                <a:solidFill>
                  <a:srgbClr val="3A3F50"/>
                </a:solidFill>
                <a:latin typeface="Nunito Light"/>
                <a:ea typeface="Nunito Light"/>
                <a:cs typeface="Nunito Light"/>
                <a:sym typeface="Nunito Light"/>
              </a:rPr>
              <a:t>[12] Adapted from Green, P. (n.d.). An Analysis, Design, And Implementation Of A Business Intelligence Solution For Powerplay Mobile (pg. 18). Retrieved from https://csb.uncw.edu/mscsis/complete/pdf/patrickgreencapstone.pdf</a:t>
            </a:r>
            <a:endParaRPr sz="900">
              <a:solidFill>
                <a:srgbClr val="3A3F50"/>
              </a:solidFill>
              <a:latin typeface="Nunito Light"/>
              <a:ea typeface="Nunito Light"/>
              <a:cs typeface="Nunito Light"/>
              <a:sym typeface="Nunito Light"/>
            </a:endParaRPr>
          </a:p>
        </p:txBody>
      </p:sp>
      <p:sp>
        <p:nvSpPr>
          <p:cNvPr id="914" name="Google Shape;914;p53"/>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8"/>
        <p:cNvGrpSpPr/>
        <p:nvPr/>
      </p:nvGrpSpPr>
      <p:grpSpPr>
        <a:xfrm>
          <a:off x="0" y="0"/>
          <a:ext cx="0" cy="0"/>
          <a:chOff x="0" y="0"/>
          <a:chExt cx="0" cy="0"/>
        </a:xfrm>
      </p:grpSpPr>
      <p:grpSp>
        <p:nvGrpSpPr>
          <p:cNvPr id="919" name="Google Shape;919;p54"/>
          <p:cNvGrpSpPr/>
          <p:nvPr/>
        </p:nvGrpSpPr>
        <p:grpSpPr>
          <a:xfrm flipH="1">
            <a:off x="619247" y="3593370"/>
            <a:ext cx="5638267" cy="2055997"/>
            <a:chOff x="279806" y="1309619"/>
            <a:chExt cx="11620500" cy="4237421"/>
          </a:xfrm>
        </p:grpSpPr>
        <p:sp>
          <p:nvSpPr>
            <p:cNvPr id="920" name="Google Shape;920;p54"/>
            <p:cNvSpPr/>
            <p:nvPr/>
          </p:nvSpPr>
          <p:spPr>
            <a:xfrm>
              <a:off x="279806" y="1336990"/>
              <a:ext cx="11620500" cy="4210050"/>
            </a:xfrm>
            <a:custGeom>
              <a:avLst/>
              <a:gdLst/>
              <a:ahLst/>
              <a:cxnLst/>
              <a:rect l="l" t="t" r="r" b="b"/>
              <a:pathLst>
                <a:path w="11620500" h="4210050" extrusionOk="0">
                  <a:moveTo>
                    <a:pt x="11612156" y="773749"/>
                  </a:moveTo>
                  <a:cubicBezTo>
                    <a:pt x="11575008" y="635637"/>
                    <a:pt x="11360695" y="363222"/>
                    <a:pt x="11355933" y="357507"/>
                  </a:cubicBezTo>
                  <a:cubicBezTo>
                    <a:pt x="11355933" y="357507"/>
                    <a:pt x="11355933" y="357507"/>
                    <a:pt x="11355933" y="357507"/>
                  </a:cubicBezTo>
                  <a:cubicBezTo>
                    <a:pt x="11190198" y="205107"/>
                    <a:pt x="10921593" y="61279"/>
                    <a:pt x="10487253" y="14607"/>
                  </a:cubicBezTo>
                  <a:cubicBezTo>
                    <a:pt x="10487253" y="14607"/>
                    <a:pt x="10487253" y="14607"/>
                    <a:pt x="10487253" y="14607"/>
                  </a:cubicBezTo>
                  <a:cubicBezTo>
                    <a:pt x="10486301" y="14607"/>
                    <a:pt x="10486301" y="14607"/>
                    <a:pt x="10485348" y="14607"/>
                  </a:cubicBezTo>
                  <a:cubicBezTo>
                    <a:pt x="10452010" y="10797"/>
                    <a:pt x="10184358" y="-8253"/>
                    <a:pt x="10134828" y="4129"/>
                  </a:cubicBezTo>
                  <a:cubicBezTo>
                    <a:pt x="10134828" y="4129"/>
                    <a:pt x="10134828" y="4129"/>
                    <a:pt x="10134828" y="4129"/>
                  </a:cubicBezTo>
                  <a:cubicBezTo>
                    <a:pt x="10009098" y="6987"/>
                    <a:pt x="9587141" y="132717"/>
                    <a:pt x="9506178" y="178437"/>
                  </a:cubicBezTo>
                  <a:cubicBezTo>
                    <a:pt x="9331870" y="272734"/>
                    <a:pt x="9177566" y="394654"/>
                    <a:pt x="9031833" y="528004"/>
                  </a:cubicBezTo>
                  <a:lnTo>
                    <a:pt x="9031833" y="528004"/>
                  </a:lnTo>
                  <a:cubicBezTo>
                    <a:pt x="8998495" y="534672"/>
                    <a:pt x="8423186" y="1104267"/>
                    <a:pt x="8381276" y="1147129"/>
                  </a:cubicBezTo>
                  <a:lnTo>
                    <a:pt x="8381276" y="1147129"/>
                  </a:lnTo>
                  <a:lnTo>
                    <a:pt x="8381276" y="1147129"/>
                  </a:lnTo>
                  <a:cubicBezTo>
                    <a:pt x="8325078" y="1213804"/>
                    <a:pt x="8086001" y="1510984"/>
                    <a:pt x="8046948" y="1585279"/>
                  </a:cubicBezTo>
                  <a:cubicBezTo>
                    <a:pt x="8026946" y="1623379"/>
                    <a:pt x="8019326" y="1651954"/>
                    <a:pt x="7991703" y="1700532"/>
                  </a:cubicBezTo>
                  <a:cubicBezTo>
                    <a:pt x="7963128" y="1771017"/>
                    <a:pt x="7941221" y="1967232"/>
                    <a:pt x="7944078" y="2028192"/>
                  </a:cubicBezTo>
                  <a:cubicBezTo>
                    <a:pt x="7945031" y="2099629"/>
                    <a:pt x="8020278" y="2217739"/>
                    <a:pt x="8030756" y="2232027"/>
                  </a:cubicBezTo>
                  <a:cubicBezTo>
                    <a:pt x="8136483" y="2378712"/>
                    <a:pt x="8467000" y="2581594"/>
                    <a:pt x="8507006" y="2604454"/>
                  </a:cubicBezTo>
                  <a:cubicBezTo>
                    <a:pt x="8446045" y="2653032"/>
                    <a:pt x="8017421" y="2962594"/>
                    <a:pt x="7926933" y="3016887"/>
                  </a:cubicBezTo>
                  <a:cubicBezTo>
                    <a:pt x="7723098" y="3138807"/>
                    <a:pt x="7517358" y="3262632"/>
                    <a:pt x="7280186" y="3304542"/>
                  </a:cubicBezTo>
                  <a:cubicBezTo>
                    <a:pt x="7191603" y="3319782"/>
                    <a:pt x="7093496" y="3317877"/>
                    <a:pt x="7033488" y="3228342"/>
                  </a:cubicBezTo>
                  <a:cubicBezTo>
                    <a:pt x="6963003" y="3100707"/>
                    <a:pt x="6891566" y="2713039"/>
                    <a:pt x="6840131" y="2529207"/>
                  </a:cubicBezTo>
                  <a:cubicBezTo>
                    <a:pt x="6803936" y="2399667"/>
                    <a:pt x="6691541" y="2206309"/>
                    <a:pt x="6662966" y="2175829"/>
                  </a:cubicBezTo>
                  <a:cubicBezTo>
                    <a:pt x="6598196" y="2105344"/>
                    <a:pt x="6502946" y="2033907"/>
                    <a:pt x="6379121" y="2004379"/>
                  </a:cubicBezTo>
                  <a:cubicBezTo>
                    <a:pt x="6166713" y="1952944"/>
                    <a:pt x="5958116" y="2032954"/>
                    <a:pt x="5912396" y="2051052"/>
                  </a:cubicBezTo>
                  <a:cubicBezTo>
                    <a:pt x="5696178" y="2136777"/>
                    <a:pt x="5510441" y="2255839"/>
                    <a:pt x="5334228" y="2406334"/>
                  </a:cubicBezTo>
                  <a:cubicBezTo>
                    <a:pt x="5158968" y="2552067"/>
                    <a:pt x="4496028" y="3221674"/>
                    <a:pt x="4438878" y="3282634"/>
                  </a:cubicBezTo>
                  <a:lnTo>
                    <a:pt x="4438878" y="3282634"/>
                  </a:lnTo>
                  <a:cubicBezTo>
                    <a:pt x="4438878" y="3282634"/>
                    <a:pt x="4438878" y="3282634"/>
                    <a:pt x="4438878" y="3282634"/>
                  </a:cubicBezTo>
                  <a:cubicBezTo>
                    <a:pt x="4381728" y="3342642"/>
                    <a:pt x="3644493" y="4033204"/>
                    <a:pt x="3540671" y="4079877"/>
                  </a:cubicBezTo>
                  <a:cubicBezTo>
                    <a:pt x="3416846" y="4135122"/>
                    <a:pt x="3310166" y="4154172"/>
                    <a:pt x="3221583" y="4026537"/>
                  </a:cubicBezTo>
                  <a:cubicBezTo>
                    <a:pt x="3177768" y="3964624"/>
                    <a:pt x="3013938" y="3407412"/>
                    <a:pt x="2932976" y="3264537"/>
                  </a:cubicBezTo>
                  <a:cubicBezTo>
                    <a:pt x="2861538" y="3138807"/>
                    <a:pt x="2752001" y="3054034"/>
                    <a:pt x="2621508" y="2995932"/>
                  </a:cubicBezTo>
                  <a:cubicBezTo>
                    <a:pt x="2413863" y="2903539"/>
                    <a:pt x="2194788" y="2899729"/>
                    <a:pt x="1973808" y="2923542"/>
                  </a:cubicBezTo>
                  <a:cubicBezTo>
                    <a:pt x="1753781" y="2948307"/>
                    <a:pt x="268833" y="3276919"/>
                    <a:pt x="17373" y="3331212"/>
                  </a:cubicBezTo>
                  <a:cubicBezTo>
                    <a:pt x="-15964" y="3338832"/>
                    <a:pt x="3086" y="3430272"/>
                    <a:pt x="37376" y="3422652"/>
                  </a:cubicBezTo>
                  <a:cubicBezTo>
                    <a:pt x="163106" y="3393124"/>
                    <a:pt x="1226096" y="3164524"/>
                    <a:pt x="1631861" y="3076894"/>
                  </a:cubicBezTo>
                  <a:cubicBezTo>
                    <a:pt x="1870938" y="3025459"/>
                    <a:pt x="2110968" y="2984502"/>
                    <a:pt x="2356713" y="3016887"/>
                  </a:cubicBezTo>
                  <a:cubicBezTo>
                    <a:pt x="2596743" y="3048319"/>
                    <a:pt x="2780576" y="3161667"/>
                    <a:pt x="2894876" y="3380742"/>
                  </a:cubicBezTo>
                  <a:cubicBezTo>
                    <a:pt x="2952026" y="3490279"/>
                    <a:pt x="3079661" y="3971292"/>
                    <a:pt x="3148241" y="4079877"/>
                  </a:cubicBezTo>
                  <a:cubicBezTo>
                    <a:pt x="3211106" y="4180842"/>
                    <a:pt x="3302546" y="4223704"/>
                    <a:pt x="3421608" y="4210369"/>
                  </a:cubicBezTo>
                  <a:cubicBezTo>
                    <a:pt x="3647351" y="4186557"/>
                    <a:pt x="4133126" y="3703639"/>
                    <a:pt x="4400778" y="3456942"/>
                  </a:cubicBezTo>
                  <a:cubicBezTo>
                    <a:pt x="4717961" y="3164524"/>
                    <a:pt x="4987518" y="2823529"/>
                    <a:pt x="5316131" y="2542542"/>
                  </a:cubicBezTo>
                  <a:cubicBezTo>
                    <a:pt x="5523776" y="2364424"/>
                    <a:pt x="5743803" y="2206309"/>
                    <a:pt x="6006693" y="2117727"/>
                  </a:cubicBezTo>
                  <a:cubicBezTo>
                    <a:pt x="6116231" y="2080579"/>
                    <a:pt x="6227673" y="2059624"/>
                    <a:pt x="6341973" y="2079627"/>
                  </a:cubicBezTo>
                  <a:cubicBezTo>
                    <a:pt x="6516281" y="2111059"/>
                    <a:pt x="6615341" y="2233932"/>
                    <a:pt x="6686778" y="2383474"/>
                  </a:cubicBezTo>
                  <a:cubicBezTo>
                    <a:pt x="6767741" y="2555877"/>
                    <a:pt x="6804888" y="2741614"/>
                    <a:pt x="6849656" y="2924494"/>
                  </a:cubicBezTo>
                  <a:cubicBezTo>
                    <a:pt x="6878231" y="3041652"/>
                    <a:pt x="6910616" y="3159762"/>
                    <a:pt x="6956336" y="3274062"/>
                  </a:cubicBezTo>
                  <a:cubicBezTo>
                    <a:pt x="7008723" y="3405507"/>
                    <a:pt x="7166838" y="3417889"/>
                    <a:pt x="7323048" y="3382647"/>
                  </a:cubicBezTo>
                  <a:cubicBezTo>
                    <a:pt x="7488783" y="3345499"/>
                    <a:pt x="7643088" y="3279777"/>
                    <a:pt x="7792631" y="3201672"/>
                  </a:cubicBezTo>
                  <a:cubicBezTo>
                    <a:pt x="7961223" y="3114042"/>
                    <a:pt x="8546058" y="2692084"/>
                    <a:pt x="8575586" y="2662557"/>
                  </a:cubicBezTo>
                  <a:cubicBezTo>
                    <a:pt x="8663216" y="2711134"/>
                    <a:pt x="8818473" y="2800669"/>
                    <a:pt x="8911818" y="2838769"/>
                  </a:cubicBezTo>
                  <a:cubicBezTo>
                    <a:pt x="9089936" y="2912112"/>
                    <a:pt x="9272816" y="2962594"/>
                    <a:pt x="9467125" y="2976882"/>
                  </a:cubicBezTo>
                  <a:cubicBezTo>
                    <a:pt x="9669056" y="2992122"/>
                    <a:pt x="9848126" y="2950212"/>
                    <a:pt x="9998620" y="2812099"/>
                  </a:cubicBezTo>
                  <a:cubicBezTo>
                    <a:pt x="10107206" y="2712087"/>
                    <a:pt x="10208170" y="2604454"/>
                    <a:pt x="10299610" y="2488249"/>
                  </a:cubicBezTo>
                  <a:cubicBezTo>
                    <a:pt x="10467251" y="2273937"/>
                    <a:pt x="10655845" y="2080579"/>
                    <a:pt x="10871110" y="1912939"/>
                  </a:cubicBezTo>
                  <a:cubicBezTo>
                    <a:pt x="11002556" y="1811022"/>
                    <a:pt x="11134001" y="1708152"/>
                    <a:pt x="11258778" y="1598614"/>
                  </a:cubicBezTo>
                  <a:cubicBezTo>
                    <a:pt x="11396891" y="1476694"/>
                    <a:pt x="11470233" y="1317627"/>
                    <a:pt x="11543576" y="1150939"/>
                  </a:cubicBezTo>
                  <a:cubicBezTo>
                    <a:pt x="11612156" y="994729"/>
                    <a:pt x="11640731" y="880429"/>
                    <a:pt x="11612156" y="773749"/>
                  </a:cubicBezTo>
                  <a:close/>
                  <a:moveTo>
                    <a:pt x="9509036" y="1310007"/>
                  </a:moveTo>
                  <a:cubicBezTo>
                    <a:pt x="9509036" y="1310007"/>
                    <a:pt x="9509036" y="1310959"/>
                    <a:pt x="9509036" y="1310959"/>
                  </a:cubicBezTo>
                  <a:cubicBezTo>
                    <a:pt x="9509036" y="1310959"/>
                    <a:pt x="9508083" y="1311912"/>
                    <a:pt x="9508083" y="1311912"/>
                  </a:cubicBezTo>
                  <a:cubicBezTo>
                    <a:pt x="9508083" y="1310959"/>
                    <a:pt x="9508083" y="1310007"/>
                    <a:pt x="9509036" y="1310007"/>
                  </a:cubicBezTo>
                  <a:close/>
                  <a:moveTo>
                    <a:pt x="9327108" y="1715772"/>
                  </a:moveTo>
                  <a:cubicBezTo>
                    <a:pt x="9337586" y="1709104"/>
                    <a:pt x="9348063" y="1706247"/>
                    <a:pt x="9360445" y="1707199"/>
                  </a:cubicBezTo>
                  <a:cubicBezTo>
                    <a:pt x="9348063" y="1709104"/>
                    <a:pt x="9337586" y="1711962"/>
                    <a:pt x="9327108" y="17157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1" name="Google Shape;921;p54"/>
            <p:cNvSpPr/>
            <p:nvPr/>
          </p:nvSpPr>
          <p:spPr>
            <a:xfrm>
              <a:off x="9118282" y="1309619"/>
              <a:ext cx="2781300" cy="1533525"/>
            </a:xfrm>
            <a:custGeom>
              <a:avLst/>
              <a:gdLst/>
              <a:ahLst/>
              <a:cxnLst/>
              <a:rect l="l" t="t" r="r" b="b"/>
              <a:pathLst>
                <a:path w="2781300" h="1533525" extrusionOk="0">
                  <a:moveTo>
                    <a:pt x="2781301" y="771593"/>
                  </a:moveTo>
                  <a:cubicBezTo>
                    <a:pt x="2754630" y="646816"/>
                    <a:pt x="2565083" y="70553"/>
                    <a:pt x="1551622" y="2925"/>
                  </a:cubicBezTo>
                  <a:cubicBezTo>
                    <a:pt x="1543051" y="8640"/>
                    <a:pt x="1071563" y="-50415"/>
                    <a:pt x="676275" y="176280"/>
                  </a:cubicBezTo>
                  <a:cubicBezTo>
                    <a:pt x="501968" y="270578"/>
                    <a:pt x="347663" y="392498"/>
                    <a:pt x="201930" y="525848"/>
                  </a:cubicBezTo>
                  <a:cubicBezTo>
                    <a:pt x="198120" y="528706"/>
                    <a:pt x="9525" y="699203"/>
                    <a:pt x="0" y="708728"/>
                  </a:cubicBezTo>
                  <a:cubicBezTo>
                    <a:pt x="0" y="708728"/>
                    <a:pt x="277178" y="678248"/>
                    <a:pt x="493395" y="821123"/>
                  </a:cubicBezTo>
                  <a:cubicBezTo>
                    <a:pt x="542925" y="840173"/>
                    <a:pt x="562928" y="810646"/>
                    <a:pt x="593407" y="792548"/>
                  </a:cubicBezTo>
                  <a:cubicBezTo>
                    <a:pt x="610553" y="783976"/>
                    <a:pt x="623888" y="770641"/>
                    <a:pt x="637223" y="759210"/>
                  </a:cubicBezTo>
                  <a:cubicBezTo>
                    <a:pt x="721043" y="703013"/>
                    <a:pt x="812482" y="666818"/>
                    <a:pt x="913448" y="694441"/>
                  </a:cubicBezTo>
                  <a:cubicBezTo>
                    <a:pt x="950595" y="706823"/>
                    <a:pt x="1002982" y="752543"/>
                    <a:pt x="1011555" y="783976"/>
                  </a:cubicBezTo>
                  <a:cubicBezTo>
                    <a:pt x="1028701" y="845888"/>
                    <a:pt x="1016318" y="903991"/>
                    <a:pt x="997268" y="960188"/>
                  </a:cubicBezTo>
                  <a:cubicBezTo>
                    <a:pt x="983932" y="999241"/>
                    <a:pt x="981076" y="1005908"/>
                    <a:pt x="1019176" y="1030673"/>
                  </a:cubicBezTo>
                  <a:cubicBezTo>
                    <a:pt x="1043940" y="1043056"/>
                    <a:pt x="1778318" y="1533593"/>
                    <a:pt x="1790701" y="1536451"/>
                  </a:cubicBezTo>
                  <a:cubicBezTo>
                    <a:pt x="1802130" y="1524068"/>
                    <a:pt x="1814513" y="1510733"/>
                    <a:pt x="1824990" y="1498351"/>
                  </a:cubicBezTo>
                  <a:cubicBezTo>
                    <a:pt x="2001203" y="1288801"/>
                    <a:pt x="2222183" y="1146878"/>
                    <a:pt x="2475547" y="1049723"/>
                  </a:cubicBezTo>
                  <a:cubicBezTo>
                    <a:pt x="2574608" y="1011623"/>
                    <a:pt x="2710815" y="969713"/>
                    <a:pt x="2754630" y="964951"/>
                  </a:cubicBezTo>
                  <a:cubicBezTo>
                    <a:pt x="2777490" y="962093"/>
                    <a:pt x="2788920" y="951616"/>
                    <a:pt x="2788920" y="924946"/>
                  </a:cubicBezTo>
                  <a:cubicBezTo>
                    <a:pt x="2788920" y="892560"/>
                    <a:pt x="2785110" y="791596"/>
                    <a:pt x="2781301" y="77159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2" name="Google Shape;922;p54"/>
            <p:cNvSpPr/>
            <p:nvPr/>
          </p:nvSpPr>
          <p:spPr>
            <a:xfrm>
              <a:off x="8863012" y="2045970"/>
              <a:ext cx="2009775" cy="2028825"/>
            </a:xfrm>
            <a:custGeom>
              <a:avLst/>
              <a:gdLst/>
              <a:ahLst/>
              <a:cxnLst/>
              <a:rect l="l" t="t" r="r" b="b"/>
              <a:pathLst>
                <a:path w="2009775" h="2028825" extrusionOk="0">
                  <a:moveTo>
                    <a:pt x="2017396" y="818197"/>
                  </a:moveTo>
                  <a:cubicBezTo>
                    <a:pt x="2014538" y="810577"/>
                    <a:pt x="1677352" y="610552"/>
                    <a:pt x="1618298" y="566738"/>
                  </a:cubicBezTo>
                  <a:cubicBezTo>
                    <a:pt x="1603058" y="555308"/>
                    <a:pt x="1293496" y="341947"/>
                    <a:pt x="1250633" y="319088"/>
                  </a:cubicBezTo>
                  <a:cubicBezTo>
                    <a:pt x="1200150" y="291465"/>
                    <a:pt x="1195388" y="260985"/>
                    <a:pt x="1215390" y="219075"/>
                  </a:cubicBezTo>
                  <a:cubicBezTo>
                    <a:pt x="1226821" y="195263"/>
                    <a:pt x="1234440" y="180975"/>
                    <a:pt x="1238250" y="151447"/>
                  </a:cubicBezTo>
                  <a:cubicBezTo>
                    <a:pt x="1248727" y="84772"/>
                    <a:pt x="1218248" y="22860"/>
                    <a:pt x="1158240" y="0"/>
                  </a:cubicBezTo>
                  <a:cubicBezTo>
                    <a:pt x="1154430" y="4763"/>
                    <a:pt x="93345" y="1522095"/>
                    <a:pt x="91440" y="1524952"/>
                  </a:cubicBezTo>
                  <a:cubicBezTo>
                    <a:pt x="75248" y="1546860"/>
                    <a:pt x="15240" y="1725930"/>
                    <a:pt x="0" y="1775460"/>
                  </a:cubicBezTo>
                  <a:cubicBezTo>
                    <a:pt x="5715" y="1780223"/>
                    <a:pt x="529590" y="2001202"/>
                    <a:pt x="812482" y="2025968"/>
                  </a:cubicBezTo>
                  <a:cubicBezTo>
                    <a:pt x="919163" y="2035493"/>
                    <a:pt x="1023938" y="2025015"/>
                    <a:pt x="1119188" y="1966912"/>
                  </a:cubicBezTo>
                  <a:cubicBezTo>
                    <a:pt x="1180148" y="1929765"/>
                    <a:pt x="1233488" y="1883093"/>
                    <a:pt x="1291590" y="1842135"/>
                  </a:cubicBezTo>
                  <a:cubicBezTo>
                    <a:pt x="1291590" y="1842135"/>
                    <a:pt x="1291590" y="1842135"/>
                    <a:pt x="1291590" y="1842135"/>
                  </a:cubicBezTo>
                  <a:cubicBezTo>
                    <a:pt x="1487805" y="1679258"/>
                    <a:pt x="1618298" y="1467802"/>
                    <a:pt x="1737360" y="1246823"/>
                  </a:cubicBezTo>
                  <a:lnTo>
                    <a:pt x="1737360" y="1246823"/>
                  </a:lnTo>
                  <a:lnTo>
                    <a:pt x="1737360" y="1246823"/>
                  </a:lnTo>
                  <a:cubicBezTo>
                    <a:pt x="1830705" y="1083945"/>
                    <a:pt x="1906905" y="954405"/>
                    <a:pt x="2017396" y="8181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3" name="Google Shape;923;p54"/>
            <p:cNvSpPr/>
            <p:nvPr/>
          </p:nvSpPr>
          <p:spPr>
            <a:xfrm>
              <a:off x="8233410" y="2032974"/>
              <a:ext cx="1771650" cy="1771650"/>
            </a:xfrm>
            <a:custGeom>
              <a:avLst/>
              <a:gdLst/>
              <a:ahLst/>
              <a:cxnLst/>
              <a:rect l="l" t="t" r="r" b="b"/>
              <a:pathLst>
                <a:path w="1771650" h="1771650" extrusionOk="0">
                  <a:moveTo>
                    <a:pt x="871538" y="613"/>
                  </a:moveTo>
                  <a:cubicBezTo>
                    <a:pt x="871538" y="613"/>
                    <a:pt x="388620" y="454955"/>
                    <a:pt x="236220" y="674030"/>
                  </a:cubicBezTo>
                  <a:cubicBezTo>
                    <a:pt x="236220" y="674030"/>
                    <a:pt x="0" y="974068"/>
                    <a:pt x="0" y="1145518"/>
                  </a:cubicBezTo>
                  <a:cubicBezTo>
                    <a:pt x="0" y="1227433"/>
                    <a:pt x="33338" y="1307443"/>
                    <a:pt x="75247" y="1374118"/>
                  </a:cubicBezTo>
                  <a:cubicBezTo>
                    <a:pt x="186690" y="1549378"/>
                    <a:pt x="607695" y="1772263"/>
                    <a:pt x="613410" y="1774168"/>
                  </a:cubicBezTo>
                  <a:cubicBezTo>
                    <a:pt x="631507" y="1730353"/>
                    <a:pt x="656272" y="1648438"/>
                    <a:pt x="698182" y="1546521"/>
                  </a:cubicBezTo>
                  <a:cubicBezTo>
                    <a:pt x="737235" y="1452223"/>
                    <a:pt x="1776413" y="7280"/>
                    <a:pt x="1777365" y="3470"/>
                  </a:cubicBezTo>
                  <a:cubicBezTo>
                    <a:pt x="1688782" y="-11770"/>
                    <a:pt x="1566863" y="23473"/>
                    <a:pt x="1492567" y="103483"/>
                  </a:cubicBezTo>
                  <a:cubicBezTo>
                    <a:pt x="1469707" y="128248"/>
                    <a:pt x="1416367" y="153013"/>
                    <a:pt x="1381125" y="130153"/>
                  </a:cubicBezTo>
                  <a:cubicBezTo>
                    <a:pt x="1275397" y="71098"/>
                    <a:pt x="1152525" y="613"/>
                    <a:pt x="871538" y="6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4" name="Google Shape;924;p54"/>
            <p:cNvSpPr/>
            <p:nvPr/>
          </p:nvSpPr>
          <p:spPr>
            <a:xfrm>
              <a:off x="9092649" y="2269344"/>
              <a:ext cx="809625" cy="952500"/>
            </a:xfrm>
            <a:custGeom>
              <a:avLst/>
              <a:gdLst/>
              <a:ahLst/>
              <a:cxnLst/>
              <a:rect l="l" t="t" r="r" b="b"/>
              <a:pathLst>
                <a:path w="809625" h="952500" extrusionOk="0">
                  <a:moveTo>
                    <a:pt x="157078" y="955821"/>
                  </a:moveTo>
                  <a:cubicBezTo>
                    <a:pt x="109453" y="970108"/>
                    <a:pt x="36111" y="954868"/>
                    <a:pt x="14203" y="889146"/>
                  </a:cubicBezTo>
                  <a:cubicBezTo>
                    <a:pt x="-21039" y="780561"/>
                    <a:pt x="15156" y="739603"/>
                    <a:pt x="58971" y="634828"/>
                  </a:cubicBezTo>
                  <a:cubicBezTo>
                    <a:pt x="155174" y="407181"/>
                    <a:pt x="385678" y="177628"/>
                    <a:pt x="441876" y="126193"/>
                  </a:cubicBezTo>
                  <a:cubicBezTo>
                    <a:pt x="543793" y="32848"/>
                    <a:pt x="659046" y="-30017"/>
                    <a:pt x="763821" y="14751"/>
                  </a:cubicBezTo>
                  <a:cubicBezTo>
                    <a:pt x="763821" y="14751"/>
                    <a:pt x="815256" y="51898"/>
                    <a:pt x="813351" y="114763"/>
                  </a:cubicBezTo>
                  <a:cubicBezTo>
                    <a:pt x="810493" y="192868"/>
                    <a:pt x="786681" y="229063"/>
                    <a:pt x="720958" y="321456"/>
                  </a:cubicBezTo>
                  <a:cubicBezTo>
                    <a:pt x="648568" y="423373"/>
                    <a:pt x="513313" y="621493"/>
                    <a:pt x="373296" y="778656"/>
                  </a:cubicBezTo>
                  <a:cubicBezTo>
                    <a:pt x="291381" y="872001"/>
                    <a:pt x="204703" y="941533"/>
                    <a:pt x="157078" y="9558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5" name="Google Shape;925;p54"/>
            <p:cNvSpPr/>
            <p:nvPr/>
          </p:nvSpPr>
          <p:spPr>
            <a:xfrm>
              <a:off x="9178208" y="2401664"/>
              <a:ext cx="609600" cy="733425"/>
            </a:xfrm>
            <a:custGeom>
              <a:avLst/>
              <a:gdLst/>
              <a:ahLst/>
              <a:cxnLst/>
              <a:rect l="l" t="t" r="r" b="b"/>
              <a:pathLst>
                <a:path w="609600" h="733425" extrusionOk="0">
                  <a:moveTo>
                    <a:pt x="566818" y="7208"/>
                  </a:moveTo>
                  <a:cubicBezTo>
                    <a:pt x="694454" y="51976"/>
                    <a:pt x="553484" y="237713"/>
                    <a:pt x="404893" y="432976"/>
                  </a:cubicBezTo>
                  <a:cubicBezTo>
                    <a:pt x="255351" y="630143"/>
                    <a:pt x="163911" y="766351"/>
                    <a:pt x="50564" y="733013"/>
                  </a:cubicBezTo>
                  <a:cubicBezTo>
                    <a:pt x="-48496" y="704438"/>
                    <a:pt x="3891" y="454883"/>
                    <a:pt x="156291" y="261526"/>
                  </a:cubicBezTo>
                  <a:cubicBezTo>
                    <a:pt x="314406" y="61501"/>
                    <a:pt x="469664" y="-27082"/>
                    <a:pt x="566818" y="7208"/>
                  </a:cubicBezTo>
                  <a:close/>
                </a:path>
              </a:pathLst>
            </a:custGeom>
            <a:solidFill>
              <a:srgbClr val="A70F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926" name="Google Shape;926;p54"/>
          <p:cNvSpPr/>
          <p:nvPr/>
        </p:nvSpPr>
        <p:spPr>
          <a:xfrm rot="-211612" flipH="1">
            <a:off x="6237075" y="4443421"/>
            <a:ext cx="5963002"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27" name="Google Shape;927;p54"/>
          <p:cNvSpPr txBox="1"/>
          <p:nvPr/>
        </p:nvSpPr>
        <p:spPr>
          <a:xfrm>
            <a:off x="-9058" y="2828423"/>
            <a:ext cx="12192000" cy="9951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a:solidFill>
                  <a:schemeClr val="dk1"/>
                </a:solidFill>
                <a:latin typeface="Nunito"/>
                <a:ea typeface="Nunito"/>
                <a:cs typeface="Nunito"/>
                <a:sym typeface="Nunito"/>
              </a:rPr>
              <a:t>Persona and User Stories</a:t>
            </a:r>
            <a:endParaRPr sz="4800">
              <a:solidFill>
                <a:schemeClr val="dk1"/>
              </a:solidFill>
              <a:latin typeface="Nunito"/>
              <a:ea typeface="Nunito"/>
              <a:cs typeface="Nunito"/>
              <a:sym typeface="Nunito"/>
            </a:endParaRPr>
          </a:p>
        </p:txBody>
      </p:sp>
      <p:sp>
        <p:nvSpPr>
          <p:cNvPr id="928" name="Google Shape;928;p54"/>
          <p:cNvSpPr txBox="1"/>
          <p:nvPr/>
        </p:nvSpPr>
        <p:spPr>
          <a:xfrm>
            <a:off x="-8910" y="3690441"/>
            <a:ext cx="12192000" cy="379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67">
              <a:solidFill>
                <a:schemeClr val="dk1"/>
              </a:solidFill>
              <a:latin typeface="Arial"/>
              <a:ea typeface="Arial"/>
              <a:cs typeface="Arial"/>
              <a:sym typeface="Arial"/>
            </a:endParaRPr>
          </a:p>
        </p:txBody>
      </p:sp>
      <p:sp>
        <p:nvSpPr>
          <p:cNvPr id="929" name="Google Shape;929;p54"/>
          <p:cNvSpPr/>
          <p:nvPr/>
        </p:nvSpPr>
        <p:spPr>
          <a:xfrm rot="210090">
            <a:off x="6952973" y="1920982"/>
            <a:ext cx="5255384"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930" name="Google Shape;930;p54"/>
          <p:cNvGrpSpPr/>
          <p:nvPr/>
        </p:nvGrpSpPr>
        <p:grpSpPr>
          <a:xfrm>
            <a:off x="4430991" y="850648"/>
            <a:ext cx="3167492" cy="1613930"/>
            <a:chOff x="394498" y="4213077"/>
            <a:chExt cx="4289669" cy="2185712"/>
          </a:xfrm>
        </p:grpSpPr>
        <p:sp>
          <p:nvSpPr>
            <p:cNvPr id="931" name="Google Shape;931;p54"/>
            <p:cNvSpPr/>
            <p:nvPr/>
          </p:nvSpPr>
          <p:spPr>
            <a:xfrm>
              <a:off x="441750" y="4594260"/>
              <a:ext cx="4160972" cy="863156"/>
            </a:xfrm>
            <a:custGeom>
              <a:avLst/>
              <a:gdLst/>
              <a:ahLst/>
              <a:cxnLst/>
              <a:rect l="l" t="t" r="r" b="b"/>
              <a:pathLst>
                <a:path w="8448675" h="1752600" extrusionOk="0">
                  <a:moveTo>
                    <a:pt x="1095321" y="750076"/>
                  </a:moveTo>
                  <a:cubicBezTo>
                    <a:pt x="1220099" y="510998"/>
                    <a:pt x="1344876" y="271921"/>
                    <a:pt x="1468701" y="32843"/>
                  </a:cubicBezTo>
                  <a:cubicBezTo>
                    <a:pt x="1481084" y="8078"/>
                    <a:pt x="1497276" y="-2399"/>
                    <a:pt x="1524899" y="458"/>
                  </a:cubicBezTo>
                  <a:cubicBezTo>
                    <a:pt x="1540139" y="2363"/>
                    <a:pt x="1556332" y="458"/>
                    <a:pt x="1572524" y="458"/>
                  </a:cubicBezTo>
                  <a:cubicBezTo>
                    <a:pt x="3786134" y="458"/>
                    <a:pt x="6000697" y="458"/>
                    <a:pt x="8214306" y="458"/>
                  </a:cubicBezTo>
                  <a:cubicBezTo>
                    <a:pt x="8281934" y="458"/>
                    <a:pt x="8280029" y="458"/>
                    <a:pt x="8287649" y="69991"/>
                  </a:cubicBezTo>
                  <a:cubicBezTo>
                    <a:pt x="8314319" y="332881"/>
                    <a:pt x="8342894" y="596723"/>
                    <a:pt x="8369564" y="859613"/>
                  </a:cubicBezTo>
                  <a:cubicBezTo>
                    <a:pt x="8397186" y="1124408"/>
                    <a:pt x="8422904" y="1389203"/>
                    <a:pt x="8449574" y="1653998"/>
                  </a:cubicBezTo>
                  <a:cubicBezTo>
                    <a:pt x="8452431" y="1680668"/>
                    <a:pt x="8454336" y="1707338"/>
                    <a:pt x="8457194" y="1734008"/>
                  </a:cubicBezTo>
                  <a:cubicBezTo>
                    <a:pt x="8444811" y="1748296"/>
                    <a:pt x="8428619" y="1753058"/>
                    <a:pt x="8410522" y="1753058"/>
                  </a:cubicBezTo>
                  <a:cubicBezTo>
                    <a:pt x="8393377" y="1753058"/>
                    <a:pt x="8375279" y="1754011"/>
                    <a:pt x="8358134" y="1754011"/>
                  </a:cubicBezTo>
                  <a:cubicBezTo>
                    <a:pt x="5605409" y="1754011"/>
                    <a:pt x="2852684" y="1754011"/>
                    <a:pt x="99006" y="1753058"/>
                  </a:cubicBezTo>
                  <a:cubicBezTo>
                    <a:pt x="65669" y="1753058"/>
                    <a:pt x="28521" y="1765441"/>
                    <a:pt x="899" y="1732103"/>
                  </a:cubicBezTo>
                  <a:cubicBezTo>
                    <a:pt x="-5769" y="1663523"/>
                    <a:pt x="24711" y="1627328"/>
                    <a:pt x="90434" y="1601611"/>
                  </a:cubicBezTo>
                  <a:cubicBezTo>
                    <a:pt x="309509" y="1514933"/>
                    <a:pt x="524774" y="1418731"/>
                    <a:pt x="742896" y="1328243"/>
                  </a:cubicBezTo>
                  <a:cubicBezTo>
                    <a:pt x="787664" y="1309193"/>
                    <a:pt x="821954" y="1286333"/>
                    <a:pt x="840051" y="1239661"/>
                  </a:cubicBezTo>
                  <a:cubicBezTo>
                    <a:pt x="852434" y="1208228"/>
                    <a:pt x="871484" y="1178701"/>
                    <a:pt x="892439" y="1139648"/>
                  </a:cubicBezTo>
                  <a:cubicBezTo>
                    <a:pt x="896249" y="1174891"/>
                    <a:pt x="898154" y="1198703"/>
                    <a:pt x="901011" y="1223468"/>
                  </a:cubicBezTo>
                  <a:cubicBezTo>
                    <a:pt x="921014" y="1230136"/>
                    <a:pt x="921014" y="1250138"/>
                    <a:pt x="927681" y="1265378"/>
                  </a:cubicBezTo>
                  <a:cubicBezTo>
                    <a:pt x="977211" y="1371106"/>
                    <a:pt x="1084844" y="1391108"/>
                    <a:pt x="1165807" y="1308241"/>
                  </a:cubicBezTo>
                  <a:cubicBezTo>
                    <a:pt x="1179141" y="1294906"/>
                    <a:pt x="1189619" y="1278713"/>
                    <a:pt x="1209621" y="1273951"/>
                  </a:cubicBezTo>
                  <a:cubicBezTo>
                    <a:pt x="1234387" y="1265378"/>
                    <a:pt x="1260104" y="1267283"/>
                    <a:pt x="1284869" y="1267283"/>
                  </a:cubicBezTo>
                  <a:cubicBezTo>
                    <a:pt x="1601099" y="1267283"/>
                    <a:pt x="1916376" y="1267283"/>
                    <a:pt x="2232607" y="1267283"/>
                  </a:cubicBezTo>
                  <a:cubicBezTo>
                    <a:pt x="2301187" y="1267283"/>
                    <a:pt x="2303092" y="1265378"/>
                    <a:pt x="2303092" y="1198703"/>
                  </a:cubicBezTo>
                  <a:cubicBezTo>
                    <a:pt x="2303092" y="891998"/>
                    <a:pt x="2303092" y="586246"/>
                    <a:pt x="2303092" y="279541"/>
                  </a:cubicBezTo>
                  <a:cubicBezTo>
                    <a:pt x="2303092" y="212866"/>
                    <a:pt x="2301187" y="210961"/>
                    <a:pt x="2232607" y="210961"/>
                  </a:cubicBezTo>
                  <a:cubicBezTo>
                    <a:pt x="2029724" y="210961"/>
                    <a:pt x="1825889" y="212866"/>
                    <a:pt x="1623007" y="209056"/>
                  </a:cubicBezTo>
                  <a:cubicBezTo>
                    <a:pt x="1565857" y="208103"/>
                    <a:pt x="1536329" y="229058"/>
                    <a:pt x="1514421" y="278588"/>
                  </a:cubicBezTo>
                  <a:cubicBezTo>
                    <a:pt x="1438221" y="452896"/>
                    <a:pt x="1346782" y="620536"/>
                    <a:pt x="1262962" y="791986"/>
                  </a:cubicBezTo>
                  <a:cubicBezTo>
                    <a:pt x="1252484" y="812941"/>
                    <a:pt x="1242959" y="835801"/>
                    <a:pt x="1222004" y="850088"/>
                  </a:cubicBezTo>
                  <a:cubicBezTo>
                    <a:pt x="1213432" y="854851"/>
                    <a:pt x="1202001" y="857708"/>
                    <a:pt x="1195334" y="850088"/>
                  </a:cubicBezTo>
                  <a:cubicBezTo>
                    <a:pt x="1167712" y="812941"/>
                    <a:pt x="1121991" y="791033"/>
                    <a:pt x="1095321" y="750076"/>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2" name="Google Shape;932;p54"/>
            <p:cNvSpPr/>
            <p:nvPr/>
          </p:nvSpPr>
          <p:spPr>
            <a:xfrm>
              <a:off x="394498" y="5468157"/>
              <a:ext cx="4278249" cy="623911"/>
            </a:xfrm>
            <a:custGeom>
              <a:avLst/>
              <a:gdLst/>
              <a:ahLst/>
              <a:cxnLst/>
              <a:rect l="l" t="t" r="r" b="b"/>
              <a:pathLst>
                <a:path w="8686800" h="1266825" extrusionOk="0">
                  <a:moveTo>
                    <a:pt x="8555869" y="0"/>
                  </a:moveTo>
                  <a:cubicBezTo>
                    <a:pt x="8568251" y="108585"/>
                    <a:pt x="8579681" y="217170"/>
                    <a:pt x="8592064" y="325755"/>
                  </a:cubicBezTo>
                  <a:cubicBezTo>
                    <a:pt x="8594921" y="354330"/>
                    <a:pt x="8597779" y="382905"/>
                    <a:pt x="8600636" y="410527"/>
                  </a:cubicBezTo>
                  <a:cubicBezTo>
                    <a:pt x="8590159" y="432435"/>
                    <a:pt x="8569204" y="437197"/>
                    <a:pt x="8549201" y="438150"/>
                  </a:cubicBezTo>
                  <a:cubicBezTo>
                    <a:pt x="8513959" y="440055"/>
                    <a:pt x="8480621" y="447675"/>
                    <a:pt x="8445379" y="449580"/>
                  </a:cubicBezTo>
                  <a:cubicBezTo>
                    <a:pt x="8396801" y="452438"/>
                    <a:pt x="8391086" y="460057"/>
                    <a:pt x="8392991" y="507682"/>
                  </a:cubicBezTo>
                  <a:cubicBezTo>
                    <a:pt x="8395849" y="575310"/>
                    <a:pt x="8406326" y="642938"/>
                    <a:pt x="8413946" y="710565"/>
                  </a:cubicBezTo>
                  <a:cubicBezTo>
                    <a:pt x="8422519" y="787717"/>
                    <a:pt x="8428234" y="864870"/>
                    <a:pt x="8439664" y="942022"/>
                  </a:cubicBezTo>
                  <a:cubicBezTo>
                    <a:pt x="8446331" y="990600"/>
                    <a:pt x="8450141" y="994410"/>
                    <a:pt x="8500624" y="986790"/>
                  </a:cubicBezTo>
                  <a:cubicBezTo>
                    <a:pt x="8536819" y="981075"/>
                    <a:pt x="8573014" y="982027"/>
                    <a:pt x="8609209" y="976313"/>
                  </a:cubicBezTo>
                  <a:cubicBezTo>
                    <a:pt x="8628259" y="973455"/>
                    <a:pt x="8647309" y="973455"/>
                    <a:pt x="8660644" y="991552"/>
                  </a:cubicBezTo>
                  <a:cubicBezTo>
                    <a:pt x="8669216" y="1068705"/>
                    <a:pt x="8676836" y="1145857"/>
                    <a:pt x="8686361" y="1223010"/>
                  </a:cubicBezTo>
                  <a:cubicBezTo>
                    <a:pt x="8690171" y="1252538"/>
                    <a:pt x="8685409" y="1265873"/>
                    <a:pt x="8651119" y="1265873"/>
                  </a:cubicBezTo>
                  <a:cubicBezTo>
                    <a:pt x="8336794" y="1264920"/>
                    <a:pt x="8022469" y="1264920"/>
                    <a:pt x="7708144" y="1265873"/>
                  </a:cubicBezTo>
                  <a:cubicBezTo>
                    <a:pt x="7678616" y="1265873"/>
                    <a:pt x="7670997" y="1255395"/>
                    <a:pt x="7670044" y="1227773"/>
                  </a:cubicBezTo>
                  <a:cubicBezTo>
                    <a:pt x="7657661" y="868680"/>
                    <a:pt x="7368102" y="526732"/>
                    <a:pt x="6938524" y="519113"/>
                  </a:cubicBezTo>
                  <a:cubicBezTo>
                    <a:pt x="6515614" y="511492"/>
                    <a:pt x="6202241" y="843915"/>
                    <a:pt x="6184144" y="1218248"/>
                  </a:cubicBezTo>
                  <a:cubicBezTo>
                    <a:pt x="6182239" y="1254442"/>
                    <a:pt x="6174619" y="1266825"/>
                    <a:pt x="6135566" y="1266825"/>
                  </a:cubicBezTo>
                  <a:cubicBezTo>
                    <a:pt x="4846834" y="1265873"/>
                    <a:pt x="3557149" y="1265873"/>
                    <a:pt x="2268416" y="1266825"/>
                  </a:cubicBezTo>
                  <a:cubicBezTo>
                    <a:pt x="2220791" y="1266825"/>
                    <a:pt x="2219839" y="1246823"/>
                    <a:pt x="2219839" y="1210627"/>
                  </a:cubicBezTo>
                  <a:cubicBezTo>
                    <a:pt x="2223649" y="783907"/>
                    <a:pt x="1883606" y="443865"/>
                    <a:pt x="1460696" y="450532"/>
                  </a:cubicBezTo>
                  <a:cubicBezTo>
                    <a:pt x="1082554" y="456247"/>
                    <a:pt x="764419" y="753427"/>
                    <a:pt x="732986" y="1128713"/>
                  </a:cubicBezTo>
                  <a:cubicBezTo>
                    <a:pt x="730129" y="1160145"/>
                    <a:pt x="723461" y="1192530"/>
                    <a:pt x="729176" y="1223963"/>
                  </a:cubicBezTo>
                  <a:cubicBezTo>
                    <a:pt x="735844" y="1258252"/>
                    <a:pt x="724414" y="1267777"/>
                    <a:pt x="691076" y="1266825"/>
                  </a:cubicBezTo>
                  <a:cubicBezTo>
                    <a:pt x="524389" y="1264920"/>
                    <a:pt x="357701" y="1265873"/>
                    <a:pt x="191014" y="1265873"/>
                  </a:cubicBezTo>
                  <a:cubicBezTo>
                    <a:pt x="140531" y="1265873"/>
                    <a:pt x="89096" y="1263967"/>
                    <a:pt x="38614" y="1266825"/>
                  </a:cubicBezTo>
                  <a:cubicBezTo>
                    <a:pt x="6229" y="1268730"/>
                    <a:pt x="-2344" y="1256348"/>
                    <a:pt x="514" y="1224915"/>
                  </a:cubicBezTo>
                  <a:cubicBezTo>
                    <a:pt x="11944" y="1078230"/>
                    <a:pt x="22421" y="930592"/>
                    <a:pt x="33851" y="783907"/>
                  </a:cubicBezTo>
                  <a:cubicBezTo>
                    <a:pt x="49091" y="584835"/>
                    <a:pt x="64331" y="385763"/>
                    <a:pt x="79571" y="186690"/>
                  </a:cubicBezTo>
                  <a:cubicBezTo>
                    <a:pt x="88144" y="168592"/>
                    <a:pt x="104336" y="169545"/>
                    <a:pt x="120529" y="168592"/>
                  </a:cubicBezTo>
                  <a:cubicBezTo>
                    <a:pt x="144341" y="167640"/>
                    <a:pt x="168154" y="168592"/>
                    <a:pt x="191966" y="168592"/>
                  </a:cubicBezTo>
                  <a:cubicBezTo>
                    <a:pt x="2937071" y="168592"/>
                    <a:pt x="5682177" y="168592"/>
                    <a:pt x="8427281" y="168592"/>
                  </a:cubicBezTo>
                  <a:cubicBezTo>
                    <a:pt x="8460619" y="168592"/>
                    <a:pt x="8493956" y="171450"/>
                    <a:pt x="8523484" y="151447"/>
                  </a:cubicBezTo>
                  <a:cubicBezTo>
                    <a:pt x="8544439" y="126682"/>
                    <a:pt x="8533961" y="97155"/>
                    <a:pt x="8536819" y="69532"/>
                  </a:cubicBezTo>
                  <a:cubicBezTo>
                    <a:pt x="8536819" y="43815"/>
                    <a:pt x="8530151" y="17145"/>
                    <a:pt x="8555869" y="0"/>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3" name="Google Shape;933;p54"/>
            <p:cNvSpPr/>
            <p:nvPr/>
          </p:nvSpPr>
          <p:spPr>
            <a:xfrm>
              <a:off x="1173434" y="4213077"/>
              <a:ext cx="3344728" cy="333065"/>
            </a:xfrm>
            <a:custGeom>
              <a:avLst/>
              <a:gdLst/>
              <a:ahLst/>
              <a:cxnLst/>
              <a:rect l="l" t="t" r="r" b="b"/>
              <a:pathLst>
                <a:path w="6791325" h="676275" extrusionOk="0">
                  <a:moveTo>
                    <a:pt x="3394924" y="679133"/>
                  </a:moveTo>
                  <a:cubicBezTo>
                    <a:pt x="2285261" y="679133"/>
                    <a:pt x="1175599" y="679133"/>
                    <a:pt x="65936" y="679133"/>
                  </a:cubicBezTo>
                  <a:cubicBezTo>
                    <a:pt x="-7406" y="679133"/>
                    <a:pt x="1166" y="688658"/>
                    <a:pt x="1166" y="612458"/>
                  </a:cubicBezTo>
                  <a:cubicBezTo>
                    <a:pt x="1166" y="496253"/>
                    <a:pt x="4976" y="381000"/>
                    <a:pt x="214" y="264795"/>
                  </a:cubicBezTo>
                  <a:cubicBezTo>
                    <a:pt x="-5502" y="117158"/>
                    <a:pt x="104036" y="0"/>
                    <a:pt x="264056" y="0"/>
                  </a:cubicBezTo>
                  <a:cubicBezTo>
                    <a:pt x="2237636" y="2858"/>
                    <a:pt x="4210264" y="1905"/>
                    <a:pt x="6182891" y="1905"/>
                  </a:cubicBezTo>
                  <a:cubicBezTo>
                    <a:pt x="6308621" y="1905"/>
                    <a:pt x="6433399" y="953"/>
                    <a:pt x="6559129" y="1905"/>
                  </a:cubicBezTo>
                  <a:cubicBezTo>
                    <a:pt x="6695337" y="2858"/>
                    <a:pt x="6792491" y="100965"/>
                    <a:pt x="6794396" y="236220"/>
                  </a:cubicBezTo>
                  <a:cubicBezTo>
                    <a:pt x="6795349" y="366713"/>
                    <a:pt x="6793444" y="496253"/>
                    <a:pt x="6796301" y="626745"/>
                  </a:cubicBezTo>
                  <a:cubicBezTo>
                    <a:pt x="6797254" y="668655"/>
                    <a:pt x="6784871" y="679133"/>
                    <a:pt x="6742962" y="679133"/>
                  </a:cubicBezTo>
                  <a:cubicBezTo>
                    <a:pt x="5833324" y="678180"/>
                    <a:pt x="4923687" y="678180"/>
                    <a:pt x="4014049" y="678180"/>
                  </a:cubicBezTo>
                  <a:cubicBezTo>
                    <a:pt x="3808309" y="679133"/>
                    <a:pt x="3601616" y="679133"/>
                    <a:pt x="3394924" y="679133"/>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4" name="Google Shape;934;p54"/>
            <p:cNvSpPr/>
            <p:nvPr/>
          </p:nvSpPr>
          <p:spPr>
            <a:xfrm>
              <a:off x="426750" y="5448890"/>
              <a:ext cx="4203192" cy="108966"/>
            </a:xfrm>
            <a:custGeom>
              <a:avLst/>
              <a:gdLst/>
              <a:ahLst/>
              <a:cxnLst/>
              <a:rect l="l" t="t" r="r" b="b"/>
              <a:pathLst>
                <a:path w="8534400" h="209550" extrusionOk="0">
                  <a:moveTo>
                    <a:pt x="8538584" y="39070"/>
                  </a:moveTo>
                  <a:cubicBezTo>
                    <a:pt x="8537631" y="96220"/>
                    <a:pt x="8536679" y="154323"/>
                    <a:pt x="8535726" y="211473"/>
                  </a:cubicBezTo>
                  <a:cubicBezTo>
                    <a:pt x="8519534" y="220045"/>
                    <a:pt x="8501436" y="215283"/>
                    <a:pt x="8484291" y="215283"/>
                  </a:cubicBezTo>
                  <a:cubicBezTo>
                    <a:pt x="5674417" y="215283"/>
                    <a:pt x="2864541" y="215283"/>
                    <a:pt x="54666" y="215283"/>
                  </a:cubicBezTo>
                  <a:cubicBezTo>
                    <a:pt x="37521" y="215283"/>
                    <a:pt x="19424" y="219093"/>
                    <a:pt x="3231" y="211473"/>
                  </a:cubicBezTo>
                  <a:cubicBezTo>
                    <a:pt x="2279" y="156228"/>
                    <a:pt x="4184" y="101935"/>
                    <a:pt x="374" y="46690"/>
                  </a:cubicBezTo>
                  <a:cubicBezTo>
                    <a:pt x="-2484" y="8590"/>
                    <a:pt x="10851" y="-3792"/>
                    <a:pt x="47046" y="970"/>
                  </a:cubicBezTo>
                  <a:cubicBezTo>
                    <a:pt x="57524" y="2875"/>
                    <a:pt x="68954" y="18"/>
                    <a:pt x="79431" y="18"/>
                  </a:cubicBezTo>
                  <a:cubicBezTo>
                    <a:pt x="100386" y="970"/>
                    <a:pt x="120389" y="970"/>
                    <a:pt x="141344" y="970"/>
                  </a:cubicBezTo>
                  <a:cubicBezTo>
                    <a:pt x="2939789" y="970"/>
                    <a:pt x="5737281" y="970"/>
                    <a:pt x="8535726" y="970"/>
                  </a:cubicBezTo>
                  <a:cubicBezTo>
                    <a:pt x="8535726" y="14305"/>
                    <a:pt x="8537631" y="26688"/>
                    <a:pt x="8538584" y="3907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5" name="Google Shape;935;p54"/>
            <p:cNvSpPr/>
            <p:nvPr/>
          </p:nvSpPr>
          <p:spPr>
            <a:xfrm>
              <a:off x="817696" y="5779569"/>
              <a:ext cx="619220" cy="619220"/>
            </a:xfrm>
            <a:custGeom>
              <a:avLst/>
              <a:gdLst/>
              <a:ahLst/>
              <a:cxnLst/>
              <a:rect l="l" t="t" r="r" b="b"/>
              <a:pathLst>
                <a:path w="1257300" h="1257300" extrusionOk="0">
                  <a:moveTo>
                    <a:pt x="632462" y="1263018"/>
                  </a:moveTo>
                  <a:cubicBezTo>
                    <a:pt x="282895" y="1263018"/>
                    <a:pt x="-950" y="979172"/>
                    <a:pt x="2" y="629605"/>
                  </a:cubicBezTo>
                  <a:cubicBezTo>
                    <a:pt x="955" y="280037"/>
                    <a:pt x="284800" y="-950"/>
                    <a:pt x="635320" y="2"/>
                  </a:cubicBezTo>
                  <a:cubicBezTo>
                    <a:pt x="985840" y="955"/>
                    <a:pt x="1264922" y="282895"/>
                    <a:pt x="1263970" y="634368"/>
                  </a:cubicBezTo>
                  <a:cubicBezTo>
                    <a:pt x="1263018" y="982983"/>
                    <a:pt x="981077" y="1263018"/>
                    <a:pt x="632462" y="12630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6" name="Google Shape;936;p54"/>
            <p:cNvSpPr/>
            <p:nvPr/>
          </p:nvSpPr>
          <p:spPr>
            <a:xfrm>
              <a:off x="3505204" y="5779569"/>
              <a:ext cx="619220" cy="619220"/>
            </a:xfrm>
            <a:custGeom>
              <a:avLst/>
              <a:gdLst/>
              <a:ahLst/>
              <a:cxnLst/>
              <a:rect l="l" t="t" r="r" b="b"/>
              <a:pathLst>
                <a:path w="1257300" h="1257300" extrusionOk="0">
                  <a:moveTo>
                    <a:pt x="630564" y="1264941"/>
                  </a:moveTo>
                  <a:cubicBezTo>
                    <a:pt x="281949" y="1263989"/>
                    <a:pt x="-1896" y="979191"/>
                    <a:pt x="10" y="629624"/>
                  </a:cubicBezTo>
                  <a:cubicBezTo>
                    <a:pt x="962" y="281009"/>
                    <a:pt x="287664" y="-2836"/>
                    <a:pt x="636279" y="21"/>
                  </a:cubicBezTo>
                  <a:cubicBezTo>
                    <a:pt x="985847" y="2879"/>
                    <a:pt x="1265882" y="286724"/>
                    <a:pt x="1263977" y="637244"/>
                  </a:cubicBezTo>
                  <a:cubicBezTo>
                    <a:pt x="1263024" y="983954"/>
                    <a:pt x="977274" y="1265894"/>
                    <a:pt x="630564" y="12649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7" name="Google Shape;937;p54"/>
            <p:cNvSpPr/>
            <p:nvPr/>
          </p:nvSpPr>
          <p:spPr>
            <a:xfrm>
              <a:off x="885395" y="4963436"/>
              <a:ext cx="164187" cy="309610"/>
            </a:xfrm>
            <a:custGeom>
              <a:avLst/>
              <a:gdLst/>
              <a:ahLst/>
              <a:cxnLst/>
              <a:rect l="l" t="t" r="r" b="b"/>
              <a:pathLst>
                <a:path w="333375" h="628650" extrusionOk="0">
                  <a:moveTo>
                    <a:pt x="195686" y="1452"/>
                  </a:moveTo>
                  <a:cubicBezTo>
                    <a:pt x="250931" y="17645"/>
                    <a:pt x="286173" y="54792"/>
                    <a:pt x="309986" y="104322"/>
                  </a:cubicBezTo>
                  <a:cubicBezTo>
                    <a:pt x="333798" y="118610"/>
                    <a:pt x="337608" y="141470"/>
                    <a:pt x="337608" y="166235"/>
                  </a:cubicBezTo>
                  <a:cubicBezTo>
                    <a:pt x="339513" y="265295"/>
                    <a:pt x="338561" y="365307"/>
                    <a:pt x="337608" y="464367"/>
                  </a:cubicBezTo>
                  <a:cubicBezTo>
                    <a:pt x="337608" y="493895"/>
                    <a:pt x="330941" y="520565"/>
                    <a:pt x="302366" y="537710"/>
                  </a:cubicBezTo>
                  <a:cubicBezTo>
                    <a:pt x="252836" y="612957"/>
                    <a:pt x="199496" y="640580"/>
                    <a:pt x="129963" y="626292"/>
                  </a:cubicBezTo>
                  <a:cubicBezTo>
                    <a:pt x="59478" y="612005"/>
                    <a:pt x="14711" y="559617"/>
                    <a:pt x="423" y="475797"/>
                  </a:cubicBezTo>
                  <a:cubicBezTo>
                    <a:pt x="423" y="374832"/>
                    <a:pt x="-529" y="273867"/>
                    <a:pt x="423" y="172902"/>
                  </a:cubicBezTo>
                  <a:cubicBezTo>
                    <a:pt x="3281" y="56697"/>
                    <a:pt x="81386" y="-10930"/>
                    <a:pt x="195686" y="1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8" name="Google Shape;938;p54"/>
            <p:cNvSpPr/>
            <p:nvPr/>
          </p:nvSpPr>
          <p:spPr>
            <a:xfrm>
              <a:off x="4519980" y="5670476"/>
              <a:ext cx="164187" cy="295537"/>
            </a:xfrm>
            <a:custGeom>
              <a:avLst/>
              <a:gdLst/>
              <a:ahLst/>
              <a:cxnLst/>
              <a:rect l="l" t="t" r="r" b="b"/>
              <a:pathLst>
                <a:path w="333375" h="600075" extrusionOk="0">
                  <a:moveTo>
                    <a:pt x="292995" y="582239"/>
                  </a:moveTo>
                  <a:cubicBezTo>
                    <a:pt x="227272" y="587954"/>
                    <a:pt x="160597" y="593669"/>
                    <a:pt x="94875" y="601289"/>
                  </a:cubicBezTo>
                  <a:cubicBezTo>
                    <a:pt x="65347" y="605099"/>
                    <a:pt x="56775" y="595574"/>
                    <a:pt x="53917" y="566999"/>
                  </a:cubicBezTo>
                  <a:cubicBezTo>
                    <a:pt x="37725" y="397454"/>
                    <a:pt x="19627" y="226956"/>
                    <a:pt x="577" y="57411"/>
                  </a:cubicBezTo>
                  <a:cubicBezTo>
                    <a:pt x="-2280" y="32646"/>
                    <a:pt x="5340" y="27884"/>
                    <a:pt x="26295" y="25979"/>
                  </a:cubicBezTo>
                  <a:cubicBezTo>
                    <a:pt x="95827" y="18359"/>
                    <a:pt x="164408" y="9786"/>
                    <a:pt x="232988" y="1214"/>
                  </a:cubicBezTo>
                  <a:cubicBezTo>
                    <a:pt x="270135" y="-4501"/>
                    <a:pt x="281565" y="9786"/>
                    <a:pt x="285375" y="47886"/>
                  </a:cubicBezTo>
                  <a:cubicBezTo>
                    <a:pt x="300615" y="211716"/>
                    <a:pt x="317760" y="374594"/>
                    <a:pt x="338715" y="537471"/>
                  </a:cubicBezTo>
                  <a:cubicBezTo>
                    <a:pt x="345383" y="581286"/>
                    <a:pt x="316808" y="575571"/>
                    <a:pt x="292995" y="582239"/>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39" name="Google Shape;939;p54"/>
            <p:cNvSpPr/>
            <p:nvPr/>
          </p:nvSpPr>
          <p:spPr>
            <a:xfrm>
              <a:off x="1034974" y="4686200"/>
              <a:ext cx="548854" cy="539472"/>
            </a:xfrm>
            <a:custGeom>
              <a:avLst/>
              <a:gdLst/>
              <a:ahLst/>
              <a:cxnLst/>
              <a:rect l="l" t="t" r="r" b="b"/>
              <a:pathLst>
                <a:path w="1114425" h="1095375" extrusionOk="0">
                  <a:moveTo>
                    <a:pt x="0" y="1099894"/>
                  </a:moveTo>
                  <a:cubicBezTo>
                    <a:pt x="13335" y="1065604"/>
                    <a:pt x="18097" y="1029409"/>
                    <a:pt x="16192" y="993214"/>
                  </a:cubicBezTo>
                  <a:cubicBezTo>
                    <a:pt x="11430" y="884629"/>
                    <a:pt x="26670" y="775092"/>
                    <a:pt x="6667" y="667459"/>
                  </a:cubicBezTo>
                  <a:cubicBezTo>
                    <a:pt x="95250" y="490294"/>
                    <a:pt x="191453" y="316939"/>
                    <a:pt x="269558" y="135012"/>
                  </a:cubicBezTo>
                  <a:cubicBezTo>
                    <a:pt x="313372" y="34047"/>
                    <a:pt x="365760" y="-5958"/>
                    <a:pt x="479108" y="709"/>
                  </a:cubicBezTo>
                  <a:cubicBezTo>
                    <a:pt x="676275" y="12139"/>
                    <a:pt x="875347" y="5472"/>
                    <a:pt x="1073468" y="2614"/>
                  </a:cubicBezTo>
                  <a:cubicBezTo>
                    <a:pt x="1113473" y="2614"/>
                    <a:pt x="1123950" y="14997"/>
                    <a:pt x="1122998" y="54049"/>
                  </a:cubicBezTo>
                  <a:cubicBezTo>
                    <a:pt x="1122045" y="385519"/>
                    <a:pt x="1121093" y="716989"/>
                    <a:pt x="1122998" y="1048459"/>
                  </a:cubicBezTo>
                  <a:cubicBezTo>
                    <a:pt x="1122998" y="1090369"/>
                    <a:pt x="1112520" y="1101799"/>
                    <a:pt x="1069658" y="1101799"/>
                  </a:cubicBezTo>
                  <a:cubicBezTo>
                    <a:pt x="713422" y="1099894"/>
                    <a:pt x="357188" y="1100847"/>
                    <a:pt x="0" y="1099894"/>
                  </a:cubicBezTo>
                  <a:close/>
                </a:path>
              </a:pathLst>
            </a:custGeom>
            <a:solidFill>
              <a:srgbClr val="D8E5E9"/>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0" name="Google Shape;940;p54"/>
            <p:cNvSpPr/>
            <p:nvPr/>
          </p:nvSpPr>
          <p:spPr>
            <a:xfrm>
              <a:off x="1943677" y="4837766"/>
              <a:ext cx="492339" cy="509327"/>
            </a:xfrm>
            <a:custGeom>
              <a:avLst/>
              <a:gdLst/>
              <a:ahLst/>
              <a:cxnLst/>
              <a:rect l="l" t="t" r="r" b="b"/>
              <a:pathLst>
                <a:path w="492339" h="509327" extrusionOk="0">
                  <a:moveTo>
                    <a:pt x="248205" y="384730"/>
                  </a:moveTo>
                  <a:cubicBezTo>
                    <a:pt x="245857" y="387079"/>
                    <a:pt x="243039" y="389427"/>
                    <a:pt x="240221" y="391776"/>
                  </a:cubicBezTo>
                  <a:cubicBezTo>
                    <a:pt x="237402" y="417610"/>
                    <a:pt x="235053" y="443445"/>
                    <a:pt x="246326" y="468340"/>
                  </a:cubicBezTo>
                  <a:cubicBezTo>
                    <a:pt x="251023" y="443445"/>
                    <a:pt x="252902" y="418550"/>
                    <a:pt x="254312" y="394125"/>
                  </a:cubicBezTo>
                  <a:cubicBezTo>
                    <a:pt x="254312" y="389897"/>
                    <a:pt x="255720" y="384730"/>
                    <a:pt x="248205" y="384730"/>
                  </a:cubicBezTo>
                  <a:close/>
                  <a:moveTo>
                    <a:pt x="250086" y="282330"/>
                  </a:moveTo>
                  <a:lnTo>
                    <a:pt x="250085" y="282332"/>
                  </a:lnTo>
                  <a:lnTo>
                    <a:pt x="250085" y="282331"/>
                  </a:lnTo>
                  <a:close/>
                  <a:moveTo>
                    <a:pt x="241924" y="43129"/>
                  </a:moveTo>
                  <a:cubicBezTo>
                    <a:pt x="236815" y="44421"/>
                    <a:pt x="232471" y="48179"/>
                    <a:pt x="231296" y="54050"/>
                  </a:cubicBezTo>
                  <a:cubicBezTo>
                    <a:pt x="229887" y="62035"/>
                    <a:pt x="228008" y="73309"/>
                    <a:pt x="232236" y="78945"/>
                  </a:cubicBezTo>
                  <a:cubicBezTo>
                    <a:pt x="240221" y="91158"/>
                    <a:pt x="225190" y="85521"/>
                    <a:pt x="225190" y="90218"/>
                  </a:cubicBezTo>
                  <a:lnTo>
                    <a:pt x="203987" y="108757"/>
                  </a:lnTo>
                  <a:cubicBezTo>
                    <a:pt x="189785" y="131964"/>
                    <a:pt x="196655" y="166664"/>
                    <a:pt x="225191" y="190267"/>
                  </a:cubicBezTo>
                  <a:cubicBezTo>
                    <a:pt x="227539" y="175237"/>
                    <a:pt x="226599" y="162085"/>
                    <a:pt x="219554" y="149403"/>
                  </a:cubicBezTo>
                  <a:cubicBezTo>
                    <a:pt x="208750" y="130144"/>
                    <a:pt x="215326" y="120280"/>
                    <a:pt x="236464" y="118871"/>
                  </a:cubicBezTo>
                  <a:lnTo>
                    <a:pt x="245367" y="113716"/>
                  </a:lnTo>
                  <a:lnTo>
                    <a:pt x="235993" y="119340"/>
                  </a:lnTo>
                  <a:cubicBezTo>
                    <a:pt x="226599" y="157387"/>
                    <a:pt x="231296" y="196373"/>
                    <a:pt x="232705" y="234890"/>
                  </a:cubicBezTo>
                  <a:cubicBezTo>
                    <a:pt x="233175" y="250860"/>
                    <a:pt x="233645" y="261194"/>
                    <a:pt x="220492" y="272467"/>
                  </a:cubicBezTo>
                  <a:cubicBezTo>
                    <a:pt x="210629" y="280922"/>
                    <a:pt x="213447" y="295483"/>
                    <a:pt x="222841" y="303468"/>
                  </a:cubicBezTo>
                  <a:cubicBezTo>
                    <a:pt x="232236" y="311454"/>
                    <a:pt x="232705" y="295953"/>
                    <a:pt x="238812" y="293605"/>
                  </a:cubicBezTo>
                  <a:lnTo>
                    <a:pt x="239189" y="293551"/>
                  </a:lnTo>
                  <a:lnTo>
                    <a:pt x="236463" y="305817"/>
                  </a:lnTo>
                  <a:cubicBezTo>
                    <a:pt x="232236" y="332121"/>
                    <a:pt x="245857" y="360304"/>
                    <a:pt x="223781" y="384260"/>
                  </a:cubicBezTo>
                  <a:cubicBezTo>
                    <a:pt x="218144" y="390367"/>
                    <a:pt x="222841" y="401170"/>
                    <a:pt x="229887" y="409625"/>
                  </a:cubicBezTo>
                  <a:cubicBezTo>
                    <a:pt x="234114" y="402109"/>
                    <a:pt x="237402" y="396473"/>
                    <a:pt x="240691" y="390836"/>
                  </a:cubicBezTo>
                  <a:cubicBezTo>
                    <a:pt x="244918" y="390836"/>
                    <a:pt x="248676" y="389427"/>
                    <a:pt x="248676" y="383790"/>
                  </a:cubicBezTo>
                  <a:cubicBezTo>
                    <a:pt x="249616" y="375805"/>
                    <a:pt x="257131" y="373456"/>
                    <a:pt x="261828" y="368289"/>
                  </a:cubicBezTo>
                  <a:cubicBezTo>
                    <a:pt x="276389" y="351849"/>
                    <a:pt x="277799" y="336818"/>
                    <a:pt x="265116" y="316621"/>
                  </a:cubicBezTo>
                  <a:cubicBezTo>
                    <a:pt x="258540" y="325545"/>
                    <a:pt x="261828" y="338228"/>
                    <a:pt x="254313" y="343864"/>
                  </a:cubicBezTo>
                  <a:cubicBezTo>
                    <a:pt x="252904" y="329068"/>
                    <a:pt x="259421" y="313215"/>
                    <a:pt x="256822" y="297494"/>
                  </a:cubicBezTo>
                  <a:lnTo>
                    <a:pt x="250578" y="281920"/>
                  </a:lnTo>
                  <a:lnTo>
                    <a:pt x="269813" y="265891"/>
                  </a:lnTo>
                  <a:cubicBezTo>
                    <a:pt x="293768" y="244284"/>
                    <a:pt x="292829" y="216571"/>
                    <a:pt x="266995" y="193555"/>
                  </a:cubicBezTo>
                  <a:cubicBezTo>
                    <a:pt x="263706" y="206707"/>
                    <a:pt x="268873" y="221738"/>
                    <a:pt x="259479" y="230193"/>
                  </a:cubicBezTo>
                  <a:cubicBezTo>
                    <a:pt x="259479" y="194964"/>
                    <a:pt x="259009" y="158327"/>
                    <a:pt x="259949" y="121689"/>
                  </a:cubicBezTo>
                  <a:cubicBezTo>
                    <a:pt x="260184" y="114408"/>
                    <a:pt x="258187" y="112295"/>
                    <a:pt x="255310" y="112060"/>
                  </a:cubicBezTo>
                  <a:lnTo>
                    <a:pt x="245388" y="113704"/>
                  </a:lnTo>
                  <a:lnTo>
                    <a:pt x="252141" y="105426"/>
                  </a:lnTo>
                  <a:cubicBezTo>
                    <a:pt x="253726" y="102549"/>
                    <a:pt x="253609" y="99378"/>
                    <a:pt x="248677" y="95385"/>
                  </a:cubicBezTo>
                  <a:lnTo>
                    <a:pt x="248676" y="95385"/>
                  </a:lnTo>
                  <a:lnTo>
                    <a:pt x="261886" y="72075"/>
                  </a:lnTo>
                  <a:cubicBezTo>
                    <a:pt x="263589" y="62153"/>
                    <a:pt x="262298" y="51936"/>
                    <a:pt x="257131" y="47004"/>
                  </a:cubicBezTo>
                  <a:cubicBezTo>
                    <a:pt x="252903" y="43012"/>
                    <a:pt x="247032" y="41837"/>
                    <a:pt x="241924" y="43129"/>
                  </a:cubicBezTo>
                  <a:close/>
                  <a:moveTo>
                    <a:pt x="217029" y="92"/>
                  </a:moveTo>
                  <a:cubicBezTo>
                    <a:pt x="228126" y="503"/>
                    <a:pt x="240221" y="2147"/>
                    <a:pt x="250555" y="1912"/>
                  </a:cubicBezTo>
                  <a:cubicBezTo>
                    <a:pt x="259949" y="1912"/>
                    <a:pt x="269344" y="2852"/>
                    <a:pt x="278738" y="1442"/>
                  </a:cubicBezTo>
                  <a:cubicBezTo>
                    <a:pt x="297527" y="-907"/>
                    <a:pt x="304573" y="4260"/>
                    <a:pt x="303633" y="24928"/>
                  </a:cubicBezTo>
                  <a:cubicBezTo>
                    <a:pt x="301754" y="65324"/>
                    <a:pt x="303163" y="106189"/>
                    <a:pt x="303163" y="151282"/>
                  </a:cubicBezTo>
                  <a:cubicBezTo>
                    <a:pt x="335104" y="132963"/>
                    <a:pt x="364696" y="116523"/>
                    <a:pt x="393819" y="99613"/>
                  </a:cubicBezTo>
                  <a:cubicBezTo>
                    <a:pt x="436093" y="75188"/>
                    <a:pt x="436563" y="74718"/>
                    <a:pt x="460988" y="117932"/>
                  </a:cubicBezTo>
                  <a:cubicBezTo>
                    <a:pt x="472261" y="138130"/>
                    <a:pt x="496686" y="159267"/>
                    <a:pt x="490580" y="178055"/>
                  </a:cubicBezTo>
                  <a:cubicBezTo>
                    <a:pt x="484944" y="194496"/>
                    <a:pt x="454882" y="202950"/>
                    <a:pt x="435623" y="214693"/>
                  </a:cubicBezTo>
                  <a:cubicBezTo>
                    <a:pt x="413547" y="227845"/>
                    <a:pt x="391940" y="240997"/>
                    <a:pt x="367045" y="255559"/>
                  </a:cubicBezTo>
                  <a:cubicBezTo>
                    <a:pt x="406031" y="277635"/>
                    <a:pt x="441730" y="299242"/>
                    <a:pt x="478837" y="318970"/>
                  </a:cubicBezTo>
                  <a:cubicBezTo>
                    <a:pt x="492459" y="326485"/>
                    <a:pt x="496686" y="332122"/>
                    <a:pt x="487292" y="346683"/>
                  </a:cubicBezTo>
                  <a:cubicBezTo>
                    <a:pt x="473201" y="367351"/>
                    <a:pt x="460518" y="388958"/>
                    <a:pt x="449715" y="411504"/>
                  </a:cubicBezTo>
                  <a:cubicBezTo>
                    <a:pt x="441260" y="429353"/>
                    <a:pt x="433744" y="433581"/>
                    <a:pt x="415426" y="421368"/>
                  </a:cubicBezTo>
                  <a:cubicBezTo>
                    <a:pt x="381606" y="398822"/>
                    <a:pt x="345908" y="380033"/>
                    <a:pt x="307391" y="357017"/>
                  </a:cubicBezTo>
                  <a:cubicBezTo>
                    <a:pt x="307391" y="403049"/>
                    <a:pt x="306451" y="445324"/>
                    <a:pt x="307860" y="487598"/>
                  </a:cubicBezTo>
                  <a:cubicBezTo>
                    <a:pt x="308330" y="505917"/>
                    <a:pt x="302694" y="510145"/>
                    <a:pt x="285784" y="509205"/>
                  </a:cubicBezTo>
                  <a:cubicBezTo>
                    <a:pt x="259949" y="507796"/>
                    <a:pt x="234115" y="507796"/>
                    <a:pt x="208280" y="509205"/>
                  </a:cubicBezTo>
                  <a:cubicBezTo>
                    <a:pt x="190901" y="510145"/>
                    <a:pt x="185265" y="505917"/>
                    <a:pt x="185734" y="487598"/>
                  </a:cubicBezTo>
                  <a:cubicBezTo>
                    <a:pt x="186674" y="445324"/>
                    <a:pt x="185734" y="403049"/>
                    <a:pt x="185734" y="357017"/>
                  </a:cubicBezTo>
                  <a:cubicBezTo>
                    <a:pt x="146278" y="380033"/>
                    <a:pt x="110110" y="399761"/>
                    <a:pt x="75351" y="422307"/>
                  </a:cubicBezTo>
                  <a:cubicBezTo>
                    <a:pt x="58441" y="433111"/>
                    <a:pt x="51865" y="428414"/>
                    <a:pt x="43880" y="413383"/>
                  </a:cubicBezTo>
                  <a:cubicBezTo>
                    <a:pt x="32137" y="391306"/>
                    <a:pt x="19454" y="369699"/>
                    <a:pt x="6302" y="348562"/>
                  </a:cubicBezTo>
                  <a:cubicBezTo>
                    <a:pt x="-2622" y="334940"/>
                    <a:pt x="-3562" y="327895"/>
                    <a:pt x="13348" y="318970"/>
                  </a:cubicBezTo>
                  <a:cubicBezTo>
                    <a:pt x="49986" y="300181"/>
                    <a:pt x="85685" y="278574"/>
                    <a:pt x="125141" y="256028"/>
                  </a:cubicBezTo>
                  <a:cubicBezTo>
                    <a:pt x="91321" y="235831"/>
                    <a:pt x="59850" y="217042"/>
                    <a:pt x="27909" y="198253"/>
                  </a:cubicBezTo>
                  <a:cubicBezTo>
                    <a:pt x="-4031" y="178995"/>
                    <a:pt x="-4031" y="178995"/>
                    <a:pt x="14757" y="146585"/>
                  </a:cubicBezTo>
                  <a:cubicBezTo>
                    <a:pt x="25561" y="127796"/>
                    <a:pt x="37304" y="109007"/>
                    <a:pt x="47637" y="89749"/>
                  </a:cubicBezTo>
                  <a:cubicBezTo>
                    <a:pt x="53744" y="78006"/>
                    <a:pt x="58911" y="76597"/>
                    <a:pt x="70654" y="83643"/>
                  </a:cubicBezTo>
                  <a:cubicBezTo>
                    <a:pt x="107292" y="106189"/>
                    <a:pt x="144399" y="127326"/>
                    <a:pt x="185265" y="151282"/>
                  </a:cubicBezTo>
                  <a:cubicBezTo>
                    <a:pt x="185265" y="120281"/>
                    <a:pt x="184795" y="93506"/>
                    <a:pt x="185265" y="66263"/>
                  </a:cubicBezTo>
                  <a:cubicBezTo>
                    <a:pt x="185734" y="45595"/>
                    <a:pt x="175870" y="16943"/>
                    <a:pt x="189492" y="5670"/>
                  </a:cubicBezTo>
                  <a:cubicBezTo>
                    <a:pt x="195833" y="503"/>
                    <a:pt x="205932" y="-319"/>
                    <a:pt x="217029" y="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1" name="Google Shape;941;p54"/>
            <p:cNvSpPr/>
            <p:nvPr/>
          </p:nvSpPr>
          <p:spPr>
            <a:xfrm>
              <a:off x="2582686" y="4872087"/>
              <a:ext cx="1804098" cy="224654"/>
            </a:xfrm>
            <a:custGeom>
              <a:avLst/>
              <a:gdLst/>
              <a:ahLst/>
              <a:cxnLst/>
              <a:rect l="l" t="t" r="r" b="b"/>
              <a:pathLst>
                <a:path w="1804098" h="224654" extrusionOk="0">
                  <a:moveTo>
                    <a:pt x="555205" y="123534"/>
                  </a:moveTo>
                  <a:cubicBezTo>
                    <a:pt x="542053" y="123534"/>
                    <a:pt x="530779" y="150778"/>
                    <a:pt x="531249" y="176612"/>
                  </a:cubicBezTo>
                  <a:cubicBezTo>
                    <a:pt x="531249" y="190703"/>
                    <a:pt x="541114" y="185067"/>
                    <a:pt x="546750" y="186476"/>
                  </a:cubicBezTo>
                  <a:cubicBezTo>
                    <a:pt x="576342" y="186006"/>
                    <a:pt x="595600" y="172385"/>
                    <a:pt x="596070" y="152657"/>
                  </a:cubicBezTo>
                  <a:cubicBezTo>
                    <a:pt x="596070" y="134337"/>
                    <a:pt x="580569" y="123534"/>
                    <a:pt x="555205" y="123534"/>
                  </a:cubicBezTo>
                  <a:close/>
                  <a:moveTo>
                    <a:pt x="126353" y="42745"/>
                  </a:moveTo>
                  <a:cubicBezTo>
                    <a:pt x="113201" y="73747"/>
                    <a:pt x="101459" y="100051"/>
                    <a:pt x="88776" y="128704"/>
                  </a:cubicBezTo>
                  <a:cubicBezTo>
                    <a:pt x="135277" y="130113"/>
                    <a:pt x="135277" y="130113"/>
                    <a:pt x="131050" y="87369"/>
                  </a:cubicBezTo>
                  <a:cubicBezTo>
                    <a:pt x="130111" y="73747"/>
                    <a:pt x="128232" y="60594"/>
                    <a:pt x="126353" y="42745"/>
                  </a:cubicBezTo>
                  <a:close/>
                  <a:moveTo>
                    <a:pt x="1148454" y="40395"/>
                  </a:moveTo>
                  <a:cubicBezTo>
                    <a:pt x="1133893" y="73745"/>
                    <a:pt x="1122151" y="100050"/>
                    <a:pt x="1109468" y="129172"/>
                  </a:cubicBezTo>
                  <a:cubicBezTo>
                    <a:pt x="1123559" y="129172"/>
                    <a:pt x="1134833" y="128702"/>
                    <a:pt x="1146106" y="129172"/>
                  </a:cubicBezTo>
                  <a:cubicBezTo>
                    <a:pt x="1154091" y="129641"/>
                    <a:pt x="1156439" y="125884"/>
                    <a:pt x="1155500" y="117899"/>
                  </a:cubicBezTo>
                  <a:cubicBezTo>
                    <a:pt x="1153151" y="94413"/>
                    <a:pt x="1151272" y="70927"/>
                    <a:pt x="1148454" y="40395"/>
                  </a:cubicBezTo>
                  <a:close/>
                  <a:moveTo>
                    <a:pt x="581977" y="38516"/>
                  </a:moveTo>
                  <a:cubicBezTo>
                    <a:pt x="558022" y="37107"/>
                    <a:pt x="552385" y="46032"/>
                    <a:pt x="550037" y="79382"/>
                  </a:cubicBezTo>
                  <a:cubicBezTo>
                    <a:pt x="549567" y="90185"/>
                    <a:pt x="554734" y="89715"/>
                    <a:pt x="562249" y="90185"/>
                  </a:cubicBezTo>
                  <a:cubicBezTo>
                    <a:pt x="587145" y="90655"/>
                    <a:pt x="606403" y="79382"/>
                    <a:pt x="606403" y="62002"/>
                  </a:cubicBezTo>
                  <a:cubicBezTo>
                    <a:pt x="606403" y="43213"/>
                    <a:pt x="592781" y="39925"/>
                    <a:pt x="581977" y="38516"/>
                  </a:cubicBezTo>
                  <a:close/>
                  <a:moveTo>
                    <a:pt x="920644" y="4697"/>
                  </a:moveTo>
                  <a:cubicBezTo>
                    <a:pt x="932857" y="3757"/>
                    <a:pt x="946009" y="3757"/>
                    <a:pt x="957752" y="6576"/>
                  </a:cubicBezTo>
                  <a:cubicBezTo>
                    <a:pt x="962919" y="7985"/>
                    <a:pt x="959161" y="17849"/>
                    <a:pt x="957752" y="23486"/>
                  </a:cubicBezTo>
                  <a:cubicBezTo>
                    <a:pt x="949296" y="68109"/>
                    <a:pt x="941781" y="112262"/>
                    <a:pt x="931917" y="156415"/>
                  </a:cubicBezTo>
                  <a:cubicBezTo>
                    <a:pt x="927220" y="176613"/>
                    <a:pt x="931917" y="183189"/>
                    <a:pt x="952585" y="180370"/>
                  </a:cubicBezTo>
                  <a:cubicBezTo>
                    <a:pt x="962449" y="178962"/>
                    <a:pt x="972782" y="179901"/>
                    <a:pt x="983116" y="179901"/>
                  </a:cubicBezTo>
                  <a:cubicBezTo>
                    <a:pt x="1013178" y="179901"/>
                    <a:pt x="1012239" y="179901"/>
                    <a:pt x="1007072" y="208084"/>
                  </a:cubicBezTo>
                  <a:cubicBezTo>
                    <a:pt x="1004724" y="219826"/>
                    <a:pt x="999557" y="221236"/>
                    <a:pt x="989692" y="220766"/>
                  </a:cubicBezTo>
                  <a:cubicBezTo>
                    <a:pt x="971843" y="220296"/>
                    <a:pt x="954933" y="220766"/>
                    <a:pt x="937554" y="220766"/>
                  </a:cubicBezTo>
                  <a:cubicBezTo>
                    <a:pt x="929099" y="220766"/>
                    <a:pt x="920174" y="220766"/>
                    <a:pt x="911719" y="220766"/>
                  </a:cubicBezTo>
                  <a:cubicBezTo>
                    <a:pt x="873202" y="220766"/>
                    <a:pt x="873202" y="220766"/>
                    <a:pt x="880248" y="184128"/>
                  </a:cubicBezTo>
                  <a:cubicBezTo>
                    <a:pt x="890582" y="129641"/>
                    <a:pt x="901386" y="75624"/>
                    <a:pt x="911719" y="21137"/>
                  </a:cubicBezTo>
                  <a:cubicBezTo>
                    <a:pt x="913128" y="14561"/>
                    <a:pt x="911250" y="5167"/>
                    <a:pt x="920644" y="4697"/>
                  </a:cubicBezTo>
                  <a:close/>
                  <a:moveTo>
                    <a:pt x="433556" y="4191"/>
                  </a:moveTo>
                  <a:cubicBezTo>
                    <a:pt x="442532" y="4052"/>
                    <a:pt x="453981" y="4933"/>
                    <a:pt x="469247" y="6107"/>
                  </a:cubicBezTo>
                  <a:cubicBezTo>
                    <a:pt x="463140" y="53548"/>
                    <a:pt x="456565" y="101459"/>
                    <a:pt x="450458" y="148901"/>
                  </a:cubicBezTo>
                  <a:cubicBezTo>
                    <a:pt x="448110" y="167689"/>
                    <a:pt x="445761" y="186008"/>
                    <a:pt x="442943" y="204796"/>
                  </a:cubicBezTo>
                  <a:cubicBezTo>
                    <a:pt x="442003" y="211372"/>
                    <a:pt x="444821" y="220767"/>
                    <a:pt x="434488" y="221237"/>
                  </a:cubicBezTo>
                  <a:cubicBezTo>
                    <a:pt x="422275" y="221706"/>
                    <a:pt x="409593" y="221706"/>
                    <a:pt x="397380" y="219358"/>
                  </a:cubicBezTo>
                  <a:cubicBezTo>
                    <a:pt x="393622" y="218418"/>
                    <a:pt x="396910" y="209494"/>
                    <a:pt x="397850" y="204327"/>
                  </a:cubicBezTo>
                  <a:cubicBezTo>
                    <a:pt x="404896" y="156416"/>
                    <a:pt x="412411" y="108975"/>
                    <a:pt x="420396" y="54958"/>
                  </a:cubicBezTo>
                  <a:cubicBezTo>
                    <a:pt x="394562" y="107566"/>
                    <a:pt x="370136" y="154067"/>
                    <a:pt x="348999" y="201978"/>
                  </a:cubicBezTo>
                  <a:cubicBezTo>
                    <a:pt x="340544" y="221237"/>
                    <a:pt x="326922" y="218418"/>
                    <a:pt x="312831" y="217948"/>
                  </a:cubicBezTo>
                  <a:cubicBezTo>
                    <a:pt x="296391" y="217009"/>
                    <a:pt x="302967" y="202918"/>
                    <a:pt x="302028" y="194463"/>
                  </a:cubicBezTo>
                  <a:cubicBezTo>
                    <a:pt x="297331" y="148431"/>
                    <a:pt x="294042" y="102868"/>
                    <a:pt x="290285" y="52139"/>
                  </a:cubicBezTo>
                  <a:cubicBezTo>
                    <a:pt x="279012" y="99580"/>
                    <a:pt x="269148" y="141855"/>
                    <a:pt x="259753" y="184599"/>
                  </a:cubicBezTo>
                  <a:cubicBezTo>
                    <a:pt x="250829" y="222176"/>
                    <a:pt x="251298" y="222176"/>
                    <a:pt x="209024" y="219827"/>
                  </a:cubicBezTo>
                  <a:cubicBezTo>
                    <a:pt x="221236" y="171916"/>
                    <a:pt x="232979" y="124945"/>
                    <a:pt x="244722" y="77973"/>
                  </a:cubicBezTo>
                  <a:cubicBezTo>
                    <a:pt x="248950" y="61534"/>
                    <a:pt x="254587" y="45093"/>
                    <a:pt x="256935" y="28184"/>
                  </a:cubicBezTo>
                  <a:cubicBezTo>
                    <a:pt x="259284" y="8455"/>
                    <a:pt x="268208" y="3288"/>
                    <a:pt x="287467" y="4228"/>
                  </a:cubicBezTo>
                  <a:cubicBezTo>
                    <a:pt x="324574" y="6107"/>
                    <a:pt x="325514" y="4698"/>
                    <a:pt x="328332" y="41806"/>
                  </a:cubicBezTo>
                  <a:cubicBezTo>
                    <a:pt x="331620" y="77504"/>
                    <a:pt x="333499" y="113672"/>
                    <a:pt x="336317" y="154067"/>
                  </a:cubicBezTo>
                  <a:cubicBezTo>
                    <a:pt x="348060" y="127763"/>
                    <a:pt x="357924" y="105217"/>
                    <a:pt x="368727" y="82201"/>
                  </a:cubicBezTo>
                  <a:cubicBezTo>
                    <a:pt x="373425" y="72337"/>
                    <a:pt x="378122" y="62473"/>
                    <a:pt x="383288" y="52609"/>
                  </a:cubicBezTo>
                  <a:cubicBezTo>
                    <a:pt x="401960" y="14210"/>
                    <a:pt x="406628" y="4610"/>
                    <a:pt x="433556" y="4191"/>
                  </a:cubicBezTo>
                  <a:close/>
                  <a:moveTo>
                    <a:pt x="1798834" y="3582"/>
                  </a:moveTo>
                  <a:cubicBezTo>
                    <a:pt x="1802533" y="3876"/>
                    <a:pt x="1805117" y="5873"/>
                    <a:pt x="1803708" y="12683"/>
                  </a:cubicBezTo>
                  <a:cubicBezTo>
                    <a:pt x="1801359" y="23956"/>
                    <a:pt x="1808875" y="43684"/>
                    <a:pt x="1785859" y="43684"/>
                  </a:cubicBezTo>
                  <a:cubicBezTo>
                    <a:pt x="1768479" y="43684"/>
                    <a:pt x="1751570" y="44624"/>
                    <a:pt x="1734190" y="43684"/>
                  </a:cubicBezTo>
                  <a:cubicBezTo>
                    <a:pt x="1704598" y="41805"/>
                    <a:pt x="1713993" y="66231"/>
                    <a:pt x="1710705" y="79383"/>
                  </a:cubicBezTo>
                  <a:cubicBezTo>
                    <a:pt x="1706477" y="98641"/>
                    <a:pt x="1723857" y="87838"/>
                    <a:pt x="1730902" y="89716"/>
                  </a:cubicBezTo>
                  <a:cubicBezTo>
                    <a:pt x="1739827" y="91595"/>
                    <a:pt x="1749691" y="88777"/>
                    <a:pt x="1759085" y="90656"/>
                  </a:cubicBezTo>
                  <a:cubicBezTo>
                    <a:pt x="1767070" y="92065"/>
                    <a:pt x="1781162" y="82201"/>
                    <a:pt x="1783040" y="97702"/>
                  </a:cubicBezTo>
                  <a:cubicBezTo>
                    <a:pt x="1785859" y="121188"/>
                    <a:pt x="1777404" y="129172"/>
                    <a:pt x="1755797" y="129172"/>
                  </a:cubicBezTo>
                  <a:cubicBezTo>
                    <a:pt x="1743115" y="129172"/>
                    <a:pt x="1730433" y="130582"/>
                    <a:pt x="1718220" y="128703"/>
                  </a:cubicBezTo>
                  <a:cubicBezTo>
                    <a:pt x="1702719" y="126824"/>
                    <a:pt x="1698022" y="134340"/>
                    <a:pt x="1696143" y="147961"/>
                  </a:cubicBezTo>
                  <a:cubicBezTo>
                    <a:pt x="1690507" y="181781"/>
                    <a:pt x="1690037" y="181781"/>
                    <a:pt x="1725736" y="181781"/>
                  </a:cubicBezTo>
                  <a:cubicBezTo>
                    <a:pt x="1733721" y="181781"/>
                    <a:pt x="1741236" y="181781"/>
                    <a:pt x="1749221" y="181781"/>
                  </a:cubicBezTo>
                  <a:cubicBezTo>
                    <a:pt x="1778343" y="181781"/>
                    <a:pt x="1777404" y="181781"/>
                    <a:pt x="1772237" y="209024"/>
                  </a:cubicBezTo>
                  <a:cubicBezTo>
                    <a:pt x="1770358" y="219358"/>
                    <a:pt x="1766601" y="221707"/>
                    <a:pt x="1757206" y="221237"/>
                  </a:cubicBezTo>
                  <a:cubicBezTo>
                    <a:pt x="1738888" y="220297"/>
                    <a:pt x="1721038" y="220767"/>
                    <a:pt x="1703189" y="220767"/>
                  </a:cubicBezTo>
                  <a:cubicBezTo>
                    <a:pt x="1690037" y="220767"/>
                    <a:pt x="1676415" y="219358"/>
                    <a:pt x="1663263" y="221237"/>
                  </a:cubicBezTo>
                  <a:cubicBezTo>
                    <a:pt x="1641187" y="224055"/>
                    <a:pt x="1636020" y="217009"/>
                    <a:pt x="1640717" y="195403"/>
                  </a:cubicBezTo>
                  <a:cubicBezTo>
                    <a:pt x="1652930" y="139037"/>
                    <a:pt x="1663263" y="82201"/>
                    <a:pt x="1673128" y="25366"/>
                  </a:cubicBezTo>
                  <a:cubicBezTo>
                    <a:pt x="1675946" y="9865"/>
                    <a:pt x="1680643" y="2819"/>
                    <a:pt x="1698022" y="3758"/>
                  </a:cubicBezTo>
                  <a:cubicBezTo>
                    <a:pt x="1727614" y="5638"/>
                    <a:pt x="1757676" y="3758"/>
                    <a:pt x="1787268" y="4698"/>
                  </a:cubicBezTo>
                  <a:cubicBezTo>
                    <a:pt x="1790321" y="4698"/>
                    <a:pt x="1795135" y="3289"/>
                    <a:pt x="1798834" y="3582"/>
                  </a:cubicBezTo>
                  <a:close/>
                  <a:moveTo>
                    <a:pt x="113848" y="3582"/>
                  </a:moveTo>
                  <a:cubicBezTo>
                    <a:pt x="119074" y="3406"/>
                    <a:pt x="124710" y="4933"/>
                    <a:pt x="129642" y="4698"/>
                  </a:cubicBezTo>
                  <a:cubicBezTo>
                    <a:pt x="164871" y="3759"/>
                    <a:pt x="164871" y="4228"/>
                    <a:pt x="169098" y="38987"/>
                  </a:cubicBezTo>
                  <a:cubicBezTo>
                    <a:pt x="175674" y="93474"/>
                    <a:pt x="182251" y="147491"/>
                    <a:pt x="187887" y="201978"/>
                  </a:cubicBezTo>
                  <a:cubicBezTo>
                    <a:pt x="188827" y="209494"/>
                    <a:pt x="194933" y="224525"/>
                    <a:pt x="178023" y="220297"/>
                  </a:cubicBezTo>
                  <a:cubicBezTo>
                    <a:pt x="165341" y="217009"/>
                    <a:pt x="143734" y="235798"/>
                    <a:pt x="140445" y="205736"/>
                  </a:cubicBezTo>
                  <a:cubicBezTo>
                    <a:pt x="135748" y="163462"/>
                    <a:pt x="134809" y="164401"/>
                    <a:pt x="91595" y="163931"/>
                  </a:cubicBezTo>
                  <a:cubicBezTo>
                    <a:pt x="78913" y="163931"/>
                    <a:pt x="70458" y="166750"/>
                    <a:pt x="67169" y="179432"/>
                  </a:cubicBezTo>
                  <a:cubicBezTo>
                    <a:pt x="67169" y="180372"/>
                    <a:pt x="66700" y="180841"/>
                    <a:pt x="66231" y="181780"/>
                  </a:cubicBezTo>
                  <a:cubicBezTo>
                    <a:pt x="47911" y="221706"/>
                    <a:pt x="47911" y="221706"/>
                    <a:pt x="0" y="220297"/>
                  </a:cubicBezTo>
                  <a:cubicBezTo>
                    <a:pt x="34289" y="149840"/>
                    <a:pt x="67639" y="81262"/>
                    <a:pt x="100520" y="12683"/>
                  </a:cubicBezTo>
                  <a:cubicBezTo>
                    <a:pt x="103808" y="5637"/>
                    <a:pt x="108622" y="3758"/>
                    <a:pt x="113848" y="3582"/>
                  </a:cubicBezTo>
                  <a:close/>
                  <a:moveTo>
                    <a:pt x="1135597" y="3110"/>
                  </a:moveTo>
                  <a:cubicBezTo>
                    <a:pt x="1140705" y="2934"/>
                    <a:pt x="1146106" y="4461"/>
                    <a:pt x="1150804" y="4226"/>
                  </a:cubicBezTo>
                  <a:cubicBezTo>
                    <a:pt x="1186502" y="3287"/>
                    <a:pt x="1186032" y="3757"/>
                    <a:pt x="1189790" y="38985"/>
                  </a:cubicBezTo>
                  <a:cubicBezTo>
                    <a:pt x="1196366" y="99109"/>
                    <a:pt x="1203412" y="158763"/>
                    <a:pt x="1210927" y="219356"/>
                  </a:cubicBezTo>
                  <a:cubicBezTo>
                    <a:pt x="1206700" y="220295"/>
                    <a:pt x="1205290" y="220765"/>
                    <a:pt x="1203412" y="220765"/>
                  </a:cubicBezTo>
                  <a:cubicBezTo>
                    <a:pt x="1163955" y="221704"/>
                    <a:pt x="1163486" y="221704"/>
                    <a:pt x="1159728" y="182718"/>
                  </a:cubicBezTo>
                  <a:cubicBezTo>
                    <a:pt x="1158789" y="169566"/>
                    <a:pt x="1155501" y="162050"/>
                    <a:pt x="1140469" y="164399"/>
                  </a:cubicBezTo>
                  <a:cubicBezTo>
                    <a:pt x="1134363" y="165338"/>
                    <a:pt x="1127787" y="165338"/>
                    <a:pt x="1121681" y="164399"/>
                  </a:cubicBezTo>
                  <a:cubicBezTo>
                    <a:pt x="1101483" y="161111"/>
                    <a:pt x="1091619" y="169096"/>
                    <a:pt x="1084103" y="188354"/>
                  </a:cubicBezTo>
                  <a:cubicBezTo>
                    <a:pt x="1069542" y="225462"/>
                    <a:pt x="1068133" y="224992"/>
                    <a:pt x="1021631" y="218416"/>
                  </a:cubicBezTo>
                  <a:cubicBezTo>
                    <a:pt x="1055451" y="149368"/>
                    <a:pt x="1088800" y="80789"/>
                    <a:pt x="1122151" y="12211"/>
                  </a:cubicBezTo>
                  <a:cubicBezTo>
                    <a:pt x="1125674" y="5165"/>
                    <a:pt x="1130488" y="3286"/>
                    <a:pt x="1135597" y="3110"/>
                  </a:cubicBezTo>
                  <a:close/>
                  <a:moveTo>
                    <a:pt x="568122" y="2935"/>
                  </a:moveTo>
                  <a:cubicBezTo>
                    <a:pt x="581391" y="2465"/>
                    <a:pt x="594661" y="3053"/>
                    <a:pt x="607813" y="6106"/>
                  </a:cubicBezTo>
                  <a:cubicBezTo>
                    <a:pt x="629889" y="11272"/>
                    <a:pt x="649148" y="21606"/>
                    <a:pt x="653845" y="46971"/>
                  </a:cubicBezTo>
                  <a:cubicBezTo>
                    <a:pt x="657603" y="69047"/>
                    <a:pt x="646799" y="86897"/>
                    <a:pt x="621434" y="100988"/>
                  </a:cubicBezTo>
                  <a:cubicBezTo>
                    <a:pt x="618616" y="102397"/>
                    <a:pt x="615798" y="103806"/>
                    <a:pt x="613449" y="105685"/>
                  </a:cubicBezTo>
                  <a:cubicBezTo>
                    <a:pt x="659951" y="128701"/>
                    <a:pt x="650557" y="186006"/>
                    <a:pt x="611100" y="207144"/>
                  </a:cubicBezTo>
                  <a:cubicBezTo>
                    <a:pt x="571644" y="228281"/>
                    <a:pt x="528900" y="221705"/>
                    <a:pt x="487095" y="220296"/>
                  </a:cubicBezTo>
                  <a:cubicBezTo>
                    <a:pt x="477701" y="219826"/>
                    <a:pt x="479580" y="212310"/>
                    <a:pt x="480519" y="206204"/>
                  </a:cubicBezTo>
                  <a:cubicBezTo>
                    <a:pt x="492263" y="144202"/>
                    <a:pt x="504475" y="82200"/>
                    <a:pt x="516218" y="20197"/>
                  </a:cubicBezTo>
                  <a:cubicBezTo>
                    <a:pt x="517627" y="12682"/>
                    <a:pt x="519506" y="7045"/>
                    <a:pt x="528430" y="6106"/>
                  </a:cubicBezTo>
                  <a:cubicBezTo>
                    <a:pt x="541583" y="4931"/>
                    <a:pt x="554852" y="3405"/>
                    <a:pt x="568122" y="2935"/>
                  </a:cubicBezTo>
                  <a:close/>
                  <a:moveTo>
                    <a:pt x="1416780" y="2232"/>
                  </a:moveTo>
                  <a:cubicBezTo>
                    <a:pt x="1424061" y="2232"/>
                    <a:pt x="1432398" y="5403"/>
                    <a:pt x="1438739" y="5168"/>
                  </a:cubicBezTo>
                  <a:cubicBezTo>
                    <a:pt x="1455180" y="4698"/>
                    <a:pt x="1443906" y="18320"/>
                    <a:pt x="1442497" y="23957"/>
                  </a:cubicBezTo>
                  <a:cubicBezTo>
                    <a:pt x="1432163" y="84080"/>
                    <a:pt x="1420421" y="143734"/>
                    <a:pt x="1409617" y="203388"/>
                  </a:cubicBezTo>
                  <a:cubicBezTo>
                    <a:pt x="1407738" y="212782"/>
                    <a:pt x="1407738" y="223586"/>
                    <a:pt x="1393647" y="220297"/>
                  </a:cubicBezTo>
                  <a:cubicBezTo>
                    <a:pt x="1379555" y="217010"/>
                    <a:pt x="1360766" y="231571"/>
                    <a:pt x="1352781" y="206676"/>
                  </a:cubicBezTo>
                  <a:cubicBezTo>
                    <a:pt x="1337751" y="160174"/>
                    <a:pt x="1319901" y="114612"/>
                    <a:pt x="1305340" y="67170"/>
                  </a:cubicBezTo>
                  <a:cubicBezTo>
                    <a:pt x="1297355" y="112733"/>
                    <a:pt x="1288900" y="158295"/>
                    <a:pt x="1280915" y="203858"/>
                  </a:cubicBezTo>
                  <a:cubicBezTo>
                    <a:pt x="1279036" y="214661"/>
                    <a:pt x="1277157" y="221707"/>
                    <a:pt x="1262596" y="221237"/>
                  </a:cubicBezTo>
                  <a:cubicBezTo>
                    <a:pt x="1234413" y="220297"/>
                    <a:pt x="1234413" y="221707"/>
                    <a:pt x="1240050" y="192585"/>
                  </a:cubicBezTo>
                  <a:cubicBezTo>
                    <a:pt x="1250853" y="135749"/>
                    <a:pt x="1262126" y="79383"/>
                    <a:pt x="1271990" y="22548"/>
                  </a:cubicBezTo>
                  <a:cubicBezTo>
                    <a:pt x="1274339" y="7986"/>
                    <a:pt x="1279506" y="5168"/>
                    <a:pt x="1293597" y="3289"/>
                  </a:cubicBezTo>
                  <a:cubicBezTo>
                    <a:pt x="1321780" y="1"/>
                    <a:pt x="1334932" y="9865"/>
                    <a:pt x="1342448" y="37109"/>
                  </a:cubicBezTo>
                  <a:cubicBezTo>
                    <a:pt x="1352781" y="75156"/>
                    <a:pt x="1366873" y="112263"/>
                    <a:pt x="1378616" y="150310"/>
                  </a:cubicBezTo>
                  <a:cubicBezTo>
                    <a:pt x="1382373" y="105217"/>
                    <a:pt x="1394116" y="62004"/>
                    <a:pt x="1401162" y="18320"/>
                  </a:cubicBezTo>
                  <a:cubicBezTo>
                    <a:pt x="1403276" y="5403"/>
                    <a:pt x="1409500" y="2232"/>
                    <a:pt x="1416780" y="2232"/>
                  </a:cubicBezTo>
                  <a:close/>
                  <a:moveTo>
                    <a:pt x="718548" y="2232"/>
                  </a:moveTo>
                  <a:cubicBezTo>
                    <a:pt x="726064" y="2702"/>
                    <a:pt x="734636" y="5403"/>
                    <a:pt x="741212" y="5168"/>
                  </a:cubicBezTo>
                  <a:cubicBezTo>
                    <a:pt x="754834" y="4698"/>
                    <a:pt x="746849" y="16911"/>
                    <a:pt x="745909" y="22548"/>
                  </a:cubicBezTo>
                  <a:cubicBezTo>
                    <a:pt x="738863" y="64822"/>
                    <a:pt x="727590" y="106626"/>
                    <a:pt x="723832" y="149371"/>
                  </a:cubicBezTo>
                  <a:cubicBezTo>
                    <a:pt x="722423" y="164871"/>
                    <a:pt x="726651" y="178023"/>
                    <a:pt x="742621" y="183190"/>
                  </a:cubicBezTo>
                  <a:cubicBezTo>
                    <a:pt x="758591" y="188357"/>
                    <a:pt x="773623" y="185069"/>
                    <a:pt x="785365" y="171917"/>
                  </a:cubicBezTo>
                  <a:cubicBezTo>
                    <a:pt x="797108" y="158295"/>
                    <a:pt x="800865" y="141385"/>
                    <a:pt x="803684" y="124476"/>
                  </a:cubicBezTo>
                  <a:cubicBezTo>
                    <a:pt x="810260" y="90187"/>
                    <a:pt x="816366" y="55428"/>
                    <a:pt x="823412" y="20669"/>
                  </a:cubicBezTo>
                  <a:cubicBezTo>
                    <a:pt x="824821" y="14093"/>
                    <a:pt x="823412" y="4698"/>
                    <a:pt x="832806" y="4229"/>
                  </a:cubicBezTo>
                  <a:cubicBezTo>
                    <a:pt x="845019" y="3759"/>
                    <a:pt x="857701" y="4698"/>
                    <a:pt x="869914" y="5638"/>
                  </a:cubicBezTo>
                  <a:cubicBezTo>
                    <a:pt x="870383" y="5638"/>
                    <a:pt x="870853" y="12683"/>
                    <a:pt x="870383" y="15972"/>
                  </a:cubicBezTo>
                  <a:cubicBezTo>
                    <a:pt x="860989" y="63413"/>
                    <a:pt x="855822" y="111793"/>
                    <a:pt x="841261" y="158295"/>
                  </a:cubicBezTo>
                  <a:cubicBezTo>
                    <a:pt x="826700" y="204797"/>
                    <a:pt x="793351" y="226404"/>
                    <a:pt x="745440" y="224525"/>
                  </a:cubicBezTo>
                  <a:cubicBezTo>
                    <a:pt x="700347" y="223116"/>
                    <a:pt x="676861" y="198221"/>
                    <a:pt x="677331" y="143264"/>
                  </a:cubicBezTo>
                  <a:cubicBezTo>
                    <a:pt x="684377" y="106157"/>
                    <a:pt x="690952" y="58715"/>
                    <a:pt x="702225" y="12683"/>
                  </a:cubicBezTo>
                  <a:cubicBezTo>
                    <a:pt x="704574" y="3524"/>
                    <a:pt x="711033" y="1762"/>
                    <a:pt x="718548" y="2232"/>
                  </a:cubicBezTo>
                  <a:close/>
                  <a:moveTo>
                    <a:pt x="1596564" y="0"/>
                  </a:moveTo>
                  <a:cubicBezTo>
                    <a:pt x="1600321" y="469"/>
                    <a:pt x="1608776" y="1879"/>
                    <a:pt x="1617231" y="2349"/>
                  </a:cubicBezTo>
                  <a:cubicBezTo>
                    <a:pt x="1639778" y="3288"/>
                    <a:pt x="1641656" y="13622"/>
                    <a:pt x="1633671" y="32410"/>
                  </a:cubicBezTo>
                  <a:cubicBezTo>
                    <a:pt x="1628974" y="42744"/>
                    <a:pt x="1626625" y="45562"/>
                    <a:pt x="1614413" y="43214"/>
                  </a:cubicBezTo>
                  <a:cubicBezTo>
                    <a:pt x="1565562" y="33820"/>
                    <a:pt x="1531743" y="50729"/>
                    <a:pt x="1516242" y="89716"/>
                  </a:cubicBezTo>
                  <a:cubicBezTo>
                    <a:pt x="1492757" y="150309"/>
                    <a:pt x="1525167" y="191644"/>
                    <a:pt x="1589048" y="182719"/>
                  </a:cubicBezTo>
                  <a:cubicBezTo>
                    <a:pt x="1597503" y="181310"/>
                    <a:pt x="1608776" y="171446"/>
                    <a:pt x="1610186" y="191174"/>
                  </a:cubicBezTo>
                  <a:cubicBezTo>
                    <a:pt x="1611125" y="204796"/>
                    <a:pt x="1615352" y="218418"/>
                    <a:pt x="1595154" y="220296"/>
                  </a:cubicBezTo>
                  <a:cubicBezTo>
                    <a:pt x="1586700" y="221236"/>
                    <a:pt x="1578245" y="223115"/>
                    <a:pt x="1569790" y="224054"/>
                  </a:cubicBezTo>
                  <a:cubicBezTo>
                    <a:pt x="1523288" y="228282"/>
                    <a:pt x="1485241" y="209963"/>
                    <a:pt x="1468331" y="176144"/>
                  </a:cubicBezTo>
                  <a:cubicBezTo>
                    <a:pt x="1449542" y="138096"/>
                    <a:pt x="1459407" y="78912"/>
                    <a:pt x="1489938" y="44623"/>
                  </a:cubicBezTo>
                  <a:cubicBezTo>
                    <a:pt x="1516712" y="14561"/>
                    <a:pt x="1551471" y="939"/>
                    <a:pt x="15965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2" name="Google Shape;942;p54"/>
            <p:cNvSpPr/>
            <p:nvPr/>
          </p:nvSpPr>
          <p:spPr>
            <a:xfrm>
              <a:off x="3997472" y="4286353"/>
              <a:ext cx="187643" cy="187643"/>
            </a:xfrm>
            <a:custGeom>
              <a:avLst/>
              <a:gdLst/>
              <a:ahLst/>
              <a:cxnLst/>
              <a:rect l="l" t="t" r="r" b="b"/>
              <a:pathLst>
                <a:path w="381000" h="381000" extrusionOk="0">
                  <a:moveTo>
                    <a:pt x="190500" y="380048"/>
                  </a:moveTo>
                  <a:cubicBezTo>
                    <a:pt x="138113" y="380048"/>
                    <a:pt x="85725" y="379095"/>
                    <a:pt x="34290" y="381000"/>
                  </a:cubicBezTo>
                  <a:cubicBezTo>
                    <a:pt x="6668" y="381953"/>
                    <a:pt x="0" y="371475"/>
                    <a:pt x="0" y="345758"/>
                  </a:cubicBezTo>
                  <a:cubicBezTo>
                    <a:pt x="952" y="242887"/>
                    <a:pt x="952" y="140017"/>
                    <a:pt x="0" y="37147"/>
                  </a:cubicBezTo>
                  <a:cubicBezTo>
                    <a:pt x="0" y="12382"/>
                    <a:pt x="3810" y="0"/>
                    <a:pt x="33338" y="0"/>
                  </a:cubicBezTo>
                  <a:cubicBezTo>
                    <a:pt x="138113" y="1905"/>
                    <a:pt x="241935" y="952"/>
                    <a:pt x="346710" y="0"/>
                  </a:cubicBezTo>
                  <a:cubicBezTo>
                    <a:pt x="374332" y="0"/>
                    <a:pt x="381000" y="9525"/>
                    <a:pt x="381000" y="36195"/>
                  </a:cubicBezTo>
                  <a:cubicBezTo>
                    <a:pt x="380047" y="139065"/>
                    <a:pt x="379095" y="241935"/>
                    <a:pt x="381000" y="344805"/>
                  </a:cubicBezTo>
                  <a:cubicBezTo>
                    <a:pt x="381952" y="375285"/>
                    <a:pt x="370522" y="381953"/>
                    <a:pt x="342900" y="381000"/>
                  </a:cubicBezTo>
                  <a:cubicBezTo>
                    <a:pt x="291465" y="378143"/>
                    <a:pt x="240982" y="380048"/>
                    <a:pt x="190500" y="38004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3" name="Google Shape;943;p54"/>
            <p:cNvSpPr/>
            <p:nvPr/>
          </p:nvSpPr>
          <p:spPr>
            <a:xfrm>
              <a:off x="4231388" y="4286353"/>
              <a:ext cx="187643" cy="182951"/>
            </a:xfrm>
            <a:custGeom>
              <a:avLst/>
              <a:gdLst/>
              <a:ahLst/>
              <a:cxnLst/>
              <a:rect l="l" t="t" r="r" b="b"/>
              <a:pathLst>
                <a:path w="381000" h="371475" extrusionOk="0">
                  <a:moveTo>
                    <a:pt x="192405" y="380048"/>
                  </a:moveTo>
                  <a:cubicBezTo>
                    <a:pt x="138113" y="380048"/>
                    <a:pt x="84773" y="379095"/>
                    <a:pt x="30480" y="380048"/>
                  </a:cubicBezTo>
                  <a:cubicBezTo>
                    <a:pt x="8573" y="381000"/>
                    <a:pt x="0" y="374333"/>
                    <a:pt x="0" y="350520"/>
                  </a:cubicBezTo>
                  <a:cubicBezTo>
                    <a:pt x="952" y="242887"/>
                    <a:pt x="952" y="135255"/>
                    <a:pt x="0" y="27622"/>
                  </a:cubicBezTo>
                  <a:cubicBezTo>
                    <a:pt x="0" y="7620"/>
                    <a:pt x="6668" y="0"/>
                    <a:pt x="27623" y="0"/>
                  </a:cubicBezTo>
                  <a:cubicBezTo>
                    <a:pt x="135255" y="952"/>
                    <a:pt x="242888" y="952"/>
                    <a:pt x="350520" y="0"/>
                  </a:cubicBezTo>
                  <a:cubicBezTo>
                    <a:pt x="377190" y="0"/>
                    <a:pt x="381000" y="12382"/>
                    <a:pt x="381000" y="34290"/>
                  </a:cubicBezTo>
                  <a:cubicBezTo>
                    <a:pt x="380048" y="139065"/>
                    <a:pt x="380048" y="243840"/>
                    <a:pt x="381000" y="347662"/>
                  </a:cubicBezTo>
                  <a:cubicBezTo>
                    <a:pt x="381000" y="372428"/>
                    <a:pt x="373380" y="381000"/>
                    <a:pt x="348615" y="380048"/>
                  </a:cubicBezTo>
                  <a:cubicBezTo>
                    <a:pt x="296227" y="379095"/>
                    <a:pt x="243840" y="380048"/>
                    <a:pt x="192405" y="380048"/>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4" name="Google Shape;944;p54"/>
            <p:cNvSpPr/>
            <p:nvPr/>
          </p:nvSpPr>
          <p:spPr>
            <a:xfrm>
              <a:off x="1341698" y="4286353"/>
              <a:ext cx="187642" cy="187643"/>
            </a:xfrm>
            <a:custGeom>
              <a:avLst/>
              <a:gdLst/>
              <a:ahLst/>
              <a:cxnLst/>
              <a:rect l="l" t="t" r="r" b="b"/>
              <a:pathLst>
                <a:path w="381000" h="381000" extrusionOk="0">
                  <a:moveTo>
                    <a:pt x="189547" y="380047"/>
                  </a:moveTo>
                  <a:cubicBezTo>
                    <a:pt x="137160" y="380047"/>
                    <a:pt x="84772" y="379095"/>
                    <a:pt x="32385" y="381000"/>
                  </a:cubicBezTo>
                  <a:cubicBezTo>
                    <a:pt x="7620" y="381953"/>
                    <a:pt x="0" y="374333"/>
                    <a:pt x="0" y="348615"/>
                  </a:cubicBezTo>
                  <a:cubicBezTo>
                    <a:pt x="952" y="243840"/>
                    <a:pt x="952" y="139065"/>
                    <a:pt x="0" y="34290"/>
                  </a:cubicBezTo>
                  <a:cubicBezTo>
                    <a:pt x="0" y="5715"/>
                    <a:pt x="10477" y="0"/>
                    <a:pt x="36195" y="0"/>
                  </a:cubicBezTo>
                  <a:cubicBezTo>
                    <a:pt x="139065" y="952"/>
                    <a:pt x="241935" y="952"/>
                    <a:pt x="345758" y="0"/>
                  </a:cubicBezTo>
                  <a:cubicBezTo>
                    <a:pt x="372427" y="0"/>
                    <a:pt x="381000" y="8572"/>
                    <a:pt x="381000" y="35242"/>
                  </a:cubicBezTo>
                  <a:cubicBezTo>
                    <a:pt x="380047" y="138113"/>
                    <a:pt x="379095" y="240983"/>
                    <a:pt x="381000" y="344805"/>
                  </a:cubicBezTo>
                  <a:cubicBezTo>
                    <a:pt x="381952" y="376238"/>
                    <a:pt x="369570" y="381953"/>
                    <a:pt x="341947" y="381000"/>
                  </a:cubicBezTo>
                  <a:cubicBezTo>
                    <a:pt x="291465" y="378143"/>
                    <a:pt x="240983" y="380047"/>
                    <a:pt x="189547" y="38004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5" name="Google Shape;945;p54"/>
            <p:cNvSpPr/>
            <p:nvPr/>
          </p:nvSpPr>
          <p:spPr>
            <a:xfrm>
              <a:off x="1576048" y="4286353"/>
              <a:ext cx="187642" cy="182951"/>
            </a:xfrm>
            <a:custGeom>
              <a:avLst/>
              <a:gdLst/>
              <a:ahLst/>
              <a:cxnLst/>
              <a:rect l="l" t="t" r="r" b="b"/>
              <a:pathLst>
                <a:path w="381000" h="371475" extrusionOk="0">
                  <a:moveTo>
                    <a:pt x="190578" y="380047"/>
                  </a:moveTo>
                  <a:cubicBezTo>
                    <a:pt x="136286" y="380047"/>
                    <a:pt x="82946" y="379095"/>
                    <a:pt x="29606" y="380047"/>
                  </a:cubicBezTo>
                  <a:cubicBezTo>
                    <a:pt x="6746" y="381000"/>
                    <a:pt x="-874" y="372428"/>
                    <a:pt x="78" y="350520"/>
                  </a:cubicBezTo>
                  <a:cubicBezTo>
                    <a:pt x="1031" y="244793"/>
                    <a:pt x="1031" y="138113"/>
                    <a:pt x="78" y="32385"/>
                  </a:cubicBezTo>
                  <a:cubicBezTo>
                    <a:pt x="78" y="6667"/>
                    <a:pt x="8651" y="0"/>
                    <a:pt x="33416" y="0"/>
                  </a:cubicBezTo>
                  <a:cubicBezTo>
                    <a:pt x="138191" y="952"/>
                    <a:pt x="242013" y="952"/>
                    <a:pt x="346788" y="0"/>
                  </a:cubicBezTo>
                  <a:cubicBezTo>
                    <a:pt x="369648" y="0"/>
                    <a:pt x="381078" y="3810"/>
                    <a:pt x="381078" y="30480"/>
                  </a:cubicBezTo>
                  <a:cubicBezTo>
                    <a:pt x="380126" y="138113"/>
                    <a:pt x="380126" y="245745"/>
                    <a:pt x="381078" y="353378"/>
                  </a:cubicBezTo>
                  <a:cubicBezTo>
                    <a:pt x="381078" y="374333"/>
                    <a:pt x="374411" y="380047"/>
                    <a:pt x="353456" y="380047"/>
                  </a:cubicBezTo>
                  <a:cubicBezTo>
                    <a:pt x="298211" y="379095"/>
                    <a:pt x="243918" y="380047"/>
                    <a:pt x="190578" y="380047"/>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6" name="Google Shape;946;p54"/>
            <p:cNvSpPr/>
            <p:nvPr/>
          </p:nvSpPr>
          <p:spPr>
            <a:xfrm>
              <a:off x="949216" y="5911088"/>
              <a:ext cx="356521" cy="356521"/>
            </a:xfrm>
            <a:custGeom>
              <a:avLst/>
              <a:gdLst/>
              <a:ahLst/>
              <a:cxnLst/>
              <a:rect l="l" t="t" r="r" b="b"/>
              <a:pathLst>
                <a:path w="723900" h="723900" extrusionOk="0">
                  <a:moveTo>
                    <a:pt x="731520" y="364807"/>
                  </a:moveTo>
                  <a:cubicBezTo>
                    <a:pt x="731520" y="567690"/>
                    <a:pt x="569595" y="730568"/>
                    <a:pt x="366712" y="729615"/>
                  </a:cubicBezTo>
                  <a:cubicBezTo>
                    <a:pt x="164782" y="729615"/>
                    <a:pt x="0" y="565785"/>
                    <a:pt x="0" y="364807"/>
                  </a:cubicBezTo>
                  <a:cubicBezTo>
                    <a:pt x="0" y="162878"/>
                    <a:pt x="162877" y="953"/>
                    <a:pt x="366712" y="0"/>
                  </a:cubicBezTo>
                  <a:cubicBezTo>
                    <a:pt x="570548" y="953"/>
                    <a:pt x="731520" y="160972"/>
                    <a:pt x="731520" y="3648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47" name="Google Shape;947;p54"/>
            <p:cNvSpPr/>
            <p:nvPr/>
          </p:nvSpPr>
          <p:spPr>
            <a:xfrm>
              <a:off x="3636724" y="5911088"/>
              <a:ext cx="356521" cy="356521"/>
            </a:xfrm>
            <a:custGeom>
              <a:avLst/>
              <a:gdLst/>
              <a:ahLst/>
              <a:cxnLst/>
              <a:rect l="l" t="t" r="r" b="b"/>
              <a:pathLst>
                <a:path w="723900" h="723900" extrusionOk="0">
                  <a:moveTo>
                    <a:pt x="367669" y="732477"/>
                  </a:moveTo>
                  <a:cubicBezTo>
                    <a:pt x="165739" y="732477"/>
                    <a:pt x="957" y="568647"/>
                    <a:pt x="4" y="367669"/>
                  </a:cubicBezTo>
                  <a:cubicBezTo>
                    <a:pt x="-948" y="166692"/>
                    <a:pt x="163834" y="957"/>
                    <a:pt x="364812" y="4"/>
                  </a:cubicBezTo>
                  <a:cubicBezTo>
                    <a:pt x="565789" y="-948"/>
                    <a:pt x="731524" y="162882"/>
                    <a:pt x="732477" y="364812"/>
                  </a:cubicBezTo>
                  <a:cubicBezTo>
                    <a:pt x="733429" y="566742"/>
                    <a:pt x="568647" y="731524"/>
                    <a:pt x="367669" y="7324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948" name="Google Shape;948;p54"/>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1" name="Shape 952"/>
        <p:cNvGrpSpPr/>
        <p:nvPr/>
      </p:nvGrpSpPr>
      <p:grpSpPr>
        <a:xfrm>
          <a:off x="0" y="0"/>
          <a:ext cx="0" cy="0"/>
          <a:chOff x="0" y="0"/>
          <a:chExt cx="0" cy="0"/>
        </a:xfrm>
      </p:grpSpPr>
      <p:grpSp>
        <p:nvGrpSpPr>
          <p:cNvPr id="953" name="Google Shape;953;p55"/>
          <p:cNvGrpSpPr/>
          <p:nvPr/>
        </p:nvGrpSpPr>
        <p:grpSpPr>
          <a:xfrm>
            <a:off x="0" y="380052"/>
            <a:ext cx="12191722" cy="403228"/>
            <a:chOff x="0" y="6075349"/>
            <a:chExt cx="11260480" cy="372428"/>
          </a:xfrm>
        </p:grpSpPr>
        <p:sp>
          <p:nvSpPr>
            <p:cNvPr id="954" name="Google Shape;954;p55"/>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5" name="Google Shape;955;p55"/>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6" name="Google Shape;956;p55"/>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7" name="Google Shape;957;p55"/>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8" name="Google Shape;958;p55"/>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59" name="Google Shape;959;p55"/>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960" name="Google Shape;960;p55"/>
          <p:cNvGrpSpPr/>
          <p:nvPr/>
        </p:nvGrpSpPr>
        <p:grpSpPr>
          <a:xfrm>
            <a:off x="0" y="6074411"/>
            <a:ext cx="12191722" cy="403228"/>
            <a:chOff x="0" y="6075349"/>
            <a:chExt cx="11260480" cy="372428"/>
          </a:xfrm>
        </p:grpSpPr>
        <p:sp>
          <p:nvSpPr>
            <p:cNvPr id="961" name="Google Shape;961;p55"/>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2" name="Google Shape;962;p55"/>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3" name="Google Shape;963;p55"/>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4" name="Google Shape;964;p55"/>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5" name="Google Shape;965;p55"/>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966" name="Google Shape;966;p55"/>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967" name="Google Shape;967;p55"/>
          <p:cNvSpPr txBox="1"/>
          <p:nvPr/>
        </p:nvSpPr>
        <p:spPr>
          <a:xfrm>
            <a:off x="890531" y="2061704"/>
            <a:ext cx="6336000" cy="3231600"/>
          </a:xfrm>
          <a:prstGeom prst="rect">
            <a:avLst/>
          </a:prstGeom>
          <a:noFill/>
          <a:ln>
            <a:noFill/>
          </a:ln>
        </p:spPr>
        <p:txBody>
          <a:bodyPr spcFirstLastPara="1" wrap="square" lIns="91425" tIns="45700" rIns="91425" bIns="45700" anchor="t" anchorCtr="0">
            <a:noAutofit/>
          </a:bodyPr>
          <a:lstStyle/>
          <a:p>
            <a:pPr marL="609600" lvl="0" indent="-406400" algn="l" rtl="0">
              <a:lnSpc>
                <a:spcPct val="115000"/>
              </a:lnSpc>
              <a:spcBef>
                <a:spcPts val="0"/>
              </a:spcBef>
              <a:spcAft>
                <a:spcPts val="0"/>
              </a:spcAft>
              <a:buClr>
                <a:srgbClr val="FFFFFF"/>
              </a:buClr>
              <a:buSzPts val="1600"/>
              <a:buFont typeface="Nunito"/>
              <a:buChar char="●"/>
            </a:pPr>
            <a:r>
              <a:rPr lang="en-US" sz="1600">
                <a:solidFill>
                  <a:srgbClr val="FFFFFF"/>
                </a:solidFill>
                <a:latin typeface="Nunito"/>
                <a:ea typeface="Nunito"/>
                <a:cs typeface="Nunito"/>
                <a:sym typeface="Nunito"/>
              </a:rPr>
              <a:t>Andrea Daily moved to Stockton, CA just 3 years ago at the age of 31. She and her husband, David, were looking to get away from the grind of the bay area, where Andrea worked in transportation management. She was very excited to make the switch to the healthcare industry.</a:t>
            </a:r>
            <a:endParaRPr sz="1600">
              <a:solidFill>
                <a:srgbClr val="FFFFFF"/>
              </a:solidFill>
              <a:latin typeface="Nunito"/>
              <a:ea typeface="Nunito"/>
              <a:cs typeface="Nunito"/>
              <a:sym typeface="Nunito"/>
            </a:endParaRPr>
          </a:p>
          <a:p>
            <a:pPr marL="609600" lvl="0" indent="-406400" algn="l" rtl="0">
              <a:lnSpc>
                <a:spcPct val="115000"/>
              </a:lnSpc>
              <a:spcBef>
                <a:spcPts val="1300"/>
              </a:spcBef>
              <a:spcAft>
                <a:spcPts val="0"/>
              </a:spcAft>
              <a:buClr>
                <a:srgbClr val="FFFFFF"/>
              </a:buClr>
              <a:buSzPts val="1600"/>
              <a:buFont typeface="Nunito"/>
              <a:buChar char="●"/>
            </a:pPr>
            <a:r>
              <a:rPr lang="en-US" sz="1600">
                <a:solidFill>
                  <a:srgbClr val="FFFFFF"/>
                </a:solidFill>
                <a:latin typeface="Nunito"/>
                <a:ea typeface="Nunito"/>
                <a:cs typeface="Nunito"/>
                <a:sym typeface="Nunito"/>
              </a:rPr>
              <a:t>In her spare time, Andrea is an avid runner and attends weekly yoga classes. On the weekends, she volunteers at the local food pantry. She also loves to read cheesy romance novels as a guilty pleasure. </a:t>
            </a:r>
            <a:endParaRPr sz="1600">
              <a:solidFill>
                <a:srgbClr val="FFFFFF"/>
              </a:solidFill>
              <a:latin typeface="Nunito"/>
              <a:ea typeface="Nunito"/>
              <a:cs typeface="Nunito"/>
              <a:sym typeface="Nunito"/>
            </a:endParaRPr>
          </a:p>
          <a:p>
            <a:pPr marL="609600" lvl="0" indent="-406400" algn="l" rtl="0">
              <a:lnSpc>
                <a:spcPct val="115000"/>
              </a:lnSpc>
              <a:spcBef>
                <a:spcPts val="1300"/>
              </a:spcBef>
              <a:spcAft>
                <a:spcPts val="0"/>
              </a:spcAft>
              <a:buClr>
                <a:srgbClr val="FFFFFF"/>
              </a:buClr>
              <a:buSzPts val="1600"/>
              <a:buFont typeface="Nunito"/>
              <a:buChar char="●"/>
            </a:pPr>
            <a:r>
              <a:rPr lang="en-US" sz="1600">
                <a:solidFill>
                  <a:srgbClr val="FFFFFF"/>
                </a:solidFill>
                <a:latin typeface="Nunito"/>
                <a:ea typeface="Nunito"/>
                <a:cs typeface="Nunito"/>
                <a:sym typeface="Nunito"/>
              </a:rPr>
              <a:t>She and David have a dog, Rufus, and 2 cats, Will and Grace (yep, named after the TV show). </a:t>
            </a:r>
            <a:endParaRPr sz="1600">
              <a:solidFill>
                <a:srgbClr val="FFFFFF"/>
              </a:solidFill>
              <a:latin typeface="Nunito"/>
              <a:ea typeface="Nunito"/>
              <a:cs typeface="Nunito"/>
              <a:sym typeface="Nunito"/>
            </a:endParaRPr>
          </a:p>
          <a:p>
            <a:pPr marL="0" marR="0" lvl="0" indent="0" algn="l" rtl="0">
              <a:spcBef>
                <a:spcPts val="1300"/>
              </a:spcBef>
              <a:spcAft>
                <a:spcPts val="0"/>
              </a:spcAft>
              <a:buNone/>
            </a:pPr>
            <a:endParaRPr sz="1200">
              <a:solidFill>
                <a:srgbClr val="FFFFFF"/>
              </a:solidFill>
              <a:latin typeface="Nunito"/>
              <a:ea typeface="Nunito"/>
              <a:cs typeface="Nunito"/>
              <a:sym typeface="Nunito"/>
            </a:endParaRPr>
          </a:p>
        </p:txBody>
      </p:sp>
      <p:sp>
        <p:nvSpPr>
          <p:cNvPr id="968" name="Google Shape;968;p55"/>
          <p:cNvSpPr txBox="1"/>
          <p:nvPr/>
        </p:nvSpPr>
        <p:spPr>
          <a:xfrm>
            <a:off x="890525" y="945275"/>
            <a:ext cx="9666900" cy="757200"/>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chemeClr val="dk1"/>
              </a:buClr>
              <a:buSzPts val="1100"/>
              <a:buFont typeface="Arial"/>
              <a:buNone/>
            </a:pPr>
            <a:r>
              <a:rPr lang="en-US" sz="3600" b="1">
                <a:solidFill>
                  <a:schemeClr val="lt1"/>
                </a:solidFill>
                <a:latin typeface="Nunito"/>
                <a:ea typeface="Nunito"/>
                <a:cs typeface="Nunito"/>
                <a:sym typeface="Nunito"/>
              </a:rPr>
              <a:t>Persona 1: Andrea Daily (Scheduling Admin)</a:t>
            </a:r>
            <a:endParaRPr sz="3600" b="1">
              <a:solidFill>
                <a:schemeClr val="lt1"/>
              </a:solidFill>
              <a:latin typeface="Nunito"/>
              <a:ea typeface="Nunito"/>
              <a:cs typeface="Nunito"/>
              <a:sym typeface="Nunito"/>
            </a:endParaRPr>
          </a:p>
        </p:txBody>
      </p:sp>
      <p:pic>
        <p:nvPicPr>
          <p:cNvPr id="969" name="Google Shape;969;p55"/>
          <p:cNvPicPr preferRelativeResize="0"/>
          <p:nvPr/>
        </p:nvPicPr>
        <p:blipFill rotWithShape="1">
          <a:blip r:embed="rId3">
            <a:alphaModFix/>
          </a:blip>
          <a:srcRect t="1008" b="32200"/>
          <a:stretch/>
        </p:blipFill>
        <p:spPr>
          <a:xfrm>
            <a:off x="7755000" y="1793200"/>
            <a:ext cx="3728700" cy="3728700"/>
          </a:xfrm>
          <a:prstGeom prst="ellipse">
            <a:avLst/>
          </a:prstGeom>
          <a:noFill/>
          <a:ln>
            <a:noFill/>
          </a:ln>
        </p:spPr>
      </p:pic>
      <p:sp>
        <p:nvSpPr>
          <p:cNvPr id="970" name="Google Shape;970;p55"/>
          <p:cNvSpPr txBox="1"/>
          <p:nvPr/>
        </p:nvSpPr>
        <p:spPr>
          <a:xfrm>
            <a:off x="11002300" y="1984867"/>
            <a:ext cx="591900" cy="494700"/>
          </a:xfrm>
          <a:prstGeom prst="rect">
            <a:avLst/>
          </a:prstGeom>
          <a:noFill/>
          <a:ln>
            <a:noFill/>
          </a:ln>
        </p:spPr>
        <p:txBody>
          <a:bodyPr spcFirstLastPara="1" wrap="square" lIns="121900" tIns="121900" rIns="121900" bIns="121900" anchor="b" anchorCtr="0">
            <a:noAutofit/>
          </a:bodyPr>
          <a:lstStyle/>
          <a:p>
            <a:pPr marL="0" lvl="0" indent="0" algn="l" rtl="0">
              <a:spcBef>
                <a:spcPts val="0"/>
              </a:spcBef>
              <a:spcAft>
                <a:spcPts val="0"/>
              </a:spcAft>
              <a:buNone/>
            </a:pPr>
            <a:r>
              <a:rPr lang="en-US" sz="1100">
                <a:solidFill>
                  <a:srgbClr val="FFFFFF"/>
                </a:solidFill>
                <a:latin typeface="Nunito"/>
                <a:ea typeface="Nunito"/>
                <a:cs typeface="Nunito"/>
                <a:sym typeface="Nunito"/>
              </a:rPr>
              <a:t>13</a:t>
            </a:r>
            <a:endParaRPr sz="1100">
              <a:solidFill>
                <a:srgbClr val="FFFFFF"/>
              </a:solidFill>
              <a:latin typeface="Nunito"/>
              <a:ea typeface="Nunito"/>
              <a:cs typeface="Nunito"/>
              <a:sym typeface="Nunito"/>
            </a:endParaRPr>
          </a:p>
        </p:txBody>
      </p:sp>
      <p:sp>
        <p:nvSpPr>
          <p:cNvPr id="971" name="Google Shape;971;p55"/>
          <p:cNvSpPr txBox="1"/>
          <p:nvPr/>
        </p:nvSpPr>
        <p:spPr>
          <a:xfrm>
            <a:off x="365825" y="6477650"/>
            <a:ext cx="7385400" cy="355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US" sz="900">
                <a:solidFill>
                  <a:srgbClr val="FFFFFF"/>
                </a:solidFill>
                <a:latin typeface="Nunito Light"/>
                <a:ea typeface="Nunito Light"/>
                <a:cs typeface="Nunito Light"/>
                <a:sym typeface="Nunito Light"/>
              </a:rPr>
              <a:t>[13] CottonBro.Retrieved from https://www.pexels.com/photo/woman-wearing-orange-blazer-showing-thumbs-up-3201694/</a:t>
            </a:r>
            <a:endParaRPr sz="900">
              <a:solidFill>
                <a:srgbClr val="FFFFFF"/>
              </a:solidFill>
              <a:latin typeface="Nunito Light"/>
              <a:ea typeface="Nunito Light"/>
              <a:cs typeface="Nunito Light"/>
              <a:sym typeface="Nunito Light"/>
            </a:endParaRPr>
          </a:p>
        </p:txBody>
      </p:sp>
      <p:sp>
        <p:nvSpPr>
          <p:cNvPr id="972" name="Google Shape;972;p55"/>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977" name="Google Shape;977;p56"/>
          <p:cNvSpPr/>
          <p:nvPr/>
        </p:nvSpPr>
        <p:spPr>
          <a:xfrm>
            <a:off x="1212378" y="1679896"/>
            <a:ext cx="2202300" cy="10695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978" name="Google Shape;978;p56"/>
          <p:cNvSpPr/>
          <p:nvPr/>
        </p:nvSpPr>
        <p:spPr>
          <a:xfrm>
            <a:off x="1567732" y="1630454"/>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979" name="Google Shape;979;p56"/>
          <p:cNvSpPr/>
          <p:nvPr/>
        </p:nvSpPr>
        <p:spPr>
          <a:xfrm rot="5400000">
            <a:off x="996832" y="1643190"/>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980" name="Google Shape;980;p56"/>
          <p:cNvSpPr/>
          <p:nvPr/>
        </p:nvSpPr>
        <p:spPr>
          <a:xfrm>
            <a:off x="7521900" y="1623812"/>
            <a:ext cx="3738127" cy="118201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981" name="Google Shape;981;p56"/>
          <p:cNvSpPr txBox="1"/>
          <p:nvPr/>
        </p:nvSpPr>
        <p:spPr>
          <a:xfrm>
            <a:off x="2294675" y="1806638"/>
            <a:ext cx="49512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As a scheduling admin, I want more access to information about the surgeons and operations rooms, so that I can be more efficient when scheduling surgeries</a:t>
            </a:r>
            <a:endParaRPr>
              <a:latin typeface="Nunito"/>
              <a:ea typeface="Nunito"/>
              <a:cs typeface="Nunito"/>
              <a:sym typeface="Nunito"/>
            </a:endParaRPr>
          </a:p>
        </p:txBody>
      </p:sp>
      <p:sp>
        <p:nvSpPr>
          <p:cNvPr id="982" name="Google Shape;982;p56"/>
          <p:cNvSpPr txBox="1"/>
          <p:nvPr/>
        </p:nvSpPr>
        <p:spPr>
          <a:xfrm>
            <a:off x="7797175" y="1806638"/>
            <a:ext cx="33300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latin typeface="Nunito"/>
                <a:ea typeface="Nunito"/>
                <a:cs typeface="Nunito"/>
                <a:sym typeface="Nunito"/>
              </a:rPr>
              <a:t>Scheduling admin can view the availability of surgeons and operating rooms</a:t>
            </a:r>
            <a:endParaRPr>
              <a:latin typeface="Nunito"/>
              <a:ea typeface="Nunito"/>
              <a:cs typeface="Nunito"/>
              <a:sym typeface="Nunito"/>
            </a:endParaRPr>
          </a:p>
        </p:txBody>
      </p:sp>
      <p:sp>
        <p:nvSpPr>
          <p:cNvPr id="983" name="Google Shape;983;p56"/>
          <p:cNvSpPr txBox="1"/>
          <p:nvPr/>
        </p:nvSpPr>
        <p:spPr>
          <a:xfrm>
            <a:off x="982715" y="1842793"/>
            <a:ext cx="1143900" cy="646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1</a:t>
            </a:r>
            <a:endParaRPr sz="2400" b="1">
              <a:solidFill>
                <a:schemeClr val="lt1"/>
              </a:solidFill>
              <a:latin typeface="Nunito"/>
              <a:ea typeface="Nunito"/>
              <a:cs typeface="Nunito"/>
              <a:sym typeface="Nunito"/>
            </a:endParaRPr>
          </a:p>
        </p:txBody>
      </p:sp>
      <p:sp>
        <p:nvSpPr>
          <p:cNvPr id="984" name="Google Shape;984;p56"/>
          <p:cNvSpPr txBox="1"/>
          <p:nvPr/>
        </p:nvSpPr>
        <p:spPr>
          <a:xfrm>
            <a:off x="2278017" y="1266480"/>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Epic User Story</a:t>
            </a:r>
            <a:endParaRPr sz="1200" b="1">
              <a:solidFill>
                <a:srgbClr val="595959"/>
              </a:solidFill>
              <a:latin typeface="Nunito"/>
              <a:ea typeface="Nunito"/>
              <a:cs typeface="Nunito"/>
              <a:sym typeface="Nunito"/>
            </a:endParaRPr>
          </a:p>
        </p:txBody>
      </p:sp>
      <p:sp>
        <p:nvSpPr>
          <p:cNvPr id="985" name="Google Shape;985;p56"/>
          <p:cNvSpPr txBox="1"/>
          <p:nvPr/>
        </p:nvSpPr>
        <p:spPr>
          <a:xfrm>
            <a:off x="7797167" y="1266480"/>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Acceptance Criteria</a:t>
            </a:r>
            <a:endParaRPr sz="1200" b="1">
              <a:solidFill>
                <a:srgbClr val="595959"/>
              </a:solidFill>
              <a:latin typeface="Nunito"/>
              <a:ea typeface="Nunito"/>
              <a:cs typeface="Nunito"/>
              <a:sym typeface="Nunito"/>
            </a:endParaRPr>
          </a:p>
        </p:txBody>
      </p:sp>
      <p:sp>
        <p:nvSpPr>
          <p:cNvPr id="986" name="Google Shape;986;p56"/>
          <p:cNvSpPr/>
          <p:nvPr/>
        </p:nvSpPr>
        <p:spPr>
          <a:xfrm>
            <a:off x="1214403" y="3885885"/>
            <a:ext cx="2202300" cy="1069500"/>
          </a:xfrm>
          <a:prstGeom prst="rect">
            <a:avLst/>
          </a:prstGeom>
          <a:solidFill>
            <a:srgbClr val="674EA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987" name="Google Shape;987;p56"/>
          <p:cNvSpPr/>
          <p:nvPr/>
        </p:nvSpPr>
        <p:spPr>
          <a:xfrm>
            <a:off x="1569757" y="3836443"/>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988" name="Google Shape;988;p56"/>
          <p:cNvSpPr/>
          <p:nvPr/>
        </p:nvSpPr>
        <p:spPr>
          <a:xfrm rot="5400000">
            <a:off x="998857" y="3849180"/>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989" name="Google Shape;989;p56"/>
          <p:cNvSpPr/>
          <p:nvPr/>
        </p:nvSpPr>
        <p:spPr>
          <a:xfrm>
            <a:off x="7519880" y="3829800"/>
            <a:ext cx="3738127" cy="118201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990" name="Google Shape;990;p56"/>
          <p:cNvSpPr txBox="1"/>
          <p:nvPr/>
        </p:nvSpPr>
        <p:spPr>
          <a:xfrm>
            <a:off x="984740" y="4048782"/>
            <a:ext cx="1143900" cy="646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1.1</a:t>
            </a:r>
            <a:endParaRPr sz="2400" b="1">
              <a:solidFill>
                <a:schemeClr val="lt1"/>
              </a:solidFill>
              <a:latin typeface="Nunito"/>
              <a:ea typeface="Nunito"/>
              <a:cs typeface="Nunito"/>
              <a:sym typeface="Nunito"/>
            </a:endParaRPr>
          </a:p>
        </p:txBody>
      </p:sp>
      <p:sp>
        <p:nvSpPr>
          <p:cNvPr id="991" name="Google Shape;991;p56"/>
          <p:cNvSpPr/>
          <p:nvPr/>
        </p:nvSpPr>
        <p:spPr>
          <a:xfrm>
            <a:off x="1214403" y="5351312"/>
            <a:ext cx="2202300" cy="10695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992" name="Google Shape;992;p56"/>
          <p:cNvSpPr/>
          <p:nvPr/>
        </p:nvSpPr>
        <p:spPr>
          <a:xfrm>
            <a:off x="1569757" y="5301870"/>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993" name="Google Shape;993;p56"/>
          <p:cNvSpPr/>
          <p:nvPr/>
        </p:nvSpPr>
        <p:spPr>
          <a:xfrm rot="5400000">
            <a:off x="998857" y="5314607"/>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994" name="Google Shape;994;p56"/>
          <p:cNvSpPr/>
          <p:nvPr/>
        </p:nvSpPr>
        <p:spPr>
          <a:xfrm>
            <a:off x="7519880" y="5295225"/>
            <a:ext cx="3738127" cy="118201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latin typeface="Nunito"/>
              <a:ea typeface="Nunito"/>
              <a:cs typeface="Nunito"/>
              <a:sym typeface="Nunito"/>
            </a:endParaRPr>
          </a:p>
        </p:txBody>
      </p:sp>
      <p:sp>
        <p:nvSpPr>
          <p:cNvPr id="995" name="Google Shape;995;p56"/>
          <p:cNvSpPr txBox="1"/>
          <p:nvPr/>
        </p:nvSpPr>
        <p:spPr>
          <a:xfrm>
            <a:off x="984740" y="5514209"/>
            <a:ext cx="1143900" cy="646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1.2</a:t>
            </a:r>
            <a:endParaRPr sz="2400" b="1">
              <a:solidFill>
                <a:schemeClr val="lt1"/>
              </a:solidFill>
              <a:latin typeface="Nunito"/>
              <a:ea typeface="Nunito"/>
              <a:cs typeface="Nunito"/>
              <a:sym typeface="Nunito"/>
            </a:endParaRPr>
          </a:p>
        </p:txBody>
      </p:sp>
      <p:sp>
        <p:nvSpPr>
          <p:cNvPr id="996" name="Google Shape;996;p56"/>
          <p:cNvSpPr txBox="1"/>
          <p:nvPr/>
        </p:nvSpPr>
        <p:spPr>
          <a:xfrm>
            <a:off x="2278017" y="3436580"/>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Level 1 User Story</a:t>
            </a:r>
            <a:endParaRPr sz="1200" b="1">
              <a:solidFill>
                <a:srgbClr val="595959"/>
              </a:solidFill>
              <a:latin typeface="Nunito"/>
              <a:ea typeface="Nunito"/>
              <a:cs typeface="Nunito"/>
              <a:sym typeface="Nunito"/>
            </a:endParaRPr>
          </a:p>
        </p:txBody>
      </p:sp>
      <p:sp>
        <p:nvSpPr>
          <p:cNvPr id="997" name="Google Shape;997;p56"/>
          <p:cNvSpPr txBox="1"/>
          <p:nvPr/>
        </p:nvSpPr>
        <p:spPr>
          <a:xfrm>
            <a:off x="7797167" y="3433255"/>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Acceptance Criteria</a:t>
            </a:r>
            <a:endParaRPr sz="1200" b="1">
              <a:solidFill>
                <a:srgbClr val="595959"/>
              </a:solidFill>
              <a:latin typeface="Nunito"/>
              <a:ea typeface="Nunito"/>
              <a:cs typeface="Nunito"/>
              <a:sym typeface="Nunito"/>
            </a:endParaRPr>
          </a:p>
        </p:txBody>
      </p:sp>
      <p:sp>
        <p:nvSpPr>
          <p:cNvPr id="998" name="Google Shape;998;p56"/>
          <p:cNvSpPr txBox="1"/>
          <p:nvPr/>
        </p:nvSpPr>
        <p:spPr>
          <a:xfrm>
            <a:off x="2294675" y="3995588"/>
            <a:ext cx="49512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solidFill>
                  <a:srgbClr val="3F3F3F"/>
                </a:solidFill>
                <a:latin typeface="Nunito"/>
                <a:ea typeface="Nunito"/>
                <a:cs typeface="Nunito"/>
                <a:sym typeface="Nunito"/>
              </a:rPr>
              <a:t>As a scheduling admin, I want to be able to review available information while speaking with the patient so that the patient can have input into the details of their surgery</a:t>
            </a:r>
            <a:endParaRPr>
              <a:solidFill>
                <a:srgbClr val="3F3F3F"/>
              </a:solidFill>
              <a:latin typeface="Nunito"/>
              <a:ea typeface="Nunito"/>
              <a:cs typeface="Nunito"/>
              <a:sym typeface="Nunito"/>
            </a:endParaRPr>
          </a:p>
        </p:txBody>
      </p:sp>
      <p:sp>
        <p:nvSpPr>
          <p:cNvPr id="999" name="Google Shape;999;p56"/>
          <p:cNvSpPr txBox="1"/>
          <p:nvPr/>
        </p:nvSpPr>
        <p:spPr>
          <a:xfrm>
            <a:off x="7797175" y="3995588"/>
            <a:ext cx="33300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latin typeface="Nunito"/>
                <a:ea typeface="Nunito"/>
                <a:cs typeface="Nunito"/>
                <a:sym typeface="Nunito"/>
              </a:rPr>
              <a:t>Scheduling admin can view the availability report of surgeons and operating rooms</a:t>
            </a:r>
            <a:endParaRPr>
              <a:latin typeface="Nunito"/>
              <a:ea typeface="Nunito"/>
              <a:cs typeface="Nunito"/>
              <a:sym typeface="Nunito"/>
            </a:endParaRPr>
          </a:p>
        </p:txBody>
      </p:sp>
      <p:sp>
        <p:nvSpPr>
          <p:cNvPr id="1000" name="Google Shape;1000;p56"/>
          <p:cNvSpPr txBox="1"/>
          <p:nvPr/>
        </p:nvSpPr>
        <p:spPr>
          <a:xfrm>
            <a:off x="2294675" y="5461013"/>
            <a:ext cx="49512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As a scheduling admin, I want to be able to access all scheduled surgeries and the associated surgeons and rooms so that I can confirm surgery information</a:t>
            </a:r>
            <a:endParaRPr>
              <a:latin typeface="Nunito"/>
              <a:ea typeface="Nunito"/>
              <a:cs typeface="Nunito"/>
              <a:sym typeface="Nunito"/>
            </a:endParaRPr>
          </a:p>
        </p:txBody>
      </p:sp>
      <p:sp>
        <p:nvSpPr>
          <p:cNvPr id="1001" name="Google Shape;1001;p56"/>
          <p:cNvSpPr txBox="1"/>
          <p:nvPr/>
        </p:nvSpPr>
        <p:spPr>
          <a:xfrm>
            <a:off x="7797175" y="5461013"/>
            <a:ext cx="33300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latin typeface="Nunito"/>
                <a:ea typeface="Nunito"/>
                <a:cs typeface="Nunito"/>
                <a:sym typeface="Nunito"/>
              </a:rPr>
              <a:t>Scheduling admin can view reports of scheduled surgeries, associated surgeons and rooms</a:t>
            </a:r>
            <a:endParaRPr>
              <a:latin typeface="Nunito"/>
              <a:ea typeface="Nunito"/>
              <a:cs typeface="Nunito"/>
              <a:sym typeface="Nunito"/>
            </a:endParaRPr>
          </a:p>
        </p:txBody>
      </p:sp>
      <p:sp>
        <p:nvSpPr>
          <p:cNvPr id="1002" name="Google Shape;1002;p56"/>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03" name="Google Shape;1003;p56"/>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User Story by Scheduling Admin</a:t>
            </a:r>
            <a:endParaRPr sz="3600">
              <a:solidFill>
                <a:srgbClr val="FFFFFF"/>
              </a:solidFill>
              <a:latin typeface="Nunito"/>
              <a:ea typeface="Nunito"/>
              <a:cs typeface="Nunito"/>
              <a:sym typeface="Nunito"/>
            </a:endParaRPr>
          </a:p>
        </p:txBody>
      </p:sp>
      <p:sp>
        <p:nvSpPr>
          <p:cNvPr id="1004" name="Google Shape;1004;p56"/>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005" name="Google Shape;1005;p56"/>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006" name="Google Shape;1006;p56"/>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sp>
        <p:nvSpPr>
          <p:cNvPr id="1011" name="Google Shape;1011;p57"/>
          <p:cNvSpPr/>
          <p:nvPr/>
        </p:nvSpPr>
        <p:spPr>
          <a:xfrm>
            <a:off x="1124260" y="1520695"/>
            <a:ext cx="2235300" cy="10437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12" name="Google Shape;1012;p57"/>
          <p:cNvSpPr/>
          <p:nvPr/>
        </p:nvSpPr>
        <p:spPr>
          <a:xfrm>
            <a:off x="1484879" y="1472455"/>
            <a:ext cx="9828000" cy="11466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13" name="Google Shape;1013;p57"/>
          <p:cNvSpPr/>
          <p:nvPr/>
        </p:nvSpPr>
        <p:spPr>
          <a:xfrm rot="5400000">
            <a:off x="926161" y="1464635"/>
            <a:ext cx="1047211" cy="1159329"/>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14" name="Google Shape;1014;p57"/>
          <p:cNvSpPr/>
          <p:nvPr/>
        </p:nvSpPr>
        <p:spPr>
          <a:xfrm>
            <a:off x="7527262" y="1465975"/>
            <a:ext cx="3790777" cy="1156810"/>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15" name="Google Shape;1015;p57"/>
          <p:cNvSpPr txBox="1"/>
          <p:nvPr/>
        </p:nvSpPr>
        <p:spPr>
          <a:xfrm>
            <a:off x="2222592" y="1644355"/>
            <a:ext cx="5024400" cy="836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solidFill>
                  <a:srgbClr val="3F3F3F"/>
                </a:solidFill>
                <a:latin typeface="Nunito"/>
                <a:ea typeface="Nunito"/>
                <a:cs typeface="Nunito"/>
                <a:sym typeface="Nunito"/>
              </a:rPr>
              <a:t>As a scheduling admin, I want to be able to choose specific days and times to view surgeon’s schedules so that I can propose the best fit for the patient</a:t>
            </a:r>
            <a:endParaRPr>
              <a:solidFill>
                <a:srgbClr val="3F3F3F"/>
              </a:solidFill>
              <a:latin typeface="Nunito"/>
              <a:ea typeface="Nunito"/>
              <a:cs typeface="Nunito"/>
              <a:sym typeface="Nunito"/>
            </a:endParaRPr>
          </a:p>
        </p:txBody>
      </p:sp>
      <p:sp>
        <p:nvSpPr>
          <p:cNvPr id="1016" name="Google Shape;1016;p57"/>
          <p:cNvSpPr txBox="1"/>
          <p:nvPr/>
        </p:nvSpPr>
        <p:spPr>
          <a:xfrm>
            <a:off x="7806615" y="1644355"/>
            <a:ext cx="3379200" cy="836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latin typeface="Nunito"/>
                <a:ea typeface="Nunito"/>
                <a:cs typeface="Nunito"/>
                <a:sym typeface="Nunito"/>
              </a:rPr>
              <a:t>Scheduling admin can view the availability report of surgeons, filtered by day and time</a:t>
            </a:r>
            <a:endParaRPr>
              <a:latin typeface="Nunito"/>
              <a:ea typeface="Nunito"/>
              <a:cs typeface="Nunito"/>
              <a:sym typeface="Nunito"/>
            </a:endParaRPr>
          </a:p>
        </p:txBody>
      </p:sp>
      <p:sp>
        <p:nvSpPr>
          <p:cNvPr id="1017" name="Google Shape;1017;p57"/>
          <p:cNvSpPr txBox="1"/>
          <p:nvPr/>
        </p:nvSpPr>
        <p:spPr>
          <a:xfrm>
            <a:off x="891195" y="1679631"/>
            <a:ext cx="1161000" cy="6303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1.1.1</a:t>
            </a:r>
            <a:endParaRPr sz="2400" b="1">
              <a:solidFill>
                <a:schemeClr val="lt1"/>
              </a:solidFill>
              <a:latin typeface="Nunito"/>
              <a:ea typeface="Nunito"/>
              <a:cs typeface="Nunito"/>
              <a:sym typeface="Nunito"/>
            </a:endParaRPr>
          </a:p>
        </p:txBody>
      </p:sp>
      <p:sp>
        <p:nvSpPr>
          <p:cNvPr id="1018" name="Google Shape;1018;p57"/>
          <p:cNvSpPr/>
          <p:nvPr/>
        </p:nvSpPr>
        <p:spPr>
          <a:xfrm>
            <a:off x="1124261" y="2838273"/>
            <a:ext cx="2235300" cy="10497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19" name="Google Shape;1019;p57"/>
          <p:cNvSpPr/>
          <p:nvPr/>
        </p:nvSpPr>
        <p:spPr>
          <a:xfrm>
            <a:off x="1484879" y="2789728"/>
            <a:ext cx="9828000" cy="11538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20" name="Google Shape;1020;p57"/>
          <p:cNvSpPr/>
          <p:nvPr/>
        </p:nvSpPr>
        <p:spPr>
          <a:xfrm rot="5400000">
            <a:off x="923802" y="2784573"/>
            <a:ext cx="1051928" cy="1159329"/>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21" name="Google Shape;1021;p57"/>
          <p:cNvSpPr/>
          <p:nvPr/>
        </p:nvSpPr>
        <p:spPr>
          <a:xfrm>
            <a:off x="7523153" y="2783205"/>
            <a:ext cx="3790777" cy="1161850"/>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22" name="Google Shape;1022;p57"/>
          <p:cNvSpPr txBox="1"/>
          <p:nvPr/>
        </p:nvSpPr>
        <p:spPr>
          <a:xfrm>
            <a:off x="891195" y="2998215"/>
            <a:ext cx="1161000" cy="6345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1.1.2</a:t>
            </a:r>
            <a:endParaRPr sz="2400" b="1">
              <a:solidFill>
                <a:schemeClr val="lt1"/>
              </a:solidFill>
              <a:latin typeface="Nunito"/>
              <a:ea typeface="Nunito"/>
              <a:cs typeface="Nunito"/>
              <a:sym typeface="Nunito"/>
            </a:endParaRPr>
          </a:p>
        </p:txBody>
      </p:sp>
      <p:sp>
        <p:nvSpPr>
          <p:cNvPr id="1023" name="Google Shape;1023;p57"/>
          <p:cNvSpPr txBox="1"/>
          <p:nvPr/>
        </p:nvSpPr>
        <p:spPr>
          <a:xfrm>
            <a:off x="2238517" y="1097393"/>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Level 2 User Story</a:t>
            </a:r>
            <a:endParaRPr sz="1200" b="1">
              <a:solidFill>
                <a:srgbClr val="595959"/>
              </a:solidFill>
              <a:latin typeface="Nunito"/>
              <a:ea typeface="Nunito"/>
              <a:cs typeface="Nunito"/>
              <a:sym typeface="Nunito"/>
            </a:endParaRPr>
          </a:p>
        </p:txBody>
      </p:sp>
      <p:sp>
        <p:nvSpPr>
          <p:cNvPr id="1024" name="Google Shape;1024;p57"/>
          <p:cNvSpPr txBox="1"/>
          <p:nvPr/>
        </p:nvSpPr>
        <p:spPr>
          <a:xfrm>
            <a:off x="7809860" y="1073287"/>
            <a:ext cx="16044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Acceptance Criteria</a:t>
            </a:r>
            <a:endParaRPr sz="1200" b="1">
              <a:solidFill>
                <a:srgbClr val="595959"/>
              </a:solidFill>
              <a:latin typeface="Nunito"/>
              <a:ea typeface="Nunito"/>
              <a:cs typeface="Nunito"/>
              <a:sym typeface="Nunito"/>
            </a:endParaRPr>
          </a:p>
        </p:txBody>
      </p:sp>
      <p:sp>
        <p:nvSpPr>
          <p:cNvPr id="1025" name="Google Shape;1025;p57"/>
          <p:cNvSpPr txBox="1"/>
          <p:nvPr/>
        </p:nvSpPr>
        <p:spPr>
          <a:xfrm>
            <a:off x="2222592" y="2945998"/>
            <a:ext cx="5024400" cy="8415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solidFill>
                  <a:srgbClr val="3F3F3F"/>
                </a:solidFill>
                <a:latin typeface="Nunito"/>
                <a:ea typeface="Nunito"/>
                <a:cs typeface="Nunito"/>
                <a:sym typeface="Nunito"/>
              </a:rPr>
              <a:t>As a scheduling admin, I want to be able to choose specific days and times to view operating room schedules so that I can propose the best fit for the patient</a:t>
            </a:r>
            <a:endParaRPr>
              <a:solidFill>
                <a:srgbClr val="3F3F3F"/>
              </a:solidFill>
              <a:latin typeface="Nunito"/>
              <a:ea typeface="Nunito"/>
              <a:cs typeface="Nunito"/>
              <a:sym typeface="Nunito"/>
            </a:endParaRPr>
          </a:p>
        </p:txBody>
      </p:sp>
      <p:sp>
        <p:nvSpPr>
          <p:cNvPr id="1026" name="Google Shape;1026;p57"/>
          <p:cNvSpPr txBox="1"/>
          <p:nvPr/>
        </p:nvSpPr>
        <p:spPr>
          <a:xfrm>
            <a:off x="7806611" y="2945998"/>
            <a:ext cx="3379200" cy="8415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latin typeface="Nunito"/>
                <a:ea typeface="Nunito"/>
                <a:cs typeface="Nunito"/>
                <a:sym typeface="Nunito"/>
              </a:rPr>
              <a:t>Scheduling admin can view the availability report of operating rooms, filtered by day and time</a:t>
            </a:r>
            <a:endParaRPr>
              <a:latin typeface="Nunito"/>
              <a:ea typeface="Nunito"/>
              <a:cs typeface="Nunito"/>
              <a:sym typeface="Nunito"/>
            </a:endParaRPr>
          </a:p>
        </p:txBody>
      </p:sp>
      <p:sp>
        <p:nvSpPr>
          <p:cNvPr id="1027" name="Google Shape;1027;p57"/>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28" name="Google Shape;1028;p57"/>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User Story by Scheduling Admin</a:t>
            </a:r>
            <a:endParaRPr sz="3600">
              <a:solidFill>
                <a:srgbClr val="FFFFFF"/>
              </a:solidFill>
              <a:latin typeface="Nunito"/>
              <a:ea typeface="Nunito"/>
              <a:cs typeface="Nunito"/>
              <a:sym typeface="Nunito"/>
            </a:endParaRPr>
          </a:p>
        </p:txBody>
      </p:sp>
      <p:sp>
        <p:nvSpPr>
          <p:cNvPr id="1029" name="Google Shape;1029;p57"/>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030" name="Google Shape;1030;p57"/>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031" name="Google Shape;1031;p57"/>
          <p:cNvSpPr/>
          <p:nvPr/>
        </p:nvSpPr>
        <p:spPr>
          <a:xfrm>
            <a:off x="1142704" y="4166963"/>
            <a:ext cx="2229900" cy="10587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32" name="Google Shape;1032;p57"/>
          <p:cNvSpPr/>
          <p:nvPr/>
        </p:nvSpPr>
        <p:spPr>
          <a:xfrm>
            <a:off x="1502501" y="4118024"/>
            <a:ext cx="9805800" cy="1163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33" name="Google Shape;1033;p57"/>
          <p:cNvSpPr/>
          <p:nvPr/>
        </p:nvSpPr>
        <p:spPr>
          <a:xfrm rot="5400000">
            <a:off x="935468" y="4117980"/>
            <a:ext cx="1061362" cy="1159329"/>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34" name="Google Shape;1034;p57"/>
          <p:cNvSpPr/>
          <p:nvPr/>
        </p:nvSpPr>
        <p:spPr>
          <a:xfrm>
            <a:off x="7531123" y="4111450"/>
            <a:ext cx="3790777" cy="1169411"/>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35" name="Google Shape;1035;p57"/>
          <p:cNvSpPr txBox="1"/>
          <p:nvPr/>
        </p:nvSpPr>
        <p:spPr>
          <a:xfrm>
            <a:off x="2238534" y="4292417"/>
            <a:ext cx="5013000" cy="8484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solidFill>
                  <a:srgbClr val="3F3F3F"/>
                </a:solidFill>
                <a:latin typeface="Nunito"/>
                <a:ea typeface="Nunito"/>
                <a:cs typeface="Nunito"/>
                <a:sym typeface="Nunito"/>
              </a:rPr>
              <a:t>As a scheduling admin, I want to receive a daily report of all scheduled surgeries for the next 2 days so that I can confirm any unconfirmed appointments</a:t>
            </a:r>
            <a:endParaRPr>
              <a:solidFill>
                <a:srgbClr val="3F3F3F"/>
              </a:solidFill>
              <a:latin typeface="Nunito"/>
              <a:ea typeface="Nunito"/>
              <a:cs typeface="Nunito"/>
              <a:sym typeface="Nunito"/>
            </a:endParaRPr>
          </a:p>
        </p:txBody>
      </p:sp>
      <p:sp>
        <p:nvSpPr>
          <p:cNvPr id="1036" name="Google Shape;1036;p57"/>
          <p:cNvSpPr txBox="1"/>
          <p:nvPr/>
        </p:nvSpPr>
        <p:spPr>
          <a:xfrm>
            <a:off x="7809840" y="4292417"/>
            <a:ext cx="3371400" cy="8484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latin typeface="Nunito"/>
                <a:ea typeface="Nunito"/>
                <a:cs typeface="Nunito"/>
                <a:sym typeface="Nunito"/>
              </a:rPr>
              <a:t>Scheduling admin receives daily report of surgeries for the next 2 days, including surgery type, surgeon name, operating room, patient information and confirmation status</a:t>
            </a:r>
            <a:endParaRPr>
              <a:latin typeface="Nunito"/>
              <a:ea typeface="Nunito"/>
              <a:cs typeface="Nunito"/>
              <a:sym typeface="Nunito"/>
            </a:endParaRPr>
          </a:p>
        </p:txBody>
      </p:sp>
      <p:sp>
        <p:nvSpPr>
          <p:cNvPr id="1037" name="Google Shape;1037;p57"/>
          <p:cNvSpPr txBox="1"/>
          <p:nvPr/>
        </p:nvSpPr>
        <p:spPr>
          <a:xfrm>
            <a:off x="910169" y="4328205"/>
            <a:ext cx="1158300" cy="639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1.2.1</a:t>
            </a:r>
            <a:endParaRPr sz="2400" b="1">
              <a:solidFill>
                <a:schemeClr val="lt1"/>
              </a:solidFill>
              <a:latin typeface="Nunito"/>
              <a:ea typeface="Nunito"/>
              <a:cs typeface="Nunito"/>
              <a:sym typeface="Nunito"/>
            </a:endParaRPr>
          </a:p>
        </p:txBody>
      </p:sp>
      <p:sp>
        <p:nvSpPr>
          <p:cNvPr id="1038" name="Google Shape;1038;p57"/>
          <p:cNvSpPr/>
          <p:nvPr/>
        </p:nvSpPr>
        <p:spPr>
          <a:xfrm>
            <a:off x="1142704" y="5503648"/>
            <a:ext cx="2229900" cy="10653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39" name="Google Shape;1039;p57"/>
          <p:cNvSpPr/>
          <p:nvPr/>
        </p:nvSpPr>
        <p:spPr>
          <a:xfrm>
            <a:off x="1502502" y="5454399"/>
            <a:ext cx="9805800" cy="11706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40" name="Google Shape;1040;p57"/>
          <p:cNvSpPr/>
          <p:nvPr/>
        </p:nvSpPr>
        <p:spPr>
          <a:xfrm rot="5400000">
            <a:off x="933109" y="5457024"/>
            <a:ext cx="1066079" cy="1159329"/>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41" name="Google Shape;1041;p57"/>
          <p:cNvSpPr/>
          <p:nvPr/>
        </p:nvSpPr>
        <p:spPr>
          <a:xfrm>
            <a:off x="7527023" y="5447782"/>
            <a:ext cx="3790777" cy="117697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42" name="Google Shape;1042;p57"/>
          <p:cNvSpPr txBox="1"/>
          <p:nvPr/>
        </p:nvSpPr>
        <p:spPr>
          <a:xfrm>
            <a:off x="910170" y="5665910"/>
            <a:ext cx="1158300" cy="6435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1.2.2</a:t>
            </a:r>
            <a:endParaRPr sz="2400" b="1">
              <a:solidFill>
                <a:schemeClr val="lt1"/>
              </a:solidFill>
              <a:latin typeface="Nunito"/>
              <a:ea typeface="Nunito"/>
              <a:cs typeface="Nunito"/>
              <a:sym typeface="Nunito"/>
            </a:endParaRPr>
          </a:p>
        </p:txBody>
      </p:sp>
      <p:sp>
        <p:nvSpPr>
          <p:cNvPr id="1043" name="Google Shape;1043;p57"/>
          <p:cNvSpPr txBox="1"/>
          <p:nvPr/>
        </p:nvSpPr>
        <p:spPr>
          <a:xfrm>
            <a:off x="2238534" y="5612935"/>
            <a:ext cx="5013000" cy="853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solidFill>
                  <a:srgbClr val="3F3F3F"/>
                </a:solidFill>
                <a:latin typeface="Nunito"/>
                <a:ea typeface="Nunito"/>
                <a:cs typeface="Nunito"/>
                <a:sym typeface="Nunito"/>
              </a:rPr>
              <a:t>As a scheduling admin, I want to be able to search for appointments based on patient information so that I can provide the appropriate surgery information on an ad-hoc basis (i.e. patient calls to confirm)</a:t>
            </a:r>
            <a:endParaRPr>
              <a:solidFill>
                <a:srgbClr val="3F3F3F"/>
              </a:solidFill>
              <a:latin typeface="Nunito"/>
              <a:ea typeface="Nunito"/>
              <a:cs typeface="Nunito"/>
              <a:sym typeface="Nunito"/>
            </a:endParaRPr>
          </a:p>
        </p:txBody>
      </p:sp>
      <p:sp>
        <p:nvSpPr>
          <p:cNvPr id="1044" name="Google Shape;1044;p57"/>
          <p:cNvSpPr txBox="1"/>
          <p:nvPr/>
        </p:nvSpPr>
        <p:spPr>
          <a:xfrm>
            <a:off x="7809835" y="5612935"/>
            <a:ext cx="3371400" cy="853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latin typeface="Nunito"/>
                <a:ea typeface="Nunito"/>
                <a:cs typeface="Nunito"/>
                <a:sym typeface="Nunito"/>
              </a:rPr>
              <a:t>Scheduling admin can search by patient name and view the associated surgeon, operating room, day, and time</a:t>
            </a:r>
            <a:endParaRPr>
              <a:latin typeface="Nunito"/>
              <a:ea typeface="Nunito"/>
              <a:cs typeface="Nunito"/>
              <a:sym typeface="Nunito"/>
            </a:endParaRPr>
          </a:p>
        </p:txBody>
      </p:sp>
      <p:sp>
        <p:nvSpPr>
          <p:cNvPr id="1045" name="Google Shape;1045;p57"/>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1" name="Shape 1049"/>
        <p:cNvGrpSpPr/>
        <p:nvPr/>
      </p:nvGrpSpPr>
      <p:grpSpPr>
        <a:xfrm>
          <a:off x="0" y="0"/>
          <a:ext cx="0" cy="0"/>
          <a:chOff x="0" y="0"/>
          <a:chExt cx="0" cy="0"/>
        </a:xfrm>
      </p:grpSpPr>
      <p:grpSp>
        <p:nvGrpSpPr>
          <p:cNvPr id="1050" name="Google Shape;1050;p58"/>
          <p:cNvGrpSpPr/>
          <p:nvPr/>
        </p:nvGrpSpPr>
        <p:grpSpPr>
          <a:xfrm>
            <a:off x="0" y="380052"/>
            <a:ext cx="12191722" cy="403228"/>
            <a:chOff x="0" y="6075349"/>
            <a:chExt cx="11260480" cy="372428"/>
          </a:xfrm>
        </p:grpSpPr>
        <p:sp>
          <p:nvSpPr>
            <p:cNvPr id="1051" name="Google Shape;1051;p58"/>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2" name="Google Shape;1052;p58"/>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3" name="Google Shape;1053;p58"/>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4" name="Google Shape;1054;p58"/>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5" name="Google Shape;1055;p58"/>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6" name="Google Shape;1056;p58"/>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1057" name="Google Shape;1057;p58"/>
          <p:cNvGrpSpPr/>
          <p:nvPr/>
        </p:nvGrpSpPr>
        <p:grpSpPr>
          <a:xfrm>
            <a:off x="0" y="6074411"/>
            <a:ext cx="12191722" cy="403228"/>
            <a:chOff x="0" y="6075349"/>
            <a:chExt cx="11260480" cy="372428"/>
          </a:xfrm>
        </p:grpSpPr>
        <p:sp>
          <p:nvSpPr>
            <p:cNvPr id="1058" name="Google Shape;1058;p58"/>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59" name="Google Shape;1059;p58"/>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0" name="Google Shape;1060;p58"/>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1" name="Google Shape;1061;p58"/>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2" name="Google Shape;1062;p58"/>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063" name="Google Shape;1063;p58"/>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064" name="Google Shape;1064;p58"/>
          <p:cNvSpPr txBox="1"/>
          <p:nvPr/>
        </p:nvSpPr>
        <p:spPr>
          <a:xfrm>
            <a:off x="890525" y="2061699"/>
            <a:ext cx="6336000" cy="3657600"/>
          </a:xfrm>
          <a:prstGeom prst="rect">
            <a:avLst/>
          </a:prstGeom>
          <a:noFill/>
          <a:ln>
            <a:noFill/>
          </a:ln>
        </p:spPr>
        <p:txBody>
          <a:bodyPr spcFirstLastPara="1" wrap="square" lIns="91425" tIns="45700" rIns="91425" bIns="45700" anchor="t" anchorCtr="0">
            <a:noAutofit/>
          </a:bodyPr>
          <a:lstStyle/>
          <a:p>
            <a:pPr marL="609600" lvl="0" indent="-406400" algn="l" rtl="0">
              <a:lnSpc>
                <a:spcPct val="115000"/>
              </a:lnSpc>
              <a:spcBef>
                <a:spcPts val="0"/>
              </a:spcBef>
              <a:spcAft>
                <a:spcPts val="0"/>
              </a:spcAft>
              <a:buClr>
                <a:srgbClr val="FFFFFF"/>
              </a:buClr>
              <a:buSzPts val="1600"/>
              <a:buFont typeface="Nunito"/>
              <a:buChar char="●"/>
            </a:pPr>
            <a:r>
              <a:rPr lang="en-US" sz="1600" dirty="0">
                <a:solidFill>
                  <a:srgbClr val="FFFFFF"/>
                </a:solidFill>
                <a:latin typeface="Nunito"/>
                <a:ea typeface="Nunito"/>
                <a:cs typeface="Nunito"/>
                <a:sym typeface="Nunito"/>
              </a:rPr>
              <a:t>Dr. Allen </a:t>
            </a:r>
            <a:r>
              <a:rPr lang="en-US" sz="1600" dirty="0" err="1">
                <a:solidFill>
                  <a:srgbClr val="FFFFFF"/>
                </a:solidFill>
                <a:latin typeface="Nunito"/>
                <a:ea typeface="Nunito"/>
                <a:cs typeface="Nunito"/>
                <a:sym typeface="Nunito"/>
              </a:rPr>
              <a:t>Hirschel</a:t>
            </a:r>
            <a:r>
              <a:rPr lang="en-US" sz="1600" dirty="0">
                <a:solidFill>
                  <a:srgbClr val="FFFFFF"/>
                </a:solidFill>
                <a:latin typeface="Nunito"/>
                <a:ea typeface="Nunito"/>
                <a:cs typeface="Nunito"/>
                <a:sym typeface="Nunito"/>
              </a:rPr>
              <a:t> is a well-known Surgeon in the area. After attending Stanford Medical School, Dr. </a:t>
            </a:r>
            <a:r>
              <a:rPr lang="en-US" sz="1600" dirty="0" err="1">
                <a:solidFill>
                  <a:srgbClr val="FFFFFF"/>
                </a:solidFill>
                <a:latin typeface="Nunito"/>
                <a:ea typeface="Nunito"/>
                <a:cs typeface="Nunito"/>
                <a:sym typeface="Nunito"/>
              </a:rPr>
              <a:t>Hirschel</a:t>
            </a:r>
            <a:r>
              <a:rPr lang="en-US" sz="1600" dirty="0">
                <a:solidFill>
                  <a:srgbClr val="FFFFFF"/>
                </a:solidFill>
                <a:latin typeface="Nunito"/>
                <a:ea typeface="Nunito"/>
                <a:cs typeface="Nunito"/>
                <a:sym typeface="Nunito"/>
              </a:rPr>
              <a:t> found his way to San Joaquin General in a call to do more for this rural community. </a:t>
            </a:r>
            <a:endParaRPr sz="1600" dirty="0">
              <a:solidFill>
                <a:srgbClr val="FFFFFF"/>
              </a:solidFill>
              <a:latin typeface="Nunito"/>
              <a:ea typeface="Nunito"/>
              <a:cs typeface="Nunito"/>
              <a:sym typeface="Nunito"/>
            </a:endParaRPr>
          </a:p>
          <a:p>
            <a:pPr marL="609600" lvl="0" indent="-406400" algn="l" rtl="0">
              <a:lnSpc>
                <a:spcPct val="115000"/>
              </a:lnSpc>
              <a:spcBef>
                <a:spcPts val="1300"/>
              </a:spcBef>
              <a:spcAft>
                <a:spcPts val="0"/>
              </a:spcAft>
              <a:buClr>
                <a:srgbClr val="FFFFFF"/>
              </a:buClr>
              <a:buSzPts val="1600"/>
              <a:buFont typeface="Nunito"/>
              <a:buChar char="●"/>
            </a:pPr>
            <a:r>
              <a:rPr lang="en-US" sz="1600" dirty="0">
                <a:solidFill>
                  <a:srgbClr val="FFFFFF"/>
                </a:solidFill>
                <a:latin typeface="Nunito"/>
                <a:ea typeface="Nunito"/>
                <a:cs typeface="Nunito"/>
                <a:sym typeface="Nunito"/>
              </a:rPr>
              <a:t>Among other talents, Dr. </a:t>
            </a:r>
            <a:r>
              <a:rPr lang="en-US" sz="1600" dirty="0" err="1">
                <a:solidFill>
                  <a:srgbClr val="FFFFFF"/>
                </a:solidFill>
                <a:latin typeface="Nunito"/>
                <a:ea typeface="Nunito"/>
                <a:cs typeface="Nunito"/>
                <a:sym typeface="Nunito"/>
              </a:rPr>
              <a:t>Hirschel</a:t>
            </a:r>
            <a:r>
              <a:rPr lang="en-US" sz="1600" dirty="0">
                <a:solidFill>
                  <a:srgbClr val="FFFFFF"/>
                </a:solidFill>
                <a:latin typeface="Nunito"/>
                <a:ea typeface="Nunito"/>
                <a:cs typeface="Nunito"/>
                <a:sym typeface="Nunito"/>
              </a:rPr>
              <a:t> is a History buff with keen interest in the early days of the American West. He also enjoys playing cards and going to country western concerts.</a:t>
            </a:r>
            <a:endParaRPr sz="1600" dirty="0">
              <a:solidFill>
                <a:srgbClr val="FFFFFF"/>
              </a:solidFill>
              <a:latin typeface="Nunito"/>
              <a:ea typeface="Nunito"/>
              <a:cs typeface="Nunito"/>
              <a:sym typeface="Nunito"/>
            </a:endParaRPr>
          </a:p>
          <a:p>
            <a:pPr marL="609600" lvl="0" indent="-406400" algn="l" rtl="0">
              <a:lnSpc>
                <a:spcPct val="115000"/>
              </a:lnSpc>
              <a:spcBef>
                <a:spcPts val="1300"/>
              </a:spcBef>
              <a:spcAft>
                <a:spcPts val="0"/>
              </a:spcAft>
              <a:buClr>
                <a:srgbClr val="FFFFFF"/>
              </a:buClr>
              <a:buSzPts val="1600"/>
              <a:buFont typeface="Nunito"/>
              <a:buChar char="●"/>
            </a:pPr>
            <a:r>
              <a:rPr lang="en-US" sz="1600" dirty="0">
                <a:solidFill>
                  <a:srgbClr val="FFFFFF"/>
                </a:solidFill>
                <a:latin typeface="Nunito"/>
                <a:ea typeface="Nunito"/>
                <a:cs typeface="Nunito"/>
                <a:sym typeface="Nunito"/>
              </a:rPr>
              <a:t>Dr. </a:t>
            </a:r>
            <a:r>
              <a:rPr lang="en-US" sz="1600" dirty="0" err="1">
                <a:solidFill>
                  <a:srgbClr val="FFFFFF"/>
                </a:solidFill>
                <a:latin typeface="Nunito"/>
                <a:ea typeface="Nunito"/>
                <a:cs typeface="Nunito"/>
                <a:sym typeface="Nunito"/>
              </a:rPr>
              <a:t>Hirschel</a:t>
            </a:r>
            <a:r>
              <a:rPr lang="en-US" sz="1600" dirty="0">
                <a:solidFill>
                  <a:srgbClr val="FFFFFF"/>
                </a:solidFill>
                <a:latin typeface="Nunito"/>
                <a:ea typeface="Nunito"/>
                <a:cs typeface="Nunito"/>
                <a:sym typeface="Nunito"/>
              </a:rPr>
              <a:t> and his wife Nancy have 2 kids, Allen Jr. (age 13) and Sophia (age 10). They live just outside of Stockton, but can be found most weekend at their cottage near South Lake Tahoe. </a:t>
            </a:r>
            <a:endParaRPr sz="1600" dirty="0">
              <a:solidFill>
                <a:srgbClr val="FFFFFF"/>
              </a:solidFill>
              <a:latin typeface="Nunito"/>
              <a:ea typeface="Nunito"/>
              <a:cs typeface="Nunito"/>
              <a:sym typeface="Nunito"/>
            </a:endParaRPr>
          </a:p>
          <a:p>
            <a:pPr marL="0" marR="0" lvl="0" indent="0" algn="l" rtl="0">
              <a:spcBef>
                <a:spcPts val="1300"/>
              </a:spcBef>
              <a:spcAft>
                <a:spcPts val="0"/>
              </a:spcAft>
              <a:buNone/>
            </a:pPr>
            <a:endParaRPr sz="1200" dirty="0">
              <a:solidFill>
                <a:srgbClr val="FFFFFF"/>
              </a:solidFill>
              <a:latin typeface="Nunito"/>
              <a:ea typeface="Nunito"/>
              <a:cs typeface="Nunito"/>
              <a:sym typeface="Nunito"/>
            </a:endParaRPr>
          </a:p>
        </p:txBody>
      </p:sp>
      <p:sp>
        <p:nvSpPr>
          <p:cNvPr id="1065" name="Google Shape;1065;p58"/>
          <p:cNvSpPr txBox="1"/>
          <p:nvPr/>
        </p:nvSpPr>
        <p:spPr>
          <a:xfrm>
            <a:off x="890525" y="945275"/>
            <a:ext cx="9937200" cy="757200"/>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chemeClr val="dk1"/>
              </a:buClr>
              <a:buSzPts val="1100"/>
              <a:buFont typeface="Arial"/>
              <a:buNone/>
            </a:pPr>
            <a:r>
              <a:rPr lang="en-US" sz="3600" b="1">
                <a:solidFill>
                  <a:schemeClr val="lt1"/>
                </a:solidFill>
                <a:latin typeface="Nunito"/>
                <a:ea typeface="Nunito"/>
                <a:cs typeface="Nunito"/>
                <a:sym typeface="Nunito"/>
              </a:rPr>
              <a:t>Persona 2: Dr. Allen Hirschel (Chief Surgeon)</a:t>
            </a:r>
            <a:endParaRPr sz="3600" b="1">
              <a:solidFill>
                <a:schemeClr val="lt1"/>
              </a:solidFill>
              <a:latin typeface="Nunito"/>
              <a:ea typeface="Nunito"/>
              <a:cs typeface="Nunito"/>
              <a:sym typeface="Nunito"/>
            </a:endParaRPr>
          </a:p>
          <a:p>
            <a:pPr marL="0" marR="0" lvl="0" indent="0" algn="l" rtl="0">
              <a:lnSpc>
                <a:spcPct val="110000"/>
              </a:lnSpc>
              <a:spcBef>
                <a:spcPts val="0"/>
              </a:spcBef>
              <a:spcAft>
                <a:spcPts val="0"/>
              </a:spcAft>
              <a:buClr>
                <a:schemeClr val="dk1"/>
              </a:buClr>
              <a:buSzPts val="1100"/>
              <a:buFont typeface="Arial"/>
              <a:buNone/>
            </a:pPr>
            <a:endParaRPr sz="3600" b="1">
              <a:solidFill>
                <a:schemeClr val="lt1"/>
              </a:solidFill>
              <a:latin typeface="Nunito"/>
              <a:ea typeface="Nunito"/>
              <a:cs typeface="Nunito"/>
              <a:sym typeface="Nunito"/>
            </a:endParaRPr>
          </a:p>
          <a:p>
            <a:pPr marL="0" marR="0" lvl="0" indent="0" algn="l" rtl="0">
              <a:lnSpc>
                <a:spcPct val="110000"/>
              </a:lnSpc>
              <a:spcBef>
                <a:spcPts val="0"/>
              </a:spcBef>
              <a:spcAft>
                <a:spcPts val="0"/>
              </a:spcAft>
              <a:buClr>
                <a:schemeClr val="dk1"/>
              </a:buClr>
              <a:buSzPts val="1100"/>
              <a:buFont typeface="Arial"/>
              <a:buNone/>
            </a:pPr>
            <a:endParaRPr sz="3600" b="1">
              <a:solidFill>
                <a:schemeClr val="lt1"/>
              </a:solidFill>
              <a:latin typeface="Nunito"/>
              <a:ea typeface="Nunito"/>
              <a:cs typeface="Nunito"/>
              <a:sym typeface="Nunito"/>
            </a:endParaRPr>
          </a:p>
        </p:txBody>
      </p:sp>
      <p:pic>
        <p:nvPicPr>
          <p:cNvPr id="1066" name="Google Shape;1066;p58"/>
          <p:cNvPicPr preferRelativeResize="0"/>
          <p:nvPr/>
        </p:nvPicPr>
        <p:blipFill rotWithShape="1">
          <a:blip r:embed="rId3">
            <a:alphaModFix/>
          </a:blip>
          <a:srcRect b="4852"/>
          <a:stretch/>
        </p:blipFill>
        <p:spPr>
          <a:xfrm>
            <a:off x="7755000" y="1793200"/>
            <a:ext cx="3728700" cy="3728700"/>
          </a:xfrm>
          <a:prstGeom prst="ellipse">
            <a:avLst/>
          </a:prstGeom>
          <a:noFill/>
          <a:ln>
            <a:noFill/>
          </a:ln>
        </p:spPr>
      </p:pic>
      <p:sp>
        <p:nvSpPr>
          <p:cNvPr id="1067" name="Google Shape;1067;p58"/>
          <p:cNvSpPr txBox="1"/>
          <p:nvPr/>
        </p:nvSpPr>
        <p:spPr>
          <a:xfrm>
            <a:off x="11002300" y="1984867"/>
            <a:ext cx="591900" cy="494700"/>
          </a:xfrm>
          <a:prstGeom prst="rect">
            <a:avLst/>
          </a:prstGeom>
          <a:noFill/>
          <a:ln>
            <a:noFill/>
          </a:ln>
        </p:spPr>
        <p:txBody>
          <a:bodyPr spcFirstLastPara="1" wrap="square" lIns="121900" tIns="121900" rIns="121900" bIns="121900" anchor="b" anchorCtr="0">
            <a:noAutofit/>
          </a:bodyPr>
          <a:lstStyle/>
          <a:p>
            <a:pPr marL="0" lvl="0" indent="0" algn="l" rtl="0">
              <a:spcBef>
                <a:spcPts val="0"/>
              </a:spcBef>
              <a:spcAft>
                <a:spcPts val="0"/>
              </a:spcAft>
              <a:buNone/>
            </a:pPr>
            <a:r>
              <a:rPr lang="en-US" sz="1100">
                <a:solidFill>
                  <a:srgbClr val="FFFFFF"/>
                </a:solidFill>
                <a:latin typeface="Nunito"/>
                <a:ea typeface="Nunito"/>
                <a:cs typeface="Nunito"/>
                <a:sym typeface="Nunito"/>
              </a:rPr>
              <a:t>14</a:t>
            </a:r>
            <a:endParaRPr sz="1100">
              <a:solidFill>
                <a:srgbClr val="FFFFFF"/>
              </a:solidFill>
              <a:latin typeface="Nunito"/>
              <a:ea typeface="Nunito"/>
              <a:cs typeface="Nunito"/>
              <a:sym typeface="Nunito"/>
            </a:endParaRPr>
          </a:p>
        </p:txBody>
      </p:sp>
      <p:sp>
        <p:nvSpPr>
          <p:cNvPr id="1068" name="Google Shape;1068;p58"/>
          <p:cNvSpPr txBox="1"/>
          <p:nvPr/>
        </p:nvSpPr>
        <p:spPr>
          <a:xfrm>
            <a:off x="365825" y="6477650"/>
            <a:ext cx="7385400" cy="355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US" sz="900">
                <a:solidFill>
                  <a:srgbClr val="FFFFFF"/>
                </a:solidFill>
                <a:latin typeface="Nunito Light"/>
                <a:ea typeface="Nunito Light"/>
                <a:cs typeface="Nunito Light"/>
                <a:sym typeface="Nunito Light"/>
              </a:rPr>
              <a:t>[14] Pixabay Stock Photo Retrieved from https://pixabay.com/photos/doctor-dentist-dental-clinic-1149149/</a:t>
            </a:r>
            <a:endParaRPr sz="900">
              <a:solidFill>
                <a:srgbClr val="FFFFFF"/>
              </a:solidFill>
              <a:latin typeface="Nunito Light"/>
              <a:ea typeface="Nunito Light"/>
              <a:cs typeface="Nunito Light"/>
              <a:sym typeface="Nunito Light"/>
            </a:endParaRPr>
          </a:p>
        </p:txBody>
      </p:sp>
      <p:sp>
        <p:nvSpPr>
          <p:cNvPr id="1069" name="Google Shape;1069;p58"/>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73"/>
        <p:cNvGrpSpPr/>
        <p:nvPr/>
      </p:nvGrpSpPr>
      <p:grpSpPr>
        <a:xfrm>
          <a:off x="0" y="0"/>
          <a:ext cx="0" cy="0"/>
          <a:chOff x="0" y="0"/>
          <a:chExt cx="0" cy="0"/>
        </a:xfrm>
      </p:grpSpPr>
      <p:sp>
        <p:nvSpPr>
          <p:cNvPr id="1074" name="Google Shape;1074;p59"/>
          <p:cNvSpPr/>
          <p:nvPr/>
        </p:nvSpPr>
        <p:spPr>
          <a:xfrm>
            <a:off x="1212378" y="1679896"/>
            <a:ext cx="2202300" cy="10695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75" name="Google Shape;1075;p59"/>
          <p:cNvSpPr/>
          <p:nvPr/>
        </p:nvSpPr>
        <p:spPr>
          <a:xfrm>
            <a:off x="1567732" y="1630454"/>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76" name="Google Shape;1076;p59"/>
          <p:cNvSpPr/>
          <p:nvPr/>
        </p:nvSpPr>
        <p:spPr>
          <a:xfrm rot="5400000">
            <a:off x="996832" y="1643190"/>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77" name="Google Shape;1077;p59"/>
          <p:cNvSpPr/>
          <p:nvPr/>
        </p:nvSpPr>
        <p:spPr>
          <a:xfrm>
            <a:off x="7521900" y="1623812"/>
            <a:ext cx="3738127" cy="118201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78" name="Google Shape;1078;p59"/>
          <p:cNvSpPr txBox="1"/>
          <p:nvPr/>
        </p:nvSpPr>
        <p:spPr>
          <a:xfrm>
            <a:off x="2294675" y="1806638"/>
            <a:ext cx="49512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As a chief surgeon, I want access to more surgery scheduling information so that I can better oversee the team of surgeons</a:t>
            </a:r>
            <a:endParaRPr>
              <a:latin typeface="Nunito"/>
              <a:ea typeface="Nunito"/>
              <a:cs typeface="Nunito"/>
              <a:sym typeface="Nunito"/>
            </a:endParaRPr>
          </a:p>
        </p:txBody>
      </p:sp>
      <p:sp>
        <p:nvSpPr>
          <p:cNvPr id="1079" name="Google Shape;1079;p59"/>
          <p:cNvSpPr txBox="1"/>
          <p:nvPr/>
        </p:nvSpPr>
        <p:spPr>
          <a:xfrm>
            <a:off x="7797175" y="1806638"/>
            <a:ext cx="33300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latin typeface="Nunito"/>
                <a:ea typeface="Nunito"/>
                <a:cs typeface="Nunito"/>
                <a:sym typeface="Nunito"/>
              </a:rPr>
              <a:t>Chief surgeon can view the surgery schedules and surgeon schedules</a:t>
            </a:r>
            <a:endParaRPr>
              <a:latin typeface="Nunito"/>
              <a:ea typeface="Nunito"/>
              <a:cs typeface="Nunito"/>
              <a:sym typeface="Nunito"/>
            </a:endParaRPr>
          </a:p>
        </p:txBody>
      </p:sp>
      <p:sp>
        <p:nvSpPr>
          <p:cNvPr id="1080" name="Google Shape;1080;p59"/>
          <p:cNvSpPr txBox="1"/>
          <p:nvPr/>
        </p:nvSpPr>
        <p:spPr>
          <a:xfrm>
            <a:off x="982715" y="1842793"/>
            <a:ext cx="1143900" cy="646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2</a:t>
            </a:r>
            <a:endParaRPr sz="2400" b="1">
              <a:solidFill>
                <a:schemeClr val="lt1"/>
              </a:solidFill>
              <a:latin typeface="Nunito"/>
              <a:ea typeface="Nunito"/>
              <a:cs typeface="Nunito"/>
              <a:sym typeface="Nunito"/>
            </a:endParaRPr>
          </a:p>
        </p:txBody>
      </p:sp>
      <p:sp>
        <p:nvSpPr>
          <p:cNvPr id="1081" name="Google Shape;1081;p59"/>
          <p:cNvSpPr txBox="1"/>
          <p:nvPr/>
        </p:nvSpPr>
        <p:spPr>
          <a:xfrm>
            <a:off x="2278017" y="1266480"/>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Epic User Story</a:t>
            </a:r>
            <a:endParaRPr sz="1200" b="1">
              <a:solidFill>
                <a:srgbClr val="595959"/>
              </a:solidFill>
              <a:latin typeface="Nunito"/>
              <a:ea typeface="Nunito"/>
              <a:cs typeface="Nunito"/>
              <a:sym typeface="Nunito"/>
            </a:endParaRPr>
          </a:p>
        </p:txBody>
      </p:sp>
      <p:sp>
        <p:nvSpPr>
          <p:cNvPr id="1082" name="Google Shape;1082;p59"/>
          <p:cNvSpPr txBox="1"/>
          <p:nvPr/>
        </p:nvSpPr>
        <p:spPr>
          <a:xfrm>
            <a:off x="7797167" y="1266480"/>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Acceptance Criteria</a:t>
            </a:r>
            <a:endParaRPr sz="1200" b="1">
              <a:solidFill>
                <a:srgbClr val="595959"/>
              </a:solidFill>
              <a:latin typeface="Nunito"/>
              <a:ea typeface="Nunito"/>
              <a:cs typeface="Nunito"/>
              <a:sym typeface="Nunito"/>
            </a:endParaRPr>
          </a:p>
        </p:txBody>
      </p:sp>
      <p:sp>
        <p:nvSpPr>
          <p:cNvPr id="1083" name="Google Shape;1083;p59"/>
          <p:cNvSpPr/>
          <p:nvPr/>
        </p:nvSpPr>
        <p:spPr>
          <a:xfrm>
            <a:off x="1214403" y="3885885"/>
            <a:ext cx="2202300" cy="10695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84" name="Google Shape;1084;p59"/>
          <p:cNvSpPr/>
          <p:nvPr/>
        </p:nvSpPr>
        <p:spPr>
          <a:xfrm>
            <a:off x="1569757" y="3836443"/>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85" name="Google Shape;1085;p59"/>
          <p:cNvSpPr/>
          <p:nvPr/>
        </p:nvSpPr>
        <p:spPr>
          <a:xfrm rot="5400000">
            <a:off x="998857" y="3849180"/>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86" name="Google Shape;1086;p59"/>
          <p:cNvSpPr/>
          <p:nvPr/>
        </p:nvSpPr>
        <p:spPr>
          <a:xfrm>
            <a:off x="7519880" y="3829800"/>
            <a:ext cx="3738127" cy="118201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87" name="Google Shape;1087;p59"/>
          <p:cNvSpPr txBox="1"/>
          <p:nvPr/>
        </p:nvSpPr>
        <p:spPr>
          <a:xfrm>
            <a:off x="984740" y="4048782"/>
            <a:ext cx="1143900" cy="646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2.1</a:t>
            </a:r>
            <a:endParaRPr sz="2400" b="1">
              <a:solidFill>
                <a:schemeClr val="lt1"/>
              </a:solidFill>
              <a:latin typeface="Nunito"/>
              <a:ea typeface="Nunito"/>
              <a:cs typeface="Nunito"/>
              <a:sym typeface="Nunito"/>
            </a:endParaRPr>
          </a:p>
        </p:txBody>
      </p:sp>
      <p:sp>
        <p:nvSpPr>
          <p:cNvPr id="1088" name="Google Shape;1088;p59"/>
          <p:cNvSpPr/>
          <p:nvPr/>
        </p:nvSpPr>
        <p:spPr>
          <a:xfrm>
            <a:off x="1214403" y="5351312"/>
            <a:ext cx="2202300" cy="10695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89" name="Google Shape;1089;p59"/>
          <p:cNvSpPr/>
          <p:nvPr/>
        </p:nvSpPr>
        <p:spPr>
          <a:xfrm>
            <a:off x="1569757" y="5301870"/>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90" name="Google Shape;1090;p59"/>
          <p:cNvSpPr/>
          <p:nvPr/>
        </p:nvSpPr>
        <p:spPr>
          <a:xfrm rot="5400000">
            <a:off x="998857" y="5314607"/>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91" name="Google Shape;1091;p59"/>
          <p:cNvSpPr/>
          <p:nvPr/>
        </p:nvSpPr>
        <p:spPr>
          <a:xfrm>
            <a:off x="7519880" y="5295225"/>
            <a:ext cx="3738127" cy="118201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092" name="Google Shape;1092;p59"/>
          <p:cNvSpPr txBox="1"/>
          <p:nvPr/>
        </p:nvSpPr>
        <p:spPr>
          <a:xfrm>
            <a:off x="984740" y="5514209"/>
            <a:ext cx="1143900" cy="646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2.2</a:t>
            </a:r>
            <a:endParaRPr sz="2400" b="1">
              <a:solidFill>
                <a:schemeClr val="lt1"/>
              </a:solidFill>
              <a:latin typeface="Nunito"/>
              <a:ea typeface="Nunito"/>
              <a:cs typeface="Nunito"/>
              <a:sym typeface="Nunito"/>
            </a:endParaRPr>
          </a:p>
        </p:txBody>
      </p:sp>
      <p:sp>
        <p:nvSpPr>
          <p:cNvPr id="1093" name="Google Shape;1093;p59"/>
          <p:cNvSpPr txBox="1"/>
          <p:nvPr/>
        </p:nvSpPr>
        <p:spPr>
          <a:xfrm>
            <a:off x="2278017" y="3436580"/>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Level 1 User Story</a:t>
            </a:r>
            <a:endParaRPr sz="1200" b="1">
              <a:solidFill>
                <a:srgbClr val="595959"/>
              </a:solidFill>
              <a:latin typeface="Nunito"/>
              <a:ea typeface="Nunito"/>
              <a:cs typeface="Nunito"/>
              <a:sym typeface="Nunito"/>
            </a:endParaRPr>
          </a:p>
        </p:txBody>
      </p:sp>
      <p:sp>
        <p:nvSpPr>
          <p:cNvPr id="1094" name="Google Shape;1094;p59"/>
          <p:cNvSpPr txBox="1"/>
          <p:nvPr/>
        </p:nvSpPr>
        <p:spPr>
          <a:xfrm>
            <a:off x="7797167" y="3433255"/>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Acceptance Criteria</a:t>
            </a:r>
            <a:endParaRPr sz="1200" b="1">
              <a:solidFill>
                <a:srgbClr val="595959"/>
              </a:solidFill>
              <a:latin typeface="Nunito"/>
              <a:ea typeface="Nunito"/>
              <a:cs typeface="Nunito"/>
              <a:sym typeface="Nunito"/>
            </a:endParaRPr>
          </a:p>
        </p:txBody>
      </p:sp>
      <p:sp>
        <p:nvSpPr>
          <p:cNvPr id="1095" name="Google Shape;1095;p59"/>
          <p:cNvSpPr txBox="1"/>
          <p:nvPr/>
        </p:nvSpPr>
        <p:spPr>
          <a:xfrm>
            <a:off x="2294675" y="3995588"/>
            <a:ext cx="49512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solidFill>
                  <a:srgbClr val="3F3F3F"/>
                </a:solidFill>
                <a:latin typeface="Nunito"/>
                <a:ea typeface="Nunito"/>
                <a:cs typeface="Nunito"/>
                <a:sym typeface="Nunito"/>
              </a:rPr>
              <a:t>As a chief surgeon, I want to be able to see reports of surgeon schedules, sent on a daily and monthly basis, so that I can make sure the workload is being distributed evenly among surgeons</a:t>
            </a:r>
            <a:endParaRPr>
              <a:solidFill>
                <a:srgbClr val="3F3F3F"/>
              </a:solidFill>
              <a:latin typeface="Nunito"/>
              <a:ea typeface="Nunito"/>
              <a:cs typeface="Nunito"/>
              <a:sym typeface="Nunito"/>
            </a:endParaRPr>
          </a:p>
        </p:txBody>
      </p:sp>
      <p:sp>
        <p:nvSpPr>
          <p:cNvPr id="1096" name="Google Shape;1096;p59"/>
          <p:cNvSpPr txBox="1"/>
          <p:nvPr/>
        </p:nvSpPr>
        <p:spPr>
          <a:xfrm>
            <a:off x="7797175" y="3995588"/>
            <a:ext cx="33300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latin typeface="Nunito"/>
                <a:ea typeface="Nunito"/>
                <a:cs typeface="Nunito"/>
                <a:sym typeface="Nunito"/>
              </a:rPr>
              <a:t>Chief surgeon can review daily and monthly reports about surgeon schedules</a:t>
            </a:r>
            <a:endParaRPr>
              <a:latin typeface="Nunito"/>
              <a:ea typeface="Nunito"/>
              <a:cs typeface="Nunito"/>
              <a:sym typeface="Nunito"/>
            </a:endParaRPr>
          </a:p>
        </p:txBody>
      </p:sp>
      <p:sp>
        <p:nvSpPr>
          <p:cNvPr id="1097" name="Google Shape;1097;p59"/>
          <p:cNvSpPr txBox="1"/>
          <p:nvPr/>
        </p:nvSpPr>
        <p:spPr>
          <a:xfrm>
            <a:off x="2294675" y="5461013"/>
            <a:ext cx="49512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As a chief surgeon, I want to be able to see reports about surgery outcome, sent on a daily and monthly basis, so that I can oversee the outcomes of surgery operations</a:t>
            </a:r>
            <a:endParaRPr>
              <a:latin typeface="Nunito"/>
              <a:ea typeface="Nunito"/>
              <a:cs typeface="Nunito"/>
              <a:sym typeface="Nunito"/>
            </a:endParaRPr>
          </a:p>
        </p:txBody>
      </p:sp>
      <p:sp>
        <p:nvSpPr>
          <p:cNvPr id="1098" name="Google Shape;1098;p59"/>
          <p:cNvSpPr txBox="1"/>
          <p:nvPr/>
        </p:nvSpPr>
        <p:spPr>
          <a:xfrm>
            <a:off x="7797175" y="5461013"/>
            <a:ext cx="33300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latin typeface="Nunito"/>
                <a:ea typeface="Nunito"/>
                <a:cs typeface="Nunito"/>
                <a:sym typeface="Nunito"/>
              </a:rPr>
              <a:t>Chief surgeon can review daily and monthly reports about surgery outcome</a:t>
            </a:r>
            <a:endParaRPr>
              <a:latin typeface="Nunito"/>
              <a:ea typeface="Nunito"/>
              <a:cs typeface="Nunito"/>
              <a:sym typeface="Nunito"/>
            </a:endParaRPr>
          </a:p>
        </p:txBody>
      </p:sp>
      <p:sp>
        <p:nvSpPr>
          <p:cNvPr id="1099" name="Google Shape;1099;p59"/>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00" name="Google Shape;1100;p59"/>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User Story by Chief Surgeon</a:t>
            </a:r>
            <a:endParaRPr sz="3600">
              <a:solidFill>
                <a:srgbClr val="FFFFFF"/>
              </a:solidFill>
              <a:latin typeface="Nunito"/>
              <a:ea typeface="Nunito"/>
              <a:cs typeface="Nunito"/>
              <a:sym typeface="Nunito"/>
            </a:endParaRPr>
          </a:p>
        </p:txBody>
      </p:sp>
      <p:sp>
        <p:nvSpPr>
          <p:cNvPr id="1101" name="Google Shape;1101;p59"/>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102" name="Google Shape;1102;p59"/>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103" name="Google Shape;1103;p59"/>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1108" name="Google Shape;1108;p60"/>
          <p:cNvSpPr/>
          <p:nvPr/>
        </p:nvSpPr>
        <p:spPr>
          <a:xfrm>
            <a:off x="1200851" y="1514076"/>
            <a:ext cx="2224500" cy="10434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09" name="Google Shape;1109;p60"/>
          <p:cNvSpPr/>
          <p:nvPr/>
        </p:nvSpPr>
        <p:spPr>
          <a:xfrm>
            <a:off x="1559771" y="1465852"/>
            <a:ext cx="9781800" cy="11463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10" name="Google Shape;1110;p60"/>
          <p:cNvSpPr/>
          <p:nvPr/>
        </p:nvSpPr>
        <p:spPr>
          <a:xfrm rot="5400000">
            <a:off x="998488" y="1458017"/>
            <a:ext cx="1047211" cy="1159329"/>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11" name="Google Shape;1111;p60"/>
          <p:cNvSpPr/>
          <p:nvPr/>
        </p:nvSpPr>
        <p:spPr>
          <a:xfrm>
            <a:off x="7573689" y="1459375"/>
            <a:ext cx="3764452" cy="1154289"/>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12" name="Google Shape;1112;p60"/>
          <p:cNvSpPr txBox="1"/>
          <p:nvPr/>
        </p:nvSpPr>
        <p:spPr>
          <a:xfrm>
            <a:off x="2294009" y="1637694"/>
            <a:ext cx="5001000" cy="836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As a chief surgeon, I want a daily report showing the number of surgeries performed by each surgeon for the upcoming week to make sure the workload is being distributed evenly</a:t>
            </a:r>
            <a:endParaRPr>
              <a:latin typeface="Nunito"/>
              <a:ea typeface="Nunito"/>
              <a:cs typeface="Nunito"/>
              <a:sym typeface="Nunito"/>
            </a:endParaRPr>
          </a:p>
        </p:txBody>
      </p:sp>
      <p:sp>
        <p:nvSpPr>
          <p:cNvPr id="1113" name="Google Shape;1113;p60"/>
          <p:cNvSpPr txBox="1"/>
          <p:nvPr/>
        </p:nvSpPr>
        <p:spPr>
          <a:xfrm>
            <a:off x="7851726" y="1637694"/>
            <a:ext cx="3363600" cy="836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latin typeface="Nunito"/>
                <a:ea typeface="Nunito"/>
                <a:cs typeface="Nunito"/>
                <a:sym typeface="Nunito"/>
              </a:rPr>
              <a:t>Chief surgeon can review daily reports about surgeon schedules for the upcoming week, showing the number of surgeries performed by each surgeon</a:t>
            </a:r>
            <a:endParaRPr>
              <a:latin typeface="Nunito"/>
              <a:ea typeface="Nunito"/>
              <a:cs typeface="Nunito"/>
              <a:sym typeface="Nunito"/>
            </a:endParaRPr>
          </a:p>
        </p:txBody>
      </p:sp>
      <p:sp>
        <p:nvSpPr>
          <p:cNvPr id="1114" name="Google Shape;1114;p60"/>
          <p:cNvSpPr txBox="1"/>
          <p:nvPr/>
        </p:nvSpPr>
        <p:spPr>
          <a:xfrm>
            <a:off x="968883" y="1672958"/>
            <a:ext cx="1155300" cy="6306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2.1.1</a:t>
            </a:r>
            <a:endParaRPr sz="2400" b="1">
              <a:solidFill>
                <a:schemeClr val="lt1"/>
              </a:solidFill>
              <a:latin typeface="Nunito"/>
              <a:ea typeface="Nunito"/>
              <a:cs typeface="Nunito"/>
              <a:sym typeface="Nunito"/>
            </a:endParaRPr>
          </a:p>
        </p:txBody>
      </p:sp>
      <p:sp>
        <p:nvSpPr>
          <p:cNvPr id="1115" name="Google Shape;1115;p60"/>
          <p:cNvSpPr/>
          <p:nvPr/>
        </p:nvSpPr>
        <p:spPr>
          <a:xfrm>
            <a:off x="1200851" y="2831204"/>
            <a:ext cx="2224500" cy="10497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16" name="Google Shape;1116;p60"/>
          <p:cNvSpPr/>
          <p:nvPr/>
        </p:nvSpPr>
        <p:spPr>
          <a:xfrm>
            <a:off x="1559771" y="2782675"/>
            <a:ext cx="9781800" cy="11535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17" name="Google Shape;1117;p60"/>
          <p:cNvSpPr/>
          <p:nvPr/>
        </p:nvSpPr>
        <p:spPr>
          <a:xfrm rot="5400000">
            <a:off x="996129" y="2777503"/>
            <a:ext cx="1051928" cy="1159329"/>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18" name="Google Shape;1118;p60"/>
          <p:cNvSpPr/>
          <p:nvPr/>
        </p:nvSpPr>
        <p:spPr>
          <a:xfrm>
            <a:off x="7569599" y="2776155"/>
            <a:ext cx="3764452" cy="1159330"/>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19" name="Google Shape;1119;p60"/>
          <p:cNvSpPr txBox="1"/>
          <p:nvPr/>
        </p:nvSpPr>
        <p:spPr>
          <a:xfrm>
            <a:off x="968884" y="2991092"/>
            <a:ext cx="1155300" cy="634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2.1.2</a:t>
            </a:r>
            <a:endParaRPr sz="2400" b="1">
              <a:solidFill>
                <a:schemeClr val="lt1"/>
              </a:solidFill>
              <a:latin typeface="Nunito"/>
              <a:ea typeface="Nunito"/>
              <a:cs typeface="Nunito"/>
              <a:sym typeface="Nunito"/>
            </a:endParaRPr>
          </a:p>
        </p:txBody>
      </p:sp>
      <p:sp>
        <p:nvSpPr>
          <p:cNvPr id="1120" name="Google Shape;1120;p60"/>
          <p:cNvSpPr txBox="1"/>
          <p:nvPr/>
        </p:nvSpPr>
        <p:spPr>
          <a:xfrm>
            <a:off x="2311242" y="1094080"/>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Level 2 User Story</a:t>
            </a:r>
            <a:endParaRPr sz="1200" b="1">
              <a:solidFill>
                <a:srgbClr val="595959"/>
              </a:solidFill>
              <a:latin typeface="Nunito"/>
              <a:ea typeface="Nunito"/>
              <a:cs typeface="Nunito"/>
              <a:sym typeface="Nunito"/>
            </a:endParaRPr>
          </a:p>
        </p:txBody>
      </p:sp>
      <p:sp>
        <p:nvSpPr>
          <p:cNvPr id="1121" name="Google Shape;1121;p60"/>
          <p:cNvSpPr txBox="1"/>
          <p:nvPr/>
        </p:nvSpPr>
        <p:spPr>
          <a:xfrm>
            <a:off x="7851717" y="1069968"/>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Acceptance Criteria</a:t>
            </a:r>
            <a:endParaRPr sz="1200" b="1">
              <a:solidFill>
                <a:srgbClr val="595959"/>
              </a:solidFill>
              <a:latin typeface="Nunito"/>
              <a:ea typeface="Nunito"/>
              <a:cs typeface="Nunito"/>
              <a:sym typeface="Nunito"/>
            </a:endParaRPr>
          </a:p>
        </p:txBody>
      </p:sp>
      <p:sp>
        <p:nvSpPr>
          <p:cNvPr id="1122" name="Google Shape;1122;p60"/>
          <p:cNvSpPr txBox="1"/>
          <p:nvPr/>
        </p:nvSpPr>
        <p:spPr>
          <a:xfrm>
            <a:off x="2294008" y="2938892"/>
            <a:ext cx="5001000" cy="8415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solidFill>
                  <a:srgbClr val="3F3F3F"/>
                </a:solidFill>
                <a:latin typeface="Nunito"/>
                <a:ea typeface="Nunito"/>
                <a:cs typeface="Nunito"/>
                <a:sym typeface="Nunito"/>
              </a:rPr>
              <a:t>As a chief surgeon, I want a monthly report showing the previous month’s surgery data, sorted by surgeon so that I can review each surgeon’s workload</a:t>
            </a:r>
            <a:endParaRPr>
              <a:solidFill>
                <a:srgbClr val="3F3F3F"/>
              </a:solidFill>
              <a:latin typeface="Nunito"/>
              <a:ea typeface="Nunito"/>
              <a:cs typeface="Nunito"/>
              <a:sym typeface="Nunito"/>
            </a:endParaRPr>
          </a:p>
        </p:txBody>
      </p:sp>
      <p:sp>
        <p:nvSpPr>
          <p:cNvPr id="1123" name="Google Shape;1123;p60"/>
          <p:cNvSpPr txBox="1"/>
          <p:nvPr/>
        </p:nvSpPr>
        <p:spPr>
          <a:xfrm>
            <a:off x="7851722" y="2938892"/>
            <a:ext cx="3363600" cy="8415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latin typeface="Nunito"/>
                <a:ea typeface="Nunito"/>
                <a:cs typeface="Nunito"/>
                <a:sym typeface="Nunito"/>
              </a:rPr>
              <a:t>Chief surgeon can review monthly reports showing the previous month’s surgery schedules, including surgery type, surgeon name and number of surgeries for that surgeon</a:t>
            </a:r>
            <a:endParaRPr>
              <a:latin typeface="Nunito"/>
              <a:ea typeface="Nunito"/>
              <a:cs typeface="Nunito"/>
              <a:sym typeface="Nunito"/>
            </a:endParaRPr>
          </a:p>
        </p:txBody>
      </p:sp>
      <p:sp>
        <p:nvSpPr>
          <p:cNvPr id="1124" name="Google Shape;1124;p60"/>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25" name="Google Shape;1125;p60"/>
          <p:cNvSpPr txBox="1">
            <a:spLocks noGrp="1"/>
          </p:cNvSpPr>
          <p:nvPr>
            <p:ph type="body" idx="1"/>
          </p:nvPr>
        </p:nvSpPr>
        <p:spPr>
          <a:xfrm>
            <a:off x="309454" y="10315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User Story by Chief Surgeon</a:t>
            </a:r>
            <a:endParaRPr sz="3600">
              <a:solidFill>
                <a:srgbClr val="FFFFFF"/>
              </a:solidFill>
              <a:latin typeface="Nunito"/>
              <a:ea typeface="Nunito"/>
              <a:cs typeface="Nunito"/>
              <a:sym typeface="Nunito"/>
            </a:endParaRPr>
          </a:p>
        </p:txBody>
      </p:sp>
      <p:sp>
        <p:nvSpPr>
          <p:cNvPr id="1126" name="Google Shape;1126;p60"/>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127" name="Google Shape;1127;p60"/>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128" name="Google Shape;1128;p60"/>
          <p:cNvSpPr/>
          <p:nvPr/>
        </p:nvSpPr>
        <p:spPr>
          <a:xfrm>
            <a:off x="1221726" y="4161236"/>
            <a:ext cx="2216700" cy="10692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29" name="Google Shape;1129;p60"/>
          <p:cNvSpPr/>
          <p:nvPr/>
        </p:nvSpPr>
        <p:spPr>
          <a:xfrm>
            <a:off x="1579449" y="4111813"/>
            <a:ext cx="9749100" cy="11748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30" name="Google Shape;1130;p60"/>
          <p:cNvSpPr/>
          <p:nvPr/>
        </p:nvSpPr>
        <p:spPr>
          <a:xfrm rot="5400000">
            <a:off x="1007248" y="4124369"/>
            <a:ext cx="1075514" cy="1149248"/>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31" name="Google Shape;1131;p60"/>
          <p:cNvSpPr/>
          <p:nvPr/>
        </p:nvSpPr>
        <p:spPr>
          <a:xfrm>
            <a:off x="7573312" y="4105175"/>
            <a:ext cx="3764452" cy="118201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32" name="Google Shape;1132;p60"/>
          <p:cNvSpPr txBox="1"/>
          <p:nvPr/>
        </p:nvSpPr>
        <p:spPr>
          <a:xfrm>
            <a:off x="2311238" y="4287929"/>
            <a:ext cx="4984200" cy="856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As a chief surgeon, I want a daily report showing the outcomes of the surgery operations, so that I can better review the performance of the surgeons and provide needed training or assistance</a:t>
            </a:r>
            <a:endParaRPr>
              <a:latin typeface="Nunito"/>
              <a:ea typeface="Nunito"/>
              <a:cs typeface="Nunito"/>
              <a:sym typeface="Nunito"/>
            </a:endParaRPr>
          </a:p>
        </p:txBody>
      </p:sp>
      <p:sp>
        <p:nvSpPr>
          <p:cNvPr id="1133" name="Google Shape;1133;p60"/>
          <p:cNvSpPr txBox="1"/>
          <p:nvPr/>
        </p:nvSpPr>
        <p:spPr>
          <a:xfrm>
            <a:off x="7850422" y="4287929"/>
            <a:ext cx="3352200" cy="856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latin typeface="Nunito"/>
                <a:ea typeface="Nunito"/>
                <a:cs typeface="Nunito"/>
                <a:sym typeface="Nunito"/>
              </a:rPr>
              <a:t>Chief surgeon can review daily reports about surgery outcomes, including surgery overtime, recorded patient complaint, surgery result and surgeon’s comments about operating room staff</a:t>
            </a:r>
            <a:endParaRPr>
              <a:latin typeface="Nunito"/>
              <a:ea typeface="Nunito"/>
              <a:cs typeface="Nunito"/>
              <a:sym typeface="Nunito"/>
            </a:endParaRPr>
          </a:p>
        </p:txBody>
      </p:sp>
      <p:sp>
        <p:nvSpPr>
          <p:cNvPr id="1134" name="Google Shape;1134;p60"/>
          <p:cNvSpPr txBox="1"/>
          <p:nvPr/>
        </p:nvSpPr>
        <p:spPr>
          <a:xfrm>
            <a:off x="990532" y="4324069"/>
            <a:ext cx="1151400" cy="646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2.2.1</a:t>
            </a:r>
            <a:endParaRPr sz="2400" b="1">
              <a:solidFill>
                <a:schemeClr val="lt1"/>
              </a:solidFill>
              <a:latin typeface="Nunito"/>
              <a:ea typeface="Nunito"/>
              <a:cs typeface="Nunito"/>
              <a:sym typeface="Nunito"/>
            </a:endParaRPr>
          </a:p>
        </p:txBody>
      </p:sp>
      <p:sp>
        <p:nvSpPr>
          <p:cNvPr id="1135" name="Google Shape;1135;p60"/>
          <p:cNvSpPr/>
          <p:nvPr/>
        </p:nvSpPr>
        <p:spPr>
          <a:xfrm>
            <a:off x="1221726" y="5511117"/>
            <a:ext cx="2216700" cy="10761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36" name="Google Shape;1136;p60"/>
          <p:cNvSpPr/>
          <p:nvPr/>
        </p:nvSpPr>
        <p:spPr>
          <a:xfrm>
            <a:off x="1579449" y="5461381"/>
            <a:ext cx="9749100" cy="11823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37" name="Google Shape;1137;p60"/>
          <p:cNvSpPr/>
          <p:nvPr/>
        </p:nvSpPr>
        <p:spPr>
          <a:xfrm rot="5400000">
            <a:off x="1004889" y="5476608"/>
            <a:ext cx="1080231" cy="1149248"/>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38" name="Google Shape;1138;p60"/>
          <p:cNvSpPr/>
          <p:nvPr/>
        </p:nvSpPr>
        <p:spPr>
          <a:xfrm>
            <a:off x="7569236" y="5454699"/>
            <a:ext cx="3764452" cy="1187053"/>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39" name="Google Shape;1139;p60"/>
          <p:cNvSpPr txBox="1"/>
          <p:nvPr/>
        </p:nvSpPr>
        <p:spPr>
          <a:xfrm>
            <a:off x="990532" y="5674980"/>
            <a:ext cx="1151400" cy="6498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2.2.2</a:t>
            </a:r>
            <a:endParaRPr sz="2400" b="1">
              <a:solidFill>
                <a:schemeClr val="lt1"/>
              </a:solidFill>
              <a:latin typeface="Nunito"/>
              <a:ea typeface="Nunito"/>
              <a:cs typeface="Nunito"/>
              <a:sym typeface="Nunito"/>
            </a:endParaRPr>
          </a:p>
        </p:txBody>
      </p:sp>
      <p:sp>
        <p:nvSpPr>
          <p:cNvPr id="1140" name="Google Shape;1140;p60"/>
          <p:cNvSpPr txBox="1"/>
          <p:nvPr/>
        </p:nvSpPr>
        <p:spPr>
          <a:xfrm>
            <a:off x="2311238" y="5621483"/>
            <a:ext cx="4984200" cy="8625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solidFill>
                  <a:srgbClr val="3F3F3F"/>
                </a:solidFill>
                <a:latin typeface="Nunito"/>
                <a:ea typeface="Nunito"/>
                <a:cs typeface="Nunito"/>
                <a:sym typeface="Nunito"/>
              </a:rPr>
              <a:t>As a chief surgeon, I want a monthly report showing the outcomes of the surgery operations, so that I can better track the surgery performance tendency and provide strategic suggestions or guidance</a:t>
            </a:r>
            <a:endParaRPr>
              <a:solidFill>
                <a:srgbClr val="3F3F3F"/>
              </a:solidFill>
              <a:latin typeface="Nunito"/>
              <a:ea typeface="Nunito"/>
              <a:cs typeface="Nunito"/>
              <a:sym typeface="Nunito"/>
            </a:endParaRPr>
          </a:p>
        </p:txBody>
      </p:sp>
      <p:sp>
        <p:nvSpPr>
          <p:cNvPr id="1141" name="Google Shape;1141;p60"/>
          <p:cNvSpPr txBox="1"/>
          <p:nvPr/>
        </p:nvSpPr>
        <p:spPr>
          <a:xfrm>
            <a:off x="7850418" y="5621483"/>
            <a:ext cx="3352200" cy="8625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latin typeface="Nunito"/>
                <a:ea typeface="Nunito"/>
                <a:cs typeface="Nunito"/>
                <a:sym typeface="Nunito"/>
              </a:rPr>
              <a:t>Chief surgeon can review monthly reports about surgery outcomes, including surgery overtime, patient complaint, surgery result and surgeon’s comments about operating room staff</a:t>
            </a:r>
            <a:endParaRPr>
              <a:latin typeface="Nunito"/>
              <a:ea typeface="Nunito"/>
              <a:cs typeface="Nunito"/>
              <a:sym typeface="Nunito"/>
            </a:endParaRPr>
          </a:p>
        </p:txBody>
      </p:sp>
      <p:sp>
        <p:nvSpPr>
          <p:cNvPr id="1142" name="Google Shape;1142;p60"/>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1" name="Shape 1146"/>
        <p:cNvGrpSpPr/>
        <p:nvPr/>
      </p:nvGrpSpPr>
      <p:grpSpPr>
        <a:xfrm>
          <a:off x="0" y="0"/>
          <a:ext cx="0" cy="0"/>
          <a:chOff x="0" y="0"/>
          <a:chExt cx="0" cy="0"/>
        </a:xfrm>
      </p:grpSpPr>
      <p:grpSp>
        <p:nvGrpSpPr>
          <p:cNvPr id="1147" name="Google Shape;1147;p61"/>
          <p:cNvGrpSpPr/>
          <p:nvPr/>
        </p:nvGrpSpPr>
        <p:grpSpPr>
          <a:xfrm>
            <a:off x="0" y="380052"/>
            <a:ext cx="12191722" cy="403228"/>
            <a:chOff x="0" y="6075349"/>
            <a:chExt cx="11260480" cy="372428"/>
          </a:xfrm>
        </p:grpSpPr>
        <p:sp>
          <p:nvSpPr>
            <p:cNvPr id="1148" name="Google Shape;1148;p61"/>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49" name="Google Shape;1149;p61"/>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0" name="Google Shape;1150;p61"/>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1" name="Google Shape;1151;p61"/>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2" name="Google Shape;1152;p61"/>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3" name="Google Shape;1153;p61"/>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1154" name="Google Shape;1154;p61"/>
          <p:cNvGrpSpPr/>
          <p:nvPr/>
        </p:nvGrpSpPr>
        <p:grpSpPr>
          <a:xfrm>
            <a:off x="0" y="6074411"/>
            <a:ext cx="12191722" cy="403228"/>
            <a:chOff x="0" y="6075349"/>
            <a:chExt cx="11260480" cy="372428"/>
          </a:xfrm>
        </p:grpSpPr>
        <p:sp>
          <p:nvSpPr>
            <p:cNvPr id="1155" name="Google Shape;1155;p61"/>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6" name="Google Shape;1156;p61"/>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7" name="Google Shape;1157;p61"/>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8" name="Google Shape;1158;p61"/>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59" name="Google Shape;1159;p61"/>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160" name="Google Shape;1160;p61"/>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161" name="Google Shape;1161;p61"/>
          <p:cNvSpPr txBox="1"/>
          <p:nvPr/>
        </p:nvSpPr>
        <p:spPr>
          <a:xfrm>
            <a:off x="890525" y="2061699"/>
            <a:ext cx="6336000" cy="3657600"/>
          </a:xfrm>
          <a:prstGeom prst="rect">
            <a:avLst/>
          </a:prstGeom>
          <a:noFill/>
          <a:ln>
            <a:noFill/>
          </a:ln>
        </p:spPr>
        <p:txBody>
          <a:bodyPr spcFirstLastPara="1" wrap="square" lIns="91425" tIns="45700" rIns="91425" bIns="45700" anchor="t" anchorCtr="0">
            <a:noAutofit/>
          </a:bodyPr>
          <a:lstStyle/>
          <a:p>
            <a:pPr marL="609600" lvl="0" indent="-406400" algn="l" rtl="0">
              <a:lnSpc>
                <a:spcPct val="115000"/>
              </a:lnSpc>
              <a:spcBef>
                <a:spcPts val="0"/>
              </a:spcBef>
              <a:spcAft>
                <a:spcPts val="0"/>
              </a:spcAft>
              <a:buClr>
                <a:srgbClr val="FFFFFF"/>
              </a:buClr>
              <a:buSzPts val="1600"/>
              <a:buFont typeface="Nunito"/>
              <a:buChar char="●"/>
            </a:pPr>
            <a:r>
              <a:rPr lang="en-US" sz="1600">
                <a:solidFill>
                  <a:srgbClr val="FFFFFF"/>
                </a:solidFill>
                <a:latin typeface="Nunito"/>
                <a:ea typeface="Nunito"/>
                <a:cs typeface="Nunito"/>
                <a:sym typeface="Nunito"/>
              </a:rPr>
              <a:t>Jackie grew up in Sacramento and is the daughter of immigrants. She graduated from Sacramento State University with her BS in Public Health and then continued her education in their Resident Nursing program, all while holding multiple part time jobs to make ends meet.</a:t>
            </a:r>
            <a:endParaRPr sz="1600">
              <a:solidFill>
                <a:srgbClr val="FFFFFF"/>
              </a:solidFill>
              <a:latin typeface="Nunito"/>
              <a:ea typeface="Nunito"/>
              <a:cs typeface="Nunito"/>
              <a:sym typeface="Nunito"/>
            </a:endParaRPr>
          </a:p>
          <a:p>
            <a:pPr marL="609600" lvl="0" indent="-406400" algn="l" rtl="0">
              <a:lnSpc>
                <a:spcPct val="115000"/>
              </a:lnSpc>
              <a:spcBef>
                <a:spcPts val="1300"/>
              </a:spcBef>
              <a:spcAft>
                <a:spcPts val="0"/>
              </a:spcAft>
              <a:buClr>
                <a:srgbClr val="FFFFFF"/>
              </a:buClr>
              <a:buSzPts val="1600"/>
              <a:buFont typeface="Nunito"/>
              <a:buChar char="●"/>
            </a:pPr>
            <a:r>
              <a:rPr lang="en-US" sz="1600">
                <a:solidFill>
                  <a:srgbClr val="FFFFFF"/>
                </a:solidFill>
                <a:latin typeface="Nunito"/>
                <a:ea typeface="Nunito"/>
                <a:cs typeface="Nunito"/>
                <a:sym typeface="Nunito"/>
              </a:rPr>
              <a:t>Jackie enjoys spending time with her family, especially her younger brother, who is 10 years younger than her. She grew up playing soccer and now plays recreationally on an indoor soccer team. </a:t>
            </a:r>
            <a:endParaRPr sz="1600">
              <a:solidFill>
                <a:srgbClr val="FFFFFF"/>
              </a:solidFill>
              <a:latin typeface="Nunito"/>
              <a:ea typeface="Nunito"/>
              <a:cs typeface="Nunito"/>
              <a:sym typeface="Nunito"/>
            </a:endParaRPr>
          </a:p>
          <a:p>
            <a:pPr marL="609600" lvl="0" indent="-406400" algn="l" rtl="0">
              <a:lnSpc>
                <a:spcPct val="115000"/>
              </a:lnSpc>
              <a:spcBef>
                <a:spcPts val="1300"/>
              </a:spcBef>
              <a:spcAft>
                <a:spcPts val="0"/>
              </a:spcAft>
              <a:buClr>
                <a:srgbClr val="FFFFFF"/>
              </a:buClr>
              <a:buSzPts val="1600"/>
              <a:buFont typeface="Nunito"/>
              <a:buChar char="●"/>
            </a:pPr>
            <a:r>
              <a:rPr lang="en-US" sz="1600">
                <a:solidFill>
                  <a:srgbClr val="FFFFFF"/>
                </a:solidFill>
                <a:latin typeface="Nunito"/>
                <a:ea typeface="Nunito"/>
                <a:cs typeface="Nunito"/>
                <a:sym typeface="Nunito"/>
              </a:rPr>
              <a:t>Since she’s started her nursing career, she finally feels her family is achieving the American dream. </a:t>
            </a:r>
            <a:endParaRPr sz="1600">
              <a:solidFill>
                <a:srgbClr val="FFFFFF"/>
              </a:solidFill>
              <a:latin typeface="Nunito"/>
              <a:ea typeface="Nunito"/>
              <a:cs typeface="Nunito"/>
              <a:sym typeface="Nunito"/>
            </a:endParaRPr>
          </a:p>
          <a:p>
            <a:pPr marL="0" marR="0" lvl="0" indent="0" algn="l" rtl="0">
              <a:spcBef>
                <a:spcPts val="1300"/>
              </a:spcBef>
              <a:spcAft>
                <a:spcPts val="0"/>
              </a:spcAft>
              <a:buNone/>
            </a:pPr>
            <a:endParaRPr sz="1200">
              <a:solidFill>
                <a:srgbClr val="FFFFFF"/>
              </a:solidFill>
              <a:latin typeface="Nunito"/>
              <a:ea typeface="Nunito"/>
              <a:cs typeface="Nunito"/>
              <a:sym typeface="Nunito"/>
            </a:endParaRPr>
          </a:p>
        </p:txBody>
      </p:sp>
      <p:sp>
        <p:nvSpPr>
          <p:cNvPr id="1162" name="Google Shape;1162;p61"/>
          <p:cNvSpPr txBox="1"/>
          <p:nvPr/>
        </p:nvSpPr>
        <p:spPr>
          <a:xfrm>
            <a:off x="890525" y="945275"/>
            <a:ext cx="10918800" cy="757200"/>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chemeClr val="dk1"/>
              </a:buClr>
              <a:buSzPts val="1100"/>
              <a:buFont typeface="Arial"/>
              <a:buNone/>
            </a:pPr>
            <a:r>
              <a:rPr lang="en-US" sz="3600" b="1">
                <a:solidFill>
                  <a:schemeClr val="lt1"/>
                </a:solidFill>
                <a:latin typeface="Nunito"/>
                <a:ea typeface="Nunito"/>
                <a:cs typeface="Nunito"/>
                <a:sym typeface="Nunito"/>
              </a:rPr>
              <a:t>Persona 3: Jackie Hillford (Nurse Unit Manager)</a:t>
            </a:r>
            <a:endParaRPr sz="3600" b="1">
              <a:solidFill>
                <a:schemeClr val="lt1"/>
              </a:solidFill>
              <a:latin typeface="Nunito"/>
              <a:ea typeface="Nunito"/>
              <a:cs typeface="Nunito"/>
              <a:sym typeface="Nunito"/>
            </a:endParaRPr>
          </a:p>
          <a:p>
            <a:pPr marL="0" marR="0" lvl="0" indent="0" algn="l" rtl="0">
              <a:lnSpc>
                <a:spcPct val="110000"/>
              </a:lnSpc>
              <a:spcBef>
                <a:spcPts val="0"/>
              </a:spcBef>
              <a:spcAft>
                <a:spcPts val="0"/>
              </a:spcAft>
              <a:buClr>
                <a:schemeClr val="dk1"/>
              </a:buClr>
              <a:buSzPts val="1100"/>
              <a:buFont typeface="Arial"/>
              <a:buNone/>
            </a:pPr>
            <a:endParaRPr sz="3600" b="1">
              <a:solidFill>
                <a:schemeClr val="lt1"/>
              </a:solidFill>
              <a:latin typeface="Nunito"/>
              <a:ea typeface="Nunito"/>
              <a:cs typeface="Nunito"/>
              <a:sym typeface="Nunito"/>
            </a:endParaRPr>
          </a:p>
          <a:p>
            <a:pPr marL="0" marR="0" lvl="0" indent="0" algn="l" rtl="0">
              <a:lnSpc>
                <a:spcPct val="110000"/>
              </a:lnSpc>
              <a:spcBef>
                <a:spcPts val="0"/>
              </a:spcBef>
              <a:spcAft>
                <a:spcPts val="0"/>
              </a:spcAft>
              <a:buClr>
                <a:schemeClr val="dk1"/>
              </a:buClr>
              <a:buSzPts val="1100"/>
              <a:buFont typeface="Arial"/>
              <a:buNone/>
            </a:pPr>
            <a:endParaRPr sz="3600" b="1">
              <a:solidFill>
                <a:schemeClr val="lt1"/>
              </a:solidFill>
              <a:latin typeface="Nunito"/>
              <a:ea typeface="Nunito"/>
              <a:cs typeface="Nunito"/>
              <a:sym typeface="Nunito"/>
            </a:endParaRPr>
          </a:p>
        </p:txBody>
      </p:sp>
      <p:pic>
        <p:nvPicPr>
          <p:cNvPr id="1163" name="Google Shape;1163;p61"/>
          <p:cNvPicPr preferRelativeResize="0"/>
          <p:nvPr/>
        </p:nvPicPr>
        <p:blipFill rotWithShape="1">
          <a:blip r:embed="rId3">
            <a:alphaModFix/>
          </a:blip>
          <a:srcRect l="4685" r="4685"/>
          <a:stretch/>
        </p:blipFill>
        <p:spPr>
          <a:xfrm>
            <a:off x="7755000" y="1793200"/>
            <a:ext cx="3728700" cy="3728700"/>
          </a:xfrm>
          <a:prstGeom prst="ellipse">
            <a:avLst/>
          </a:prstGeom>
          <a:noFill/>
          <a:ln>
            <a:noFill/>
          </a:ln>
        </p:spPr>
      </p:pic>
      <p:sp>
        <p:nvSpPr>
          <p:cNvPr id="1164" name="Google Shape;1164;p61"/>
          <p:cNvSpPr txBox="1"/>
          <p:nvPr/>
        </p:nvSpPr>
        <p:spPr>
          <a:xfrm>
            <a:off x="11002300" y="1984867"/>
            <a:ext cx="591900" cy="494700"/>
          </a:xfrm>
          <a:prstGeom prst="rect">
            <a:avLst/>
          </a:prstGeom>
          <a:noFill/>
          <a:ln>
            <a:noFill/>
          </a:ln>
        </p:spPr>
        <p:txBody>
          <a:bodyPr spcFirstLastPara="1" wrap="square" lIns="121900" tIns="121900" rIns="121900" bIns="121900" anchor="b" anchorCtr="0">
            <a:noAutofit/>
          </a:bodyPr>
          <a:lstStyle/>
          <a:p>
            <a:pPr marL="0" lvl="0" indent="0" algn="l" rtl="0">
              <a:spcBef>
                <a:spcPts val="0"/>
              </a:spcBef>
              <a:spcAft>
                <a:spcPts val="0"/>
              </a:spcAft>
              <a:buNone/>
            </a:pPr>
            <a:r>
              <a:rPr lang="en-US" sz="1100">
                <a:solidFill>
                  <a:srgbClr val="FFFFFF"/>
                </a:solidFill>
                <a:latin typeface="Nunito"/>
                <a:ea typeface="Nunito"/>
                <a:cs typeface="Nunito"/>
                <a:sym typeface="Nunito"/>
              </a:rPr>
              <a:t>15</a:t>
            </a:r>
            <a:endParaRPr sz="1100">
              <a:solidFill>
                <a:srgbClr val="FFFFFF"/>
              </a:solidFill>
              <a:latin typeface="Nunito"/>
              <a:ea typeface="Nunito"/>
              <a:cs typeface="Nunito"/>
              <a:sym typeface="Nunito"/>
            </a:endParaRPr>
          </a:p>
        </p:txBody>
      </p:sp>
      <p:sp>
        <p:nvSpPr>
          <p:cNvPr id="1165" name="Google Shape;1165;p61"/>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r>
              <a:rPr lang="en-US" sz="900">
                <a:solidFill>
                  <a:srgbClr val="FFFFFF"/>
                </a:solidFill>
                <a:latin typeface="Nunito Light"/>
                <a:ea typeface="Nunito Light"/>
                <a:cs typeface="Nunito Light"/>
                <a:sym typeface="Nunito Light"/>
              </a:rPr>
              <a:t>[15] Voltamax. Retrieved from https://pixabay.com/photos/nurse-medicine-doctor-hospital-2019420/</a:t>
            </a:r>
            <a:endParaRPr sz="900">
              <a:solidFill>
                <a:srgbClr val="FFFFFF"/>
              </a:solidFill>
              <a:latin typeface="Nunito Light"/>
              <a:ea typeface="Nunito Light"/>
              <a:cs typeface="Nunito Light"/>
              <a:sym typeface="Nunito Light"/>
            </a:endParaRPr>
          </a:p>
        </p:txBody>
      </p:sp>
      <p:sp>
        <p:nvSpPr>
          <p:cNvPr id="1166" name="Google Shape;1166;p61"/>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grpSp>
        <p:nvGrpSpPr>
          <p:cNvPr id="346" name="Google Shape;346;p35"/>
          <p:cNvGrpSpPr/>
          <p:nvPr/>
        </p:nvGrpSpPr>
        <p:grpSpPr>
          <a:xfrm>
            <a:off x="2804645" y="2799908"/>
            <a:ext cx="786508" cy="1309462"/>
            <a:chOff x="756338" y="2636913"/>
            <a:chExt cx="1152128" cy="1918185"/>
          </a:xfrm>
        </p:grpSpPr>
        <p:grpSp>
          <p:nvGrpSpPr>
            <p:cNvPr id="347" name="Google Shape;347;p35"/>
            <p:cNvGrpSpPr/>
            <p:nvPr/>
          </p:nvGrpSpPr>
          <p:grpSpPr>
            <a:xfrm>
              <a:off x="756338" y="2636913"/>
              <a:ext cx="1152128" cy="1918185"/>
              <a:chOff x="3631246" y="4903910"/>
              <a:chExt cx="446244" cy="742954"/>
            </a:xfrm>
          </p:grpSpPr>
          <p:sp>
            <p:nvSpPr>
              <p:cNvPr id="348" name="Google Shape;348;p35"/>
              <p:cNvSpPr/>
              <p:nvPr/>
            </p:nvSpPr>
            <p:spPr>
              <a:xfrm>
                <a:off x="3631246" y="4903910"/>
                <a:ext cx="446244" cy="742954"/>
              </a:xfrm>
              <a:custGeom>
                <a:avLst/>
                <a:gdLst/>
                <a:ahLst/>
                <a:cxnLst/>
                <a:rect l="l" t="t" r="r" b="b"/>
                <a:pathLst>
                  <a:path w="566" h="1053" extrusionOk="0">
                    <a:moveTo>
                      <a:pt x="530" y="0"/>
                    </a:moveTo>
                    <a:cubicBezTo>
                      <a:pt x="36" y="0"/>
                      <a:pt x="36" y="0"/>
                      <a:pt x="36" y="0"/>
                    </a:cubicBezTo>
                    <a:cubicBezTo>
                      <a:pt x="16" y="0"/>
                      <a:pt x="0" y="16"/>
                      <a:pt x="0" y="36"/>
                    </a:cubicBezTo>
                    <a:cubicBezTo>
                      <a:pt x="0" y="1017"/>
                      <a:pt x="0" y="1017"/>
                      <a:pt x="0" y="1017"/>
                    </a:cubicBezTo>
                    <a:cubicBezTo>
                      <a:pt x="0" y="1037"/>
                      <a:pt x="16" y="1053"/>
                      <a:pt x="36" y="1053"/>
                    </a:cubicBezTo>
                    <a:cubicBezTo>
                      <a:pt x="530" y="1053"/>
                      <a:pt x="530" y="1053"/>
                      <a:pt x="530" y="1053"/>
                    </a:cubicBezTo>
                    <a:cubicBezTo>
                      <a:pt x="550" y="1053"/>
                      <a:pt x="566" y="1037"/>
                      <a:pt x="566" y="1017"/>
                    </a:cubicBezTo>
                    <a:cubicBezTo>
                      <a:pt x="566" y="36"/>
                      <a:pt x="566" y="36"/>
                      <a:pt x="566" y="36"/>
                    </a:cubicBezTo>
                    <a:cubicBezTo>
                      <a:pt x="566" y="16"/>
                      <a:pt x="550" y="0"/>
                      <a:pt x="530" y="0"/>
                    </a:cubicBezTo>
                    <a:close/>
                    <a:moveTo>
                      <a:pt x="520" y="911"/>
                    </a:moveTo>
                    <a:cubicBezTo>
                      <a:pt x="48" y="911"/>
                      <a:pt x="48" y="911"/>
                      <a:pt x="48" y="911"/>
                    </a:cubicBezTo>
                    <a:cubicBezTo>
                      <a:pt x="48" y="108"/>
                      <a:pt x="48" y="108"/>
                      <a:pt x="48" y="108"/>
                    </a:cubicBezTo>
                    <a:cubicBezTo>
                      <a:pt x="520" y="108"/>
                      <a:pt x="520" y="108"/>
                      <a:pt x="520" y="108"/>
                    </a:cubicBezTo>
                    <a:lnTo>
                      <a:pt x="520" y="911"/>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sp>
            <p:nvSpPr>
              <p:cNvPr id="349" name="Google Shape;349;p35"/>
              <p:cNvSpPr/>
              <p:nvPr/>
            </p:nvSpPr>
            <p:spPr>
              <a:xfrm>
                <a:off x="3802267" y="4938019"/>
                <a:ext cx="104202" cy="20042"/>
              </a:xfrm>
              <a:prstGeom prst="roundRect">
                <a:avLst>
                  <a:gd name="adj" fmla="val 50000"/>
                </a:avLst>
              </a:prstGeom>
              <a:solidFill>
                <a:srgbClr val="B3CCD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sp>
            <p:nvSpPr>
              <p:cNvPr id="350" name="Google Shape;350;p35"/>
              <p:cNvSpPr/>
              <p:nvPr/>
            </p:nvSpPr>
            <p:spPr>
              <a:xfrm>
                <a:off x="3822161" y="5563917"/>
                <a:ext cx="64414" cy="64414"/>
              </a:xfrm>
              <a:prstGeom prst="ellipse">
                <a:avLst/>
              </a:prstGeom>
              <a:solidFill>
                <a:srgbClr val="8EB3B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sp>
            <p:nvSpPr>
              <p:cNvPr id="351" name="Google Shape;351;p35"/>
              <p:cNvSpPr/>
              <p:nvPr/>
            </p:nvSpPr>
            <p:spPr>
              <a:xfrm rot="10800000" flipH="1">
                <a:off x="3667586" y="4984405"/>
                <a:ext cx="353926" cy="561866"/>
              </a:xfrm>
              <a:custGeom>
                <a:avLst/>
                <a:gdLst/>
                <a:ahLst/>
                <a:cxnLst/>
                <a:rect l="l" t="t" r="r" b="b"/>
                <a:pathLst>
                  <a:path w="1149070" h="660238" extrusionOk="0">
                    <a:moveTo>
                      <a:pt x="0" y="660238"/>
                    </a:moveTo>
                    <a:lnTo>
                      <a:pt x="0" y="0"/>
                    </a:lnTo>
                    <a:cubicBezTo>
                      <a:pt x="179823" y="397879"/>
                      <a:pt x="710167" y="602719"/>
                      <a:pt x="1149070" y="660238"/>
                    </a:cubicBezTo>
                    <a:lnTo>
                      <a:pt x="0" y="660238"/>
                    </a:lnTo>
                    <a:close/>
                  </a:path>
                </a:pathLst>
              </a:custGeom>
              <a:solidFill>
                <a:srgbClr val="BAE7DB">
                  <a:alpha val="2196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grpSp>
        <p:sp>
          <p:nvSpPr>
            <p:cNvPr id="352" name="Google Shape;352;p35"/>
            <p:cNvSpPr/>
            <p:nvPr/>
          </p:nvSpPr>
          <p:spPr>
            <a:xfrm>
              <a:off x="1260394" y="4352086"/>
              <a:ext cx="144017" cy="144015"/>
            </a:xfrm>
            <a:prstGeom prst="ellipse">
              <a:avLst/>
            </a:prstGeom>
            <a:solidFill>
              <a:srgbClr val="B3CCD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Calibri"/>
                <a:ea typeface="Calibri"/>
                <a:cs typeface="Calibri"/>
                <a:sym typeface="Calibri"/>
              </a:endParaRPr>
            </a:p>
          </p:txBody>
        </p:sp>
      </p:grpSp>
      <p:sp>
        <p:nvSpPr>
          <p:cNvPr id="353" name="Google Shape;353;p35"/>
          <p:cNvSpPr/>
          <p:nvPr/>
        </p:nvSpPr>
        <p:spPr>
          <a:xfrm>
            <a:off x="3405286" y="3418416"/>
            <a:ext cx="548033" cy="74014"/>
          </a:xfrm>
          <a:custGeom>
            <a:avLst/>
            <a:gdLst/>
            <a:ahLst/>
            <a:cxnLst/>
            <a:rect l="l" t="t" r="r" b="b"/>
            <a:pathLst>
              <a:path w="548033" h="74014" extrusionOk="0">
                <a:moveTo>
                  <a:pt x="37007" y="0"/>
                </a:moveTo>
                <a:lnTo>
                  <a:pt x="548033" y="0"/>
                </a:lnTo>
                <a:lnTo>
                  <a:pt x="548033" y="73374"/>
                </a:lnTo>
                <a:lnTo>
                  <a:pt x="37007" y="74014"/>
                </a:lnTo>
                <a:cubicBezTo>
                  <a:pt x="16535" y="74014"/>
                  <a:pt x="0" y="56692"/>
                  <a:pt x="0" y="37007"/>
                </a:cubicBezTo>
                <a:cubicBezTo>
                  <a:pt x="0" y="16535"/>
                  <a:pt x="17322" y="0"/>
                  <a:pt x="37007" y="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354" name="Google Shape;354;p35"/>
          <p:cNvGrpSpPr/>
          <p:nvPr/>
        </p:nvGrpSpPr>
        <p:grpSpPr>
          <a:xfrm>
            <a:off x="-7366" y="2231689"/>
            <a:ext cx="4086409" cy="2407122"/>
            <a:chOff x="-7366" y="2231689"/>
            <a:chExt cx="4086409" cy="2407122"/>
          </a:xfrm>
        </p:grpSpPr>
        <p:sp>
          <p:nvSpPr>
            <p:cNvPr id="355" name="Google Shape;355;p35"/>
            <p:cNvSpPr/>
            <p:nvPr/>
          </p:nvSpPr>
          <p:spPr>
            <a:xfrm rot="5400000">
              <a:off x="840850" y="2833400"/>
              <a:ext cx="2055457" cy="1210749"/>
            </a:xfrm>
            <a:custGeom>
              <a:avLst/>
              <a:gdLst/>
              <a:ahLst/>
              <a:cxnLst/>
              <a:rect l="l" t="t" r="r" b="b"/>
              <a:pathLst>
                <a:path w="1255887" h="739769" extrusionOk="0">
                  <a:moveTo>
                    <a:pt x="0" y="0"/>
                  </a:moveTo>
                  <a:lnTo>
                    <a:pt x="101935" y="0"/>
                  </a:lnTo>
                  <a:lnTo>
                    <a:pt x="126181" y="48492"/>
                  </a:lnTo>
                  <a:lnTo>
                    <a:pt x="165558" y="135996"/>
                  </a:lnTo>
                  <a:lnTo>
                    <a:pt x="194726" y="204540"/>
                  </a:lnTo>
                  <a:lnTo>
                    <a:pt x="223893" y="276001"/>
                  </a:lnTo>
                  <a:lnTo>
                    <a:pt x="255978" y="341629"/>
                  </a:lnTo>
                  <a:lnTo>
                    <a:pt x="288062" y="408715"/>
                  </a:lnTo>
                  <a:lnTo>
                    <a:pt x="327439" y="467050"/>
                  </a:lnTo>
                  <a:lnTo>
                    <a:pt x="369732" y="522469"/>
                  </a:lnTo>
                  <a:lnTo>
                    <a:pt x="423693" y="567679"/>
                  </a:lnTo>
                  <a:lnTo>
                    <a:pt x="452861" y="588097"/>
                  </a:lnTo>
                  <a:lnTo>
                    <a:pt x="489320" y="612889"/>
                  </a:lnTo>
                  <a:lnTo>
                    <a:pt x="528697" y="631848"/>
                  </a:lnTo>
                  <a:lnTo>
                    <a:pt x="573907" y="646432"/>
                  </a:lnTo>
                  <a:lnTo>
                    <a:pt x="622034" y="655183"/>
                  </a:lnTo>
                  <a:lnTo>
                    <a:pt x="674536" y="649349"/>
                  </a:lnTo>
                  <a:lnTo>
                    <a:pt x="741622" y="628932"/>
                  </a:lnTo>
                  <a:lnTo>
                    <a:pt x="799957" y="599764"/>
                  </a:lnTo>
                  <a:lnTo>
                    <a:pt x="849543" y="561846"/>
                  </a:lnTo>
                  <a:lnTo>
                    <a:pt x="894753" y="519552"/>
                  </a:lnTo>
                  <a:lnTo>
                    <a:pt x="935588" y="469967"/>
                  </a:lnTo>
                  <a:lnTo>
                    <a:pt x="969131" y="416007"/>
                  </a:lnTo>
                  <a:lnTo>
                    <a:pt x="998298" y="357671"/>
                  </a:lnTo>
                  <a:lnTo>
                    <a:pt x="1027466" y="296419"/>
                  </a:lnTo>
                  <a:lnTo>
                    <a:pt x="1053717" y="236625"/>
                  </a:lnTo>
                  <a:lnTo>
                    <a:pt x="1081427" y="175372"/>
                  </a:lnTo>
                  <a:lnTo>
                    <a:pt x="1107678" y="111203"/>
                  </a:lnTo>
                  <a:lnTo>
                    <a:pt x="1159187" y="0"/>
                  </a:lnTo>
                  <a:lnTo>
                    <a:pt x="1255887" y="0"/>
                  </a:lnTo>
                  <a:lnTo>
                    <a:pt x="1250600" y="10574"/>
                  </a:lnTo>
                  <a:lnTo>
                    <a:pt x="1218515" y="74743"/>
                  </a:lnTo>
                  <a:lnTo>
                    <a:pt x="1186431" y="140371"/>
                  </a:lnTo>
                  <a:lnTo>
                    <a:pt x="1160180" y="207457"/>
                  </a:lnTo>
                  <a:lnTo>
                    <a:pt x="1131012" y="273084"/>
                  </a:lnTo>
                  <a:lnTo>
                    <a:pt x="1101844" y="337254"/>
                  </a:lnTo>
                  <a:lnTo>
                    <a:pt x="1072676" y="399964"/>
                  </a:lnTo>
                  <a:lnTo>
                    <a:pt x="1040592" y="458300"/>
                  </a:lnTo>
                  <a:lnTo>
                    <a:pt x="1004132" y="515177"/>
                  </a:lnTo>
                  <a:lnTo>
                    <a:pt x="964755" y="567679"/>
                  </a:lnTo>
                  <a:lnTo>
                    <a:pt x="919545" y="615806"/>
                  </a:lnTo>
                  <a:lnTo>
                    <a:pt x="868502" y="655183"/>
                  </a:lnTo>
                  <a:lnTo>
                    <a:pt x="810166" y="690184"/>
                  </a:lnTo>
                  <a:lnTo>
                    <a:pt x="744539" y="719352"/>
                  </a:lnTo>
                  <a:lnTo>
                    <a:pt x="670161" y="736852"/>
                  </a:lnTo>
                  <a:lnTo>
                    <a:pt x="605991" y="739769"/>
                  </a:lnTo>
                  <a:lnTo>
                    <a:pt x="544739" y="732477"/>
                  </a:lnTo>
                  <a:lnTo>
                    <a:pt x="489320" y="710601"/>
                  </a:lnTo>
                  <a:lnTo>
                    <a:pt x="436818" y="687267"/>
                  </a:lnTo>
                  <a:lnTo>
                    <a:pt x="391608" y="658099"/>
                  </a:lnTo>
                  <a:lnTo>
                    <a:pt x="353690" y="631848"/>
                  </a:lnTo>
                  <a:lnTo>
                    <a:pt x="308480" y="591013"/>
                  </a:lnTo>
                  <a:lnTo>
                    <a:pt x="269103" y="544345"/>
                  </a:lnTo>
                  <a:lnTo>
                    <a:pt x="237019" y="490385"/>
                  </a:lnTo>
                  <a:lnTo>
                    <a:pt x="207851" y="434966"/>
                  </a:lnTo>
                  <a:lnTo>
                    <a:pt x="181600" y="376630"/>
                  </a:lnTo>
                  <a:lnTo>
                    <a:pt x="155349" y="315378"/>
                  </a:lnTo>
                  <a:lnTo>
                    <a:pt x="115972" y="227874"/>
                  </a:lnTo>
                  <a:lnTo>
                    <a:pt x="70762" y="140371"/>
                  </a:lnTo>
                  <a:lnTo>
                    <a:pt x="25552" y="52868"/>
                  </a:lnTo>
                  <a:close/>
                </a:path>
              </a:pathLst>
            </a:custGeom>
            <a:solidFill>
              <a:srgbClr val="ED2421"/>
            </a:solidFill>
            <a:ln>
              <a:noFill/>
            </a:ln>
            <a:effectLst>
              <a:outerShdw blurRad="25400" sx="102000" sy="102000" algn="ctr" rotWithShape="0">
                <a:srgbClr val="000000">
                  <a:alpha val="40000"/>
                </a:srgbClr>
              </a:outerShdw>
            </a:effectLst>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6" name="Google Shape;356;p35"/>
            <p:cNvSpPr/>
            <p:nvPr/>
          </p:nvSpPr>
          <p:spPr>
            <a:xfrm rot="5400000">
              <a:off x="2070238" y="2630006"/>
              <a:ext cx="2407122" cy="1610489"/>
            </a:xfrm>
            <a:custGeom>
              <a:avLst/>
              <a:gdLst/>
              <a:ahLst/>
              <a:cxnLst/>
              <a:rect l="l" t="t" r="r" b="b"/>
              <a:pathLst>
                <a:path w="1608138" h="1075928" extrusionOk="0">
                  <a:moveTo>
                    <a:pt x="1012825" y="4763"/>
                  </a:moveTo>
                  <a:lnTo>
                    <a:pt x="1062038" y="4763"/>
                  </a:lnTo>
                  <a:lnTo>
                    <a:pt x="1108075" y="17463"/>
                  </a:lnTo>
                  <a:lnTo>
                    <a:pt x="1157288" y="36513"/>
                  </a:lnTo>
                  <a:lnTo>
                    <a:pt x="1201738" y="57150"/>
                  </a:lnTo>
                  <a:lnTo>
                    <a:pt x="1241425" y="74613"/>
                  </a:lnTo>
                  <a:lnTo>
                    <a:pt x="1301750" y="106363"/>
                  </a:lnTo>
                  <a:lnTo>
                    <a:pt x="1365250" y="149225"/>
                  </a:lnTo>
                  <a:lnTo>
                    <a:pt x="1423988" y="198438"/>
                  </a:lnTo>
                  <a:lnTo>
                    <a:pt x="1474788" y="258763"/>
                  </a:lnTo>
                  <a:lnTo>
                    <a:pt x="1520826" y="328613"/>
                  </a:lnTo>
                  <a:lnTo>
                    <a:pt x="1558926" y="406400"/>
                  </a:lnTo>
                  <a:lnTo>
                    <a:pt x="1587501" y="490538"/>
                  </a:lnTo>
                  <a:lnTo>
                    <a:pt x="1604963" y="579438"/>
                  </a:lnTo>
                  <a:lnTo>
                    <a:pt x="1608138" y="677863"/>
                  </a:lnTo>
                  <a:lnTo>
                    <a:pt x="1597026" y="779463"/>
                  </a:lnTo>
                  <a:lnTo>
                    <a:pt x="1576388" y="865188"/>
                  </a:lnTo>
                  <a:lnTo>
                    <a:pt x="1547813" y="942975"/>
                  </a:lnTo>
                  <a:lnTo>
                    <a:pt x="1516063" y="1017588"/>
                  </a:lnTo>
                  <a:lnTo>
                    <a:pt x="1486893" y="1075928"/>
                  </a:lnTo>
                  <a:lnTo>
                    <a:pt x="1381632" y="1075928"/>
                  </a:lnTo>
                  <a:lnTo>
                    <a:pt x="1495426" y="830263"/>
                  </a:lnTo>
                  <a:lnTo>
                    <a:pt x="1506538" y="762000"/>
                  </a:lnTo>
                  <a:lnTo>
                    <a:pt x="1509713" y="685800"/>
                  </a:lnTo>
                  <a:lnTo>
                    <a:pt x="1506538" y="608013"/>
                  </a:lnTo>
                  <a:lnTo>
                    <a:pt x="1495426" y="536575"/>
                  </a:lnTo>
                  <a:lnTo>
                    <a:pt x="1477963" y="466725"/>
                  </a:lnTo>
                  <a:lnTo>
                    <a:pt x="1457326" y="403225"/>
                  </a:lnTo>
                  <a:lnTo>
                    <a:pt x="1431926" y="354013"/>
                  </a:lnTo>
                  <a:lnTo>
                    <a:pt x="1389063" y="296863"/>
                  </a:lnTo>
                  <a:lnTo>
                    <a:pt x="1336675" y="239713"/>
                  </a:lnTo>
                  <a:lnTo>
                    <a:pt x="1273175" y="190500"/>
                  </a:lnTo>
                  <a:lnTo>
                    <a:pt x="1201738" y="149225"/>
                  </a:lnTo>
                  <a:lnTo>
                    <a:pt x="1125538" y="127000"/>
                  </a:lnTo>
                  <a:lnTo>
                    <a:pt x="1096963" y="123825"/>
                  </a:lnTo>
                  <a:lnTo>
                    <a:pt x="1071563" y="131763"/>
                  </a:lnTo>
                  <a:lnTo>
                    <a:pt x="1042988" y="138113"/>
                  </a:lnTo>
                  <a:lnTo>
                    <a:pt x="1012825" y="146050"/>
                  </a:lnTo>
                  <a:lnTo>
                    <a:pt x="981075" y="144463"/>
                  </a:lnTo>
                  <a:lnTo>
                    <a:pt x="966788" y="127000"/>
                  </a:lnTo>
                  <a:lnTo>
                    <a:pt x="958850" y="100013"/>
                  </a:lnTo>
                  <a:lnTo>
                    <a:pt x="955675" y="71438"/>
                  </a:lnTo>
                  <a:lnTo>
                    <a:pt x="962025" y="42863"/>
                  </a:lnTo>
                  <a:cubicBezTo>
                    <a:pt x="968676" y="19878"/>
                    <a:pt x="973268" y="9235"/>
                    <a:pt x="1012825" y="4763"/>
                  </a:cubicBezTo>
                  <a:close/>
                  <a:moveTo>
                    <a:pt x="595313" y="0"/>
                  </a:moveTo>
                  <a:lnTo>
                    <a:pt x="638177" y="4762"/>
                  </a:lnTo>
                  <a:cubicBezTo>
                    <a:pt x="650876" y="21166"/>
                    <a:pt x="663578" y="17002"/>
                    <a:pt x="676275" y="53975"/>
                  </a:cubicBezTo>
                  <a:cubicBezTo>
                    <a:pt x="678127" y="76200"/>
                    <a:pt x="679649" y="118123"/>
                    <a:pt x="649288" y="138113"/>
                  </a:cubicBezTo>
                  <a:lnTo>
                    <a:pt x="617538" y="149225"/>
                  </a:lnTo>
                  <a:lnTo>
                    <a:pt x="585788" y="149225"/>
                  </a:lnTo>
                  <a:lnTo>
                    <a:pt x="550863" y="141288"/>
                  </a:lnTo>
                  <a:lnTo>
                    <a:pt x="517525" y="131763"/>
                  </a:lnTo>
                  <a:lnTo>
                    <a:pt x="479425" y="128588"/>
                  </a:lnTo>
                  <a:lnTo>
                    <a:pt x="441325" y="131763"/>
                  </a:lnTo>
                  <a:lnTo>
                    <a:pt x="360363" y="158750"/>
                  </a:lnTo>
                  <a:lnTo>
                    <a:pt x="292100" y="198438"/>
                  </a:lnTo>
                  <a:lnTo>
                    <a:pt x="231775" y="250825"/>
                  </a:lnTo>
                  <a:lnTo>
                    <a:pt x="182563" y="307975"/>
                  </a:lnTo>
                  <a:lnTo>
                    <a:pt x="141288" y="377825"/>
                  </a:lnTo>
                  <a:lnTo>
                    <a:pt x="109538" y="455613"/>
                  </a:lnTo>
                  <a:lnTo>
                    <a:pt x="98425" y="512763"/>
                  </a:lnTo>
                  <a:lnTo>
                    <a:pt x="92075" y="576263"/>
                  </a:lnTo>
                  <a:lnTo>
                    <a:pt x="95250" y="642938"/>
                  </a:lnTo>
                  <a:lnTo>
                    <a:pt x="101600" y="709613"/>
                  </a:lnTo>
                  <a:lnTo>
                    <a:pt x="109538" y="773113"/>
                  </a:lnTo>
                  <a:lnTo>
                    <a:pt x="123825" y="825500"/>
                  </a:lnTo>
                  <a:lnTo>
                    <a:pt x="161925" y="928688"/>
                  </a:lnTo>
                  <a:lnTo>
                    <a:pt x="207963" y="1030288"/>
                  </a:lnTo>
                  <a:lnTo>
                    <a:pt x="230783" y="1075928"/>
                  </a:lnTo>
                  <a:lnTo>
                    <a:pt x="119823" y="1075928"/>
                  </a:lnTo>
                  <a:lnTo>
                    <a:pt x="101600" y="1038225"/>
                  </a:lnTo>
                  <a:lnTo>
                    <a:pt x="60325" y="938213"/>
                  </a:lnTo>
                  <a:lnTo>
                    <a:pt x="28575" y="830263"/>
                  </a:lnTo>
                  <a:lnTo>
                    <a:pt x="14288" y="769938"/>
                  </a:lnTo>
                  <a:lnTo>
                    <a:pt x="6350" y="700088"/>
                  </a:lnTo>
                  <a:lnTo>
                    <a:pt x="0" y="628650"/>
                  </a:lnTo>
                  <a:lnTo>
                    <a:pt x="0" y="554038"/>
                  </a:lnTo>
                  <a:lnTo>
                    <a:pt x="9525" y="487363"/>
                  </a:lnTo>
                  <a:lnTo>
                    <a:pt x="23813" y="423863"/>
                  </a:lnTo>
                  <a:lnTo>
                    <a:pt x="52388" y="342900"/>
                  </a:lnTo>
                  <a:lnTo>
                    <a:pt x="95250" y="271463"/>
                  </a:lnTo>
                  <a:lnTo>
                    <a:pt x="144463" y="204788"/>
                  </a:lnTo>
                  <a:lnTo>
                    <a:pt x="204788" y="146050"/>
                  </a:lnTo>
                  <a:lnTo>
                    <a:pt x="271463" y="96838"/>
                  </a:lnTo>
                  <a:lnTo>
                    <a:pt x="346075" y="63500"/>
                  </a:lnTo>
                  <a:lnTo>
                    <a:pt x="395288" y="49213"/>
                  </a:lnTo>
                  <a:lnTo>
                    <a:pt x="447675" y="36513"/>
                  </a:lnTo>
                  <a:lnTo>
                    <a:pt x="500063" y="28575"/>
                  </a:lnTo>
                  <a:lnTo>
                    <a:pt x="549275" y="17463"/>
                  </a:lnTo>
                  <a:lnTo>
                    <a:pt x="595313" y="0"/>
                  </a:lnTo>
                  <a:close/>
                </a:path>
              </a:pathLst>
            </a:custGeom>
            <a:solidFill>
              <a:srgbClr val="BFBFBF"/>
            </a:solidFill>
            <a:ln>
              <a:noFill/>
            </a:ln>
            <a:effectLst>
              <a:outerShdw blurRad="25400" sx="102000" sy="102000" algn="ctr" rotWithShape="0">
                <a:srgbClr val="000000">
                  <a:alpha val="40000"/>
                </a:srgbClr>
              </a:outerShdw>
            </a:effectLst>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57" name="Google Shape;357;p35"/>
            <p:cNvSpPr/>
            <p:nvPr/>
          </p:nvSpPr>
          <p:spPr>
            <a:xfrm>
              <a:off x="-7366" y="3374070"/>
              <a:ext cx="1318846" cy="122359"/>
            </a:xfrm>
            <a:prstGeom prst="rect">
              <a:avLst/>
            </a:prstGeom>
            <a:solidFill>
              <a:srgbClr val="ED2421"/>
            </a:solidFill>
            <a:ln>
              <a:noFill/>
            </a:ln>
            <a:effectLst>
              <a:outerShdw blurRad="254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358" name="Google Shape;358;p35"/>
          <p:cNvSpPr/>
          <p:nvPr/>
        </p:nvSpPr>
        <p:spPr>
          <a:xfrm>
            <a:off x="3882860" y="2074179"/>
            <a:ext cx="2803068" cy="2228282"/>
          </a:xfrm>
          <a:custGeom>
            <a:avLst/>
            <a:gdLst/>
            <a:ahLst/>
            <a:cxnLst/>
            <a:rect l="l" t="t" r="r" b="b"/>
            <a:pathLst>
              <a:path w="3390900" h="2695575" extrusionOk="0">
                <a:moveTo>
                  <a:pt x="2900363" y="1265873"/>
                </a:moveTo>
                <a:cubicBezTo>
                  <a:pt x="2895600" y="1246823"/>
                  <a:pt x="2877503" y="1232535"/>
                  <a:pt x="2855595" y="1234440"/>
                </a:cubicBezTo>
                <a:cubicBezTo>
                  <a:pt x="2835593" y="1234440"/>
                  <a:pt x="2817495" y="1249680"/>
                  <a:pt x="2813685" y="1269683"/>
                </a:cubicBezTo>
                <a:lnTo>
                  <a:pt x="2707005" y="1832610"/>
                </a:lnTo>
                <a:lnTo>
                  <a:pt x="2597468" y="628650"/>
                </a:lnTo>
                <a:cubicBezTo>
                  <a:pt x="2594610" y="605790"/>
                  <a:pt x="2575560" y="589598"/>
                  <a:pt x="2552700" y="589598"/>
                </a:cubicBezTo>
                <a:cubicBezTo>
                  <a:pt x="2529840" y="589598"/>
                  <a:pt x="2510790" y="605790"/>
                  <a:pt x="2507933" y="628650"/>
                </a:cubicBezTo>
                <a:lnTo>
                  <a:pt x="2333625" y="1626870"/>
                </a:lnTo>
                <a:lnTo>
                  <a:pt x="1795463" y="1626870"/>
                </a:lnTo>
                <a:lnTo>
                  <a:pt x="1660208" y="1047750"/>
                </a:lnTo>
                <a:cubicBezTo>
                  <a:pt x="1655445" y="1027748"/>
                  <a:pt x="1637348" y="1013460"/>
                  <a:pt x="1617345" y="1013460"/>
                </a:cubicBezTo>
                <a:cubicBezTo>
                  <a:pt x="1597343" y="1013460"/>
                  <a:pt x="1579245" y="1027748"/>
                  <a:pt x="1574483" y="1047750"/>
                </a:cubicBezTo>
                <a:lnTo>
                  <a:pt x="1479233" y="1475423"/>
                </a:lnTo>
                <a:lnTo>
                  <a:pt x="1363028" y="40958"/>
                </a:lnTo>
                <a:cubicBezTo>
                  <a:pt x="1362075" y="18098"/>
                  <a:pt x="1342073" y="0"/>
                  <a:pt x="1319213" y="0"/>
                </a:cubicBezTo>
                <a:cubicBezTo>
                  <a:pt x="1295400" y="0"/>
                  <a:pt x="1276350" y="19050"/>
                  <a:pt x="1274445" y="41910"/>
                </a:cubicBezTo>
                <a:lnTo>
                  <a:pt x="1102043" y="2458403"/>
                </a:lnTo>
                <a:lnTo>
                  <a:pt x="992505" y="1335405"/>
                </a:lnTo>
                <a:cubicBezTo>
                  <a:pt x="991553" y="1313498"/>
                  <a:pt x="974408" y="1297305"/>
                  <a:pt x="954405" y="1294448"/>
                </a:cubicBezTo>
                <a:cubicBezTo>
                  <a:pt x="934403" y="1291590"/>
                  <a:pt x="915353" y="1304925"/>
                  <a:pt x="907733" y="1323975"/>
                </a:cubicBezTo>
                <a:lnTo>
                  <a:pt x="797243" y="1624013"/>
                </a:lnTo>
                <a:lnTo>
                  <a:pt x="44768" y="1624013"/>
                </a:lnTo>
                <a:cubicBezTo>
                  <a:pt x="20955" y="1624013"/>
                  <a:pt x="0" y="1644015"/>
                  <a:pt x="0" y="1668780"/>
                </a:cubicBezTo>
                <a:cubicBezTo>
                  <a:pt x="0" y="1692593"/>
                  <a:pt x="20003" y="1713548"/>
                  <a:pt x="44768" y="1713548"/>
                </a:cubicBezTo>
                <a:lnTo>
                  <a:pt x="805815" y="1712595"/>
                </a:lnTo>
                <a:cubicBezTo>
                  <a:pt x="837248" y="1712595"/>
                  <a:pt x="866775" y="1692593"/>
                  <a:pt x="878205" y="1662113"/>
                </a:cubicBezTo>
                <a:lnTo>
                  <a:pt x="922973" y="1541145"/>
                </a:lnTo>
                <a:lnTo>
                  <a:pt x="1028700" y="2635568"/>
                </a:lnTo>
                <a:cubicBezTo>
                  <a:pt x="1032510" y="2672715"/>
                  <a:pt x="1062990" y="2701290"/>
                  <a:pt x="1100138" y="2704148"/>
                </a:cubicBezTo>
                <a:cubicBezTo>
                  <a:pt x="1101090" y="2704148"/>
                  <a:pt x="1103948" y="2704148"/>
                  <a:pt x="1104900" y="2704148"/>
                </a:cubicBezTo>
                <a:cubicBezTo>
                  <a:pt x="1122998" y="2704148"/>
                  <a:pt x="1140143" y="2697480"/>
                  <a:pt x="1154430" y="2685098"/>
                </a:cubicBezTo>
                <a:cubicBezTo>
                  <a:pt x="1169670" y="2670810"/>
                  <a:pt x="1178243" y="2653665"/>
                  <a:pt x="1180148" y="2632710"/>
                </a:cubicBezTo>
                <a:lnTo>
                  <a:pt x="1326833" y="537210"/>
                </a:lnTo>
                <a:lnTo>
                  <a:pt x="1403985" y="1604963"/>
                </a:lnTo>
                <a:cubicBezTo>
                  <a:pt x="1406843" y="1635443"/>
                  <a:pt x="1427798" y="1662113"/>
                  <a:pt x="1458278" y="1668780"/>
                </a:cubicBezTo>
                <a:cubicBezTo>
                  <a:pt x="1496378" y="1677353"/>
                  <a:pt x="1533525" y="1653540"/>
                  <a:pt x="1542098" y="1615440"/>
                </a:cubicBezTo>
                <a:lnTo>
                  <a:pt x="1622108" y="1254443"/>
                </a:lnTo>
                <a:lnTo>
                  <a:pt x="1716405" y="1659255"/>
                </a:lnTo>
                <a:cubicBezTo>
                  <a:pt x="1724025" y="1690688"/>
                  <a:pt x="1751648" y="1712595"/>
                  <a:pt x="1784033" y="1712595"/>
                </a:cubicBezTo>
                <a:lnTo>
                  <a:pt x="2356485" y="1712595"/>
                </a:lnTo>
                <a:cubicBezTo>
                  <a:pt x="2391728" y="1712595"/>
                  <a:pt x="2421255" y="1686878"/>
                  <a:pt x="2425065" y="1652588"/>
                </a:cubicBezTo>
                <a:lnTo>
                  <a:pt x="2555558" y="879158"/>
                </a:lnTo>
                <a:lnTo>
                  <a:pt x="2640330" y="1994535"/>
                </a:lnTo>
                <a:cubicBezTo>
                  <a:pt x="2644140" y="2024063"/>
                  <a:pt x="2666048" y="2046923"/>
                  <a:pt x="2693670" y="2051685"/>
                </a:cubicBezTo>
                <a:cubicBezTo>
                  <a:pt x="2728913" y="2058353"/>
                  <a:pt x="2763203" y="2035493"/>
                  <a:pt x="2769870" y="1999298"/>
                </a:cubicBezTo>
                <a:lnTo>
                  <a:pt x="2871788" y="1464945"/>
                </a:lnTo>
                <a:lnTo>
                  <a:pt x="2927985" y="1656398"/>
                </a:lnTo>
                <a:cubicBezTo>
                  <a:pt x="2936558" y="1683068"/>
                  <a:pt x="2962275" y="1702118"/>
                  <a:pt x="2989898" y="1702118"/>
                </a:cubicBezTo>
                <a:lnTo>
                  <a:pt x="3398520" y="1702118"/>
                </a:lnTo>
                <a:lnTo>
                  <a:pt x="3398520" y="1615440"/>
                </a:lnTo>
                <a:lnTo>
                  <a:pt x="3005138" y="1615440"/>
                </a:lnTo>
                <a:lnTo>
                  <a:pt x="2900363" y="1265873"/>
                </a:ln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59" name="Google Shape;359;p35"/>
          <p:cNvSpPr txBox="1"/>
          <p:nvPr/>
        </p:nvSpPr>
        <p:spPr>
          <a:xfrm>
            <a:off x="6685925" y="2818950"/>
            <a:ext cx="3811200" cy="1143900"/>
          </a:xfrm>
          <a:prstGeom prst="rect">
            <a:avLst/>
          </a:prstGeom>
          <a:noFill/>
          <a:ln>
            <a:noFill/>
          </a:ln>
        </p:spPr>
        <p:txBody>
          <a:bodyPr spcFirstLastPara="1" wrap="square" lIns="91425" tIns="45700" rIns="91425" bIns="45700" anchor="ctr" anchorCtr="0">
            <a:noAutofit/>
          </a:bodyPr>
          <a:lstStyle/>
          <a:p>
            <a:pPr marL="0" lvl="0" indent="0" algn="ctr" rtl="0">
              <a:lnSpc>
                <a:spcPct val="110000"/>
              </a:lnSpc>
              <a:spcBef>
                <a:spcPts val="600"/>
              </a:spcBef>
              <a:spcAft>
                <a:spcPts val="0"/>
              </a:spcAft>
              <a:buClr>
                <a:schemeClr val="dk1"/>
              </a:buClr>
              <a:buSzPts val="1100"/>
              <a:buFont typeface="Arial"/>
              <a:buNone/>
            </a:pPr>
            <a:r>
              <a:rPr lang="en-US" sz="2000" b="1">
                <a:solidFill>
                  <a:srgbClr val="134F5C"/>
                </a:solidFill>
                <a:latin typeface="Nunito"/>
                <a:ea typeface="Nunito"/>
                <a:cs typeface="Nunito"/>
                <a:sym typeface="Nunito"/>
              </a:rPr>
              <a:t>Our mission is to provide services and experiences that are smooth and pleasant to our patients and increase our operational efficiency among our doctors and departments.</a:t>
            </a:r>
            <a:endParaRPr sz="1867" b="1">
              <a:solidFill>
                <a:schemeClr val="accent3"/>
              </a:solidFill>
              <a:latin typeface="Calibri"/>
              <a:ea typeface="Calibri"/>
              <a:cs typeface="Calibri"/>
              <a:sym typeface="Calibri"/>
            </a:endParaRPr>
          </a:p>
        </p:txBody>
      </p:sp>
      <p:sp>
        <p:nvSpPr>
          <p:cNvPr id="360" name="Google Shape;360;p35"/>
          <p:cNvSpPr/>
          <p:nvPr/>
        </p:nvSpPr>
        <p:spPr>
          <a:xfrm>
            <a:off x="10497284" y="2074179"/>
            <a:ext cx="1711808" cy="2235369"/>
          </a:xfrm>
          <a:custGeom>
            <a:avLst/>
            <a:gdLst/>
            <a:ahLst/>
            <a:cxnLst/>
            <a:rect l="l" t="t" r="r" b="b"/>
            <a:pathLst>
              <a:path w="1711808" h="2235369" extrusionOk="0">
                <a:moveTo>
                  <a:pt x="1090520" y="0"/>
                </a:moveTo>
                <a:cubicBezTo>
                  <a:pt x="1109417" y="0"/>
                  <a:pt x="1125952" y="14961"/>
                  <a:pt x="1126739" y="33858"/>
                </a:cubicBezTo>
                <a:lnTo>
                  <a:pt x="1222800" y="1219650"/>
                </a:lnTo>
                <a:lnTo>
                  <a:pt x="1301537" y="866117"/>
                </a:lnTo>
                <a:cubicBezTo>
                  <a:pt x="1305474" y="849582"/>
                  <a:pt x="1320434" y="837771"/>
                  <a:pt x="1336969" y="837771"/>
                </a:cubicBezTo>
                <a:cubicBezTo>
                  <a:pt x="1353504" y="837771"/>
                  <a:pt x="1368464" y="849582"/>
                  <a:pt x="1372401" y="866117"/>
                </a:cubicBezTo>
                <a:lnTo>
                  <a:pt x="1484209" y="1344843"/>
                </a:lnTo>
                <a:lnTo>
                  <a:pt x="1711808" y="1344843"/>
                </a:lnTo>
                <a:lnTo>
                  <a:pt x="1711808" y="1415707"/>
                </a:lnTo>
                <a:lnTo>
                  <a:pt x="1474761" y="1415707"/>
                </a:lnTo>
                <a:cubicBezTo>
                  <a:pt x="1447990" y="1415707"/>
                  <a:pt x="1425155" y="1397598"/>
                  <a:pt x="1418856" y="1371614"/>
                </a:cubicBezTo>
                <a:lnTo>
                  <a:pt x="1340906" y="1036978"/>
                </a:lnTo>
                <a:lnTo>
                  <a:pt x="1274766" y="1335395"/>
                </a:lnTo>
                <a:cubicBezTo>
                  <a:pt x="1267680" y="1366890"/>
                  <a:pt x="1236972" y="1386575"/>
                  <a:pt x="1205477" y="1379488"/>
                </a:cubicBezTo>
                <a:cubicBezTo>
                  <a:pt x="1180281" y="1373977"/>
                  <a:pt x="1162959" y="1351930"/>
                  <a:pt x="1160596" y="1326734"/>
                </a:cubicBezTo>
                <a:lnTo>
                  <a:pt x="1096819" y="444082"/>
                </a:lnTo>
                <a:lnTo>
                  <a:pt x="975563" y="2176315"/>
                </a:lnTo>
                <a:cubicBezTo>
                  <a:pt x="973988" y="2193637"/>
                  <a:pt x="966901" y="2207810"/>
                  <a:pt x="954303" y="2219621"/>
                </a:cubicBezTo>
                <a:cubicBezTo>
                  <a:pt x="942493" y="2229857"/>
                  <a:pt x="928320" y="2235369"/>
                  <a:pt x="913359" y="2235369"/>
                </a:cubicBezTo>
                <a:cubicBezTo>
                  <a:pt x="912572" y="2235369"/>
                  <a:pt x="910210" y="2235369"/>
                  <a:pt x="909423" y="2235369"/>
                </a:cubicBezTo>
                <a:cubicBezTo>
                  <a:pt x="878715" y="2233006"/>
                  <a:pt x="853518" y="2209385"/>
                  <a:pt x="850369" y="2178678"/>
                </a:cubicBezTo>
                <a:lnTo>
                  <a:pt x="762970" y="1273979"/>
                </a:lnTo>
                <a:lnTo>
                  <a:pt x="725963" y="1373977"/>
                </a:lnTo>
                <a:cubicBezTo>
                  <a:pt x="716515" y="1399173"/>
                  <a:pt x="692106" y="1415707"/>
                  <a:pt x="666122" y="1415707"/>
                </a:cubicBezTo>
                <a:lnTo>
                  <a:pt x="37007" y="1416495"/>
                </a:lnTo>
                <a:cubicBezTo>
                  <a:pt x="16535" y="1416495"/>
                  <a:pt x="0" y="1399173"/>
                  <a:pt x="0" y="1379488"/>
                </a:cubicBezTo>
                <a:cubicBezTo>
                  <a:pt x="0" y="1359016"/>
                  <a:pt x="17322" y="1342481"/>
                  <a:pt x="37007" y="1342481"/>
                </a:cubicBezTo>
                <a:lnTo>
                  <a:pt x="659036" y="1342481"/>
                </a:lnTo>
                <a:lnTo>
                  <a:pt x="750372" y="1094457"/>
                </a:lnTo>
                <a:cubicBezTo>
                  <a:pt x="756671" y="1078709"/>
                  <a:pt x="772419" y="1067686"/>
                  <a:pt x="788953" y="1070048"/>
                </a:cubicBezTo>
                <a:cubicBezTo>
                  <a:pt x="805489" y="1072410"/>
                  <a:pt x="819662" y="1085796"/>
                  <a:pt x="820449" y="1103905"/>
                </a:cubicBezTo>
                <a:lnTo>
                  <a:pt x="910998" y="2032225"/>
                </a:lnTo>
                <a:lnTo>
                  <a:pt x="1053513" y="34645"/>
                </a:lnTo>
                <a:cubicBezTo>
                  <a:pt x="1055087" y="15748"/>
                  <a:pt x="1070835" y="0"/>
                  <a:pt x="1090520" y="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361" name="Google Shape;361;p35"/>
          <p:cNvGrpSpPr/>
          <p:nvPr/>
        </p:nvGrpSpPr>
        <p:grpSpPr>
          <a:xfrm>
            <a:off x="2985586" y="3251850"/>
            <a:ext cx="447048" cy="424626"/>
            <a:chOff x="2968494" y="3216687"/>
            <a:chExt cx="447048" cy="424626"/>
          </a:xfrm>
        </p:grpSpPr>
        <p:sp>
          <p:nvSpPr>
            <p:cNvPr id="362" name="Google Shape;362;p35"/>
            <p:cNvSpPr/>
            <p:nvPr/>
          </p:nvSpPr>
          <p:spPr>
            <a:xfrm>
              <a:off x="2968494" y="3216687"/>
              <a:ext cx="424626" cy="424626"/>
            </a:xfrm>
            <a:prstGeom prst="ellipse">
              <a:avLst/>
            </a:prstGeom>
            <a:gradFill>
              <a:gsLst>
                <a:gs pos="0">
                  <a:srgbClr val="FFFFFF"/>
                </a:gs>
                <a:gs pos="35000">
                  <a:srgbClr val="FFFFFF"/>
                </a:gs>
                <a:gs pos="100000">
                  <a:srgbClr val="A5A5A5"/>
                </a:gs>
              </a:gsLst>
              <a:path path="circle">
                <a:fillToRect l="50000" t="50000" r="50000" b="50000"/>
              </a:path>
              <a:tileRect/>
            </a:gradFill>
            <a:ln>
              <a:noFill/>
            </a:ln>
            <a:effectLst>
              <a:outerShdw blurRad="254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63" name="Google Shape;363;p35"/>
            <p:cNvSpPr/>
            <p:nvPr/>
          </p:nvSpPr>
          <p:spPr>
            <a:xfrm>
              <a:off x="3324102" y="3383253"/>
              <a:ext cx="91440" cy="74014"/>
            </a:xfrm>
            <a:custGeom>
              <a:avLst/>
              <a:gdLst/>
              <a:ahLst/>
              <a:cxnLst/>
              <a:rect l="l" t="t" r="r" b="b"/>
              <a:pathLst>
                <a:path w="548033" h="74014" extrusionOk="0">
                  <a:moveTo>
                    <a:pt x="37007" y="0"/>
                  </a:moveTo>
                  <a:lnTo>
                    <a:pt x="548033" y="0"/>
                  </a:lnTo>
                  <a:lnTo>
                    <a:pt x="548033" y="73374"/>
                  </a:lnTo>
                  <a:lnTo>
                    <a:pt x="37007" y="74014"/>
                  </a:lnTo>
                  <a:cubicBezTo>
                    <a:pt x="16535" y="74014"/>
                    <a:pt x="0" y="56692"/>
                    <a:pt x="0" y="37007"/>
                  </a:cubicBezTo>
                  <a:cubicBezTo>
                    <a:pt x="0" y="16535"/>
                    <a:pt x="17322" y="0"/>
                    <a:pt x="37007" y="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4" name="Google Shape;364;p35"/>
            <p:cNvSpPr/>
            <p:nvPr/>
          </p:nvSpPr>
          <p:spPr>
            <a:xfrm>
              <a:off x="3027869" y="3276062"/>
              <a:ext cx="305876" cy="305876"/>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65" name="Google Shape;365;p35"/>
            <p:cNvSpPr/>
            <p:nvPr/>
          </p:nvSpPr>
          <p:spPr>
            <a:xfrm>
              <a:off x="3058443" y="3306636"/>
              <a:ext cx="244728" cy="244728"/>
            </a:xfrm>
            <a:prstGeom prst="ellipse">
              <a:avLst/>
            </a:prstGeom>
            <a:gradFill>
              <a:gsLst>
                <a:gs pos="0">
                  <a:srgbClr val="FFFFFF"/>
                </a:gs>
                <a:gs pos="35000">
                  <a:srgbClr val="FFFFFF"/>
                </a:gs>
                <a:gs pos="100000">
                  <a:srgbClr val="A5A5A5"/>
                </a:gs>
              </a:gsLst>
              <a:path path="circle">
                <a:fillToRect l="50000" t="50000" r="50000" b="50000"/>
              </a:path>
              <a:tileRect/>
            </a:gradFill>
            <a:ln>
              <a:noFill/>
            </a:ln>
            <a:effectLst>
              <a:outerShdw blurRad="254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66" name="Google Shape;366;p35"/>
            <p:cNvSpPr/>
            <p:nvPr/>
          </p:nvSpPr>
          <p:spPr>
            <a:xfrm flipH="1">
              <a:off x="3167091" y="3415284"/>
              <a:ext cx="27432" cy="27432"/>
            </a:xfrm>
            <a:prstGeom prst="ellipse">
              <a:avLst/>
            </a:pr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367" name="Google Shape;367;p35"/>
          <p:cNvSpPr txBox="1"/>
          <p:nvPr/>
        </p:nvSpPr>
        <p:spPr>
          <a:xfrm>
            <a:off x="17250" y="505150"/>
            <a:ext cx="12192000" cy="811200"/>
          </a:xfrm>
          <a:prstGeom prst="rect">
            <a:avLst/>
          </a:prstGeom>
          <a:noFill/>
          <a:ln>
            <a:noFill/>
          </a:ln>
        </p:spPr>
        <p:txBody>
          <a:bodyPr spcFirstLastPara="1" wrap="square" lIns="91425" tIns="91425" rIns="91425" bIns="91425" anchor="t" anchorCtr="0">
            <a:noAutofit/>
          </a:bodyPr>
          <a:lstStyle/>
          <a:p>
            <a:pPr marL="0" lvl="0" indent="0" algn="ctr" rtl="0">
              <a:lnSpc>
                <a:spcPct val="80000"/>
              </a:lnSpc>
              <a:spcBef>
                <a:spcPts val="0"/>
              </a:spcBef>
              <a:spcAft>
                <a:spcPts val="0"/>
              </a:spcAft>
              <a:buNone/>
            </a:pPr>
            <a:r>
              <a:rPr lang="en-US" sz="3600">
                <a:solidFill>
                  <a:schemeClr val="lt1"/>
                </a:solidFill>
                <a:latin typeface="Nunito SemiBold"/>
                <a:ea typeface="Nunito SemiBold"/>
                <a:cs typeface="Nunito SemiBold"/>
                <a:sym typeface="Nunito SemiBold"/>
              </a:rPr>
              <a:t>San Joaquin General (SJG) Hospital Mission</a:t>
            </a:r>
            <a:endParaRPr>
              <a:solidFill>
                <a:schemeClr val="lt1"/>
              </a:solidFill>
            </a:endParaRPr>
          </a:p>
        </p:txBody>
      </p:sp>
      <p:sp>
        <p:nvSpPr>
          <p:cNvPr id="368" name="Google Shape;368;p35"/>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70"/>
        <p:cNvGrpSpPr/>
        <p:nvPr/>
      </p:nvGrpSpPr>
      <p:grpSpPr>
        <a:xfrm>
          <a:off x="0" y="0"/>
          <a:ext cx="0" cy="0"/>
          <a:chOff x="0" y="0"/>
          <a:chExt cx="0" cy="0"/>
        </a:xfrm>
      </p:grpSpPr>
      <p:sp>
        <p:nvSpPr>
          <p:cNvPr id="1171" name="Google Shape;1171;p62"/>
          <p:cNvSpPr/>
          <p:nvPr/>
        </p:nvSpPr>
        <p:spPr>
          <a:xfrm>
            <a:off x="1212378" y="1679896"/>
            <a:ext cx="2202300" cy="10695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72" name="Google Shape;1172;p62"/>
          <p:cNvSpPr/>
          <p:nvPr/>
        </p:nvSpPr>
        <p:spPr>
          <a:xfrm>
            <a:off x="1567732" y="1630454"/>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73" name="Google Shape;1173;p62"/>
          <p:cNvSpPr/>
          <p:nvPr/>
        </p:nvSpPr>
        <p:spPr>
          <a:xfrm rot="5400000">
            <a:off x="996832" y="1643190"/>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74" name="Google Shape;1174;p62"/>
          <p:cNvSpPr/>
          <p:nvPr/>
        </p:nvSpPr>
        <p:spPr>
          <a:xfrm>
            <a:off x="7521900" y="1623812"/>
            <a:ext cx="3738127" cy="118201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75" name="Google Shape;1175;p62"/>
          <p:cNvSpPr txBox="1"/>
          <p:nvPr/>
        </p:nvSpPr>
        <p:spPr>
          <a:xfrm>
            <a:off x="2294675" y="1806638"/>
            <a:ext cx="49512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As the nurse unit manager, I want access to more surgery scheduling information so that I can better assign each surgery with operating room staff</a:t>
            </a:r>
            <a:endParaRPr>
              <a:latin typeface="Nunito"/>
              <a:ea typeface="Nunito"/>
              <a:cs typeface="Nunito"/>
              <a:sym typeface="Nunito"/>
            </a:endParaRPr>
          </a:p>
        </p:txBody>
      </p:sp>
      <p:sp>
        <p:nvSpPr>
          <p:cNvPr id="1176" name="Google Shape;1176;p62"/>
          <p:cNvSpPr txBox="1"/>
          <p:nvPr/>
        </p:nvSpPr>
        <p:spPr>
          <a:xfrm>
            <a:off x="7797175" y="1806638"/>
            <a:ext cx="33300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latin typeface="Nunito"/>
                <a:ea typeface="Nunito"/>
                <a:cs typeface="Nunito"/>
                <a:sym typeface="Nunito"/>
              </a:rPr>
              <a:t>Nurse unit manager can review surgery schedule, surgeon schedule and operating room schedule</a:t>
            </a:r>
            <a:endParaRPr>
              <a:latin typeface="Nunito"/>
              <a:ea typeface="Nunito"/>
              <a:cs typeface="Nunito"/>
              <a:sym typeface="Nunito"/>
            </a:endParaRPr>
          </a:p>
        </p:txBody>
      </p:sp>
      <p:sp>
        <p:nvSpPr>
          <p:cNvPr id="1177" name="Google Shape;1177;p62"/>
          <p:cNvSpPr txBox="1"/>
          <p:nvPr/>
        </p:nvSpPr>
        <p:spPr>
          <a:xfrm>
            <a:off x="982715" y="1842793"/>
            <a:ext cx="1143900" cy="646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3</a:t>
            </a:r>
            <a:endParaRPr sz="2400" b="1">
              <a:solidFill>
                <a:schemeClr val="lt1"/>
              </a:solidFill>
              <a:latin typeface="Nunito"/>
              <a:ea typeface="Nunito"/>
              <a:cs typeface="Nunito"/>
              <a:sym typeface="Nunito"/>
            </a:endParaRPr>
          </a:p>
        </p:txBody>
      </p:sp>
      <p:sp>
        <p:nvSpPr>
          <p:cNvPr id="1178" name="Google Shape;1178;p62"/>
          <p:cNvSpPr txBox="1"/>
          <p:nvPr/>
        </p:nvSpPr>
        <p:spPr>
          <a:xfrm>
            <a:off x="2278017" y="1266480"/>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Epic User Story</a:t>
            </a:r>
            <a:endParaRPr sz="1200" b="1">
              <a:solidFill>
                <a:srgbClr val="595959"/>
              </a:solidFill>
              <a:latin typeface="Nunito"/>
              <a:ea typeface="Nunito"/>
              <a:cs typeface="Nunito"/>
              <a:sym typeface="Nunito"/>
            </a:endParaRPr>
          </a:p>
        </p:txBody>
      </p:sp>
      <p:sp>
        <p:nvSpPr>
          <p:cNvPr id="1179" name="Google Shape;1179;p62"/>
          <p:cNvSpPr txBox="1"/>
          <p:nvPr/>
        </p:nvSpPr>
        <p:spPr>
          <a:xfrm>
            <a:off x="7797167" y="1266480"/>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Acceptance Criteria</a:t>
            </a:r>
            <a:endParaRPr sz="1200" b="1">
              <a:solidFill>
                <a:srgbClr val="595959"/>
              </a:solidFill>
              <a:latin typeface="Nunito"/>
              <a:ea typeface="Nunito"/>
              <a:cs typeface="Nunito"/>
              <a:sym typeface="Nunito"/>
            </a:endParaRPr>
          </a:p>
        </p:txBody>
      </p:sp>
      <p:sp>
        <p:nvSpPr>
          <p:cNvPr id="1180" name="Google Shape;1180;p62"/>
          <p:cNvSpPr/>
          <p:nvPr/>
        </p:nvSpPr>
        <p:spPr>
          <a:xfrm>
            <a:off x="1214403" y="3885885"/>
            <a:ext cx="2202300" cy="10695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81" name="Google Shape;1181;p62"/>
          <p:cNvSpPr/>
          <p:nvPr/>
        </p:nvSpPr>
        <p:spPr>
          <a:xfrm>
            <a:off x="1569757" y="3836443"/>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82" name="Google Shape;1182;p62"/>
          <p:cNvSpPr/>
          <p:nvPr/>
        </p:nvSpPr>
        <p:spPr>
          <a:xfrm rot="5400000">
            <a:off x="998857" y="3849180"/>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83" name="Google Shape;1183;p62"/>
          <p:cNvSpPr/>
          <p:nvPr/>
        </p:nvSpPr>
        <p:spPr>
          <a:xfrm>
            <a:off x="7519880" y="3829800"/>
            <a:ext cx="3738127" cy="118201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84" name="Google Shape;1184;p62"/>
          <p:cNvSpPr txBox="1"/>
          <p:nvPr/>
        </p:nvSpPr>
        <p:spPr>
          <a:xfrm>
            <a:off x="984740" y="4048782"/>
            <a:ext cx="1143900" cy="646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3.1</a:t>
            </a:r>
            <a:endParaRPr sz="2400" b="1">
              <a:solidFill>
                <a:schemeClr val="lt1"/>
              </a:solidFill>
              <a:latin typeface="Nunito"/>
              <a:ea typeface="Nunito"/>
              <a:cs typeface="Nunito"/>
              <a:sym typeface="Nunito"/>
            </a:endParaRPr>
          </a:p>
        </p:txBody>
      </p:sp>
      <p:sp>
        <p:nvSpPr>
          <p:cNvPr id="1185" name="Google Shape;1185;p62"/>
          <p:cNvSpPr/>
          <p:nvPr/>
        </p:nvSpPr>
        <p:spPr>
          <a:xfrm>
            <a:off x="1214403" y="5351312"/>
            <a:ext cx="2202300" cy="10695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86" name="Google Shape;1186;p62"/>
          <p:cNvSpPr/>
          <p:nvPr/>
        </p:nvSpPr>
        <p:spPr>
          <a:xfrm>
            <a:off x="1569757" y="5301870"/>
            <a:ext cx="9684600" cy="11754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87" name="Google Shape;1187;p62"/>
          <p:cNvSpPr/>
          <p:nvPr/>
        </p:nvSpPr>
        <p:spPr>
          <a:xfrm rot="5400000">
            <a:off x="998857" y="5314607"/>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88" name="Google Shape;1188;p62"/>
          <p:cNvSpPr/>
          <p:nvPr/>
        </p:nvSpPr>
        <p:spPr>
          <a:xfrm>
            <a:off x="7519880" y="5295225"/>
            <a:ext cx="3738127" cy="118201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189" name="Google Shape;1189;p62"/>
          <p:cNvSpPr txBox="1"/>
          <p:nvPr/>
        </p:nvSpPr>
        <p:spPr>
          <a:xfrm>
            <a:off x="984740" y="5514209"/>
            <a:ext cx="1143900" cy="646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2400" b="1">
                <a:solidFill>
                  <a:schemeClr val="lt1"/>
                </a:solidFill>
                <a:latin typeface="Nunito"/>
                <a:ea typeface="Nunito"/>
                <a:cs typeface="Nunito"/>
                <a:sym typeface="Nunito"/>
              </a:rPr>
              <a:t>3.2</a:t>
            </a:r>
            <a:endParaRPr sz="2400" b="1">
              <a:solidFill>
                <a:schemeClr val="lt1"/>
              </a:solidFill>
              <a:latin typeface="Nunito"/>
              <a:ea typeface="Nunito"/>
              <a:cs typeface="Nunito"/>
              <a:sym typeface="Nunito"/>
            </a:endParaRPr>
          </a:p>
        </p:txBody>
      </p:sp>
      <p:sp>
        <p:nvSpPr>
          <p:cNvPr id="1190" name="Google Shape;1190;p62"/>
          <p:cNvSpPr txBox="1"/>
          <p:nvPr/>
        </p:nvSpPr>
        <p:spPr>
          <a:xfrm>
            <a:off x="2278017" y="3436580"/>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Level 1 User Story</a:t>
            </a:r>
            <a:endParaRPr sz="1200" b="1">
              <a:solidFill>
                <a:srgbClr val="595959"/>
              </a:solidFill>
              <a:latin typeface="Nunito"/>
              <a:ea typeface="Nunito"/>
              <a:cs typeface="Nunito"/>
              <a:sym typeface="Nunito"/>
            </a:endParaRPr>
          </a:p>
        </p:txBody>
      </p:sp>
      <p:sp>
        <p:nvSpPr>
          <p:cNvPr id="1191" name="Google Shape;1191;p62"/>
          <p:cNvSpPr txBox="1"/>
          <p:nvPr/>
        </p:nvSpPr>
        <p:spPr>
          <a:xfrm>
            <a:off x="7797167" y="3433255"/>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Acceptance Criteria</a:t>
            </a:r>
            <a:endParaRPr sz="1200" b="1">
              <a:solidFill>
                <a:srgbClr val="595959"/>
              </a:solidFill>
              <a:latin typeface="Nunito"/>
              <a:ea typeface="Nunito"/>
              <a:cs typeface="Nunito"/>
              <a:sym typeface="Nunito"/>
            </a:endParaRPr>
          </a:p>
        </p:txBody>
      </p:sp>
      <p:sp>
        <p:nvSpPr>
          <p:cNvPr id="1192" name="Google Shape;1192;p62"/>
          <p:cNvSpPr txBox="1"/>
          <p:nvPr/>
        </p:nvSpPr>
        <p:spPr>
          <a:xfrm>
            <a:off x="2294675" y="3995588"/>
            <a:ext cx="49512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solidFill>
                  <a:srgbClr val="3F3F3F"/>
                </a:solidFill>
                <a:latin typeface="Nunito"/>
                <a:ea typeface="Nunito"/>
                <a:cs typeface="Nunito"/>
                <a:sym typeface="Nunito"/>
              </a:rPr>
              <a:t>As the nurse unit manager, I want a report of operating room staff schedules sent on a daily and monthly basis so that I can better staff surgical operations with the appropriate staff</a:t>
            </a:r>
            <a:endParaRPr>
              <a:solidFill>
                <a:srgbClr val="3F3F3F"/>
              </a:solidFill>
              <a:latin typeface="Nunito"/>
              <a:ea typeface="Nunito"/>
              <a:cs typeface="Nunito"/>
              <a:sym typeface="Nunito"/>
            </a:endParaRPr>
          </a:p>
        </p:txBody>
      </p:sp>
      <p:sp>
        <p:nvSpPr>
          <p:cNvPr id="1193" name="Google Shape;1193;p62"/>
          <p:cNvSpPr txBox="1"/>
          <p:nvPr/>
        </p:nvSpPr>
        <p:spPr>
          <a:xfrm>
            <a:off x="7797175" y="3995588"/>
            <a:ext cx="33300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000000"/>
              </a:buClr>
              <a:buFont typeface="Arial"/>
              <a:buNone/>
            </a:pPr>
            <a:r>
              <a:rPr lang="en-US">
                <a:latin typeface="Nunito"/>
                <a:ea typeface="Nunito"/>
                <a:cs typeface="Nunito"/>
                <a:sym typeface="Nunito"/>
              </a:rPr>
              <a:t>Nurse unit manager can review daily and monthly reports of operating room staff schedules</a:t>
            </a:r>
            <a:endParaRPr>
              <a:latin typeface="Nunito"/>
              <a:ea typeface="Nunito"/>
              <a:cs typeface="Nunito"/>
              <a:sym typeface="Nunito"/>
            </a:endParaRPr>
          </a:p>
        </p:txBody>
      </p:sp>
      <p:sp>
        <p:nvSpPr>
          <p:cNvPr id="1194" name="Google Shape;1194;p62"/>
          <p:cNvSpPr txBox="1"/>
          <p:nvPr/>
        </p:nvSpPr>
        <p:spPr>
          <a:xfrm>
            <a:off x="2294675" y="5461013"/>
            <a:ext cx="49512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As a nurse unit manager, I want a monthly report showing surgery outcomes and surgeon’s review, grouped by operating room staff, so that I can evaluate the operating room staff performance</a:t>
            </a:r>
            <a:endParaRPr>
              <a:latin typeface="Nunito"/>
              <a:ea typeface="Nunito"/>
              <a:cs typeface="Nunito"/>
              <a:sym typeface="Nunito"/>
            </a:endParaRPr>
          </a:p>
        </p:txBody>
      </p:sp>
      <p:sp>
        <p:nvSpPr>
          <p:cNvPr id="1195" name="Google Shape;1195;p62"/>
          <p:cNvSpPr txBox="1"/>
          <p:nvPr/>
        </p:nvSpPr>
        <p:spPr>
          <a:xfrm>
            <a:off x="7797175" y="5461013"/>
            <a:ext cx="3330000" cy="857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a:latin typeface="Nunito"/>
                <a:ea typeface="Nunito"/>
                <a:cs typeface="Nunito"/>
                <a:sym typeface="Nunito"/>
              </a:rPr>
              <a:t>Nurse unit manager can review monthly reports about surgery outcome by operating room staff</a:t>
            </a:r>
            <a:endParaRPr>
              <a:latin typeface="Nunito"/>
              <a:ea typeface="Nunito"/>
              <a:cs typeface="Nunito"/>
              <a:sym typeface="Nunito"/>
            </a:endParaRPr>
          </a:p>
        </p:txBody>
      </p:sp>
      <p:sp>
        <p:nvSpPr>
          <p:cNvPr id="1196" name="Google Shape;1196;p62"/>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97" name="Google Shape;1197;p62"/>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User Story by Nurse Unit Manager</a:t>
            </a:r>
            <a:endParaRPr sz="3600">
              <a:solidFill>
                <a:srgbClr val="FFFFFF"/>
              </a:solidFill>
              <a:latin typeface="Nunito"/>
              <a:ea typeface="Nunito"/>
              <a:cs typeface="Nunito"/>
              <a:sym typeface="Nunito"/>
            </a:endParaRPr>
          </a:p>
        </p:txBody>
      </p:sp>
      <p:sp>
        <p:nvSpPr>
          <p:cNvPr id="1198" name="Google Shape;1198;p62"/>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199" name="Google Shape;1199;p62"/>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200" name="Google Shape;1200;p62"/>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04"/>
        <p:cNvGrpSpPr/>
        <p:nvPr/>
      </p:nvGrpSpPr>
      <p:grpSpPr>
        <a:xfrm>
          <a:off x="0" y="0"/>
          <a:ext cx="0" cy="0"/>
          <a:chOff x="0" y="0"/>
          <a:chExt cx="0" cy="0"/>
        </a:xfrm>
      </p:grpSpPr>
      <p:sp>
        <p:nvSpPr>
          <p:cNvPr id="1205" name="Google Shape;1205;p63"/>
          <p:cNvSpPr/>
          <p:nvPr/>
        </p:nvSpPr>
        <p:spPr>
          <a:xfrm>
            <a:off x="986285" y="1429256"/>
            <a:ext cx="2326500" cy="7788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06" name="Google Shape;1206;p63"/>
          <p:cNvSpPr/>
          <p:nvPr/>
        </p:nvSpPr>
        <p:spPr>
          <a:xfrm>
            <a:off x="1361666" y="1393238"/>
            <a:ext cx="10230600" cy="8565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07" name="Google Shape;1207;p63"/>
          <p:cNvSpPr/>
          <p:nvPr/>
        </p:nvSpPr>
        <p:spPr>
          <a:xfrm rot="5400000">
            <a:off x="932118" y="1215913"/>
            <a:ext cx="783049" cy="1209734"/>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08" name="Google Shape;1208;p63"/>
          <p:cNvSpPr/>
          <p:nvPr/>
        </p:nvSpPr>
        <p:spPr>
          <a:xfrm>
            <a:off x="7651399" y="1388400"/>
            <a:ext cx="3948726" cy="861937"/>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09" name="Google Shape;1209;p63"/>
          <p:cNvSpPr txBox="1"/>
          <p:nvPr/>
        </p:nvSpPr>
        <p:spPr>
          <a:xfrm>
            <a:off x="2129578" y="1521586"/>
            <a:ext cx="5230500" cy="6243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300">
                <a:solidFill>
                  <a:srgbClr val="3F3F3F"/>
                </a:solidFill>
                <a:latin typeface="Nunito"/>
                <a:ea typeface="Nunito"/>
                <a:cs typeface="Nunito"/>
                <a:sym typeface="Nunito"/>
              </a:rPr>
              <a:t>As a nurse unit manager, I want a daily report showing the current staffing of surgeries for the upcoming week so that I can know which newly booked appointments need to be staffed</a:t>
            </a:r>
            <a:endParaRPr sz="1300">
              <a:latin typeface="Nunito"/>
              <a:ea typeface="Nunito"/>
              <a:cs typeface="Nunito"/>
              <a:sym typeface="Nunito"/>
            </a:endParaRPr>
          </a:p>
        </p:txBody>
      </p:sp>
      <p:sp>
        <p:nvSpPr>
          <p:cNvPr id="1210" name="Google Shape;1210;p63"/>
          <p:cNvSpPr txBox="1"/>
          <p:nvPr/>
        </p:nvSpPr>
        <p:spPr>
          <a:xfrm>
            <a:off x="7942187" y="1521586"/>
            <a:ext cx="3517800" cy="6243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300">
                <a:latin typeface="Nunito"/>
                <a:ea typeface="Nunito"/>
                <a:cs typeface="Nunito"/>
                <a:sym typeface="Nunito"/>
              </a:rPr>
              <a:t>Nurse unit manager can review daily reports about staff schedules of surgeries for the upcoming week</a:t>
            </a:r>
            <a:endParaRPr sz="1300">
              <a:latin typeface="Nunito"/>
              <a:ea typeface="Nunito"/>
              <a:cs typeface="Nunito"/>
              <a:sym typeface="Nunito"/>
            </a:endParaRPr>
          </a:p>
        </p:txBody>
      </p:sp>
      <p:sp>
        <p:nvSpPr>
          <p:cNvPr id="1211" name="Google Shape;1211;p63"/>
          <p:cNvSpPr txBox="1"/>
          <p:nvPr/>
        </p:nvSpPr>
        <p:spPr>
          <a:xfrm>
            <a:off x="743678" y="1547924"/>
            <a:ext cx="1208400" cy="4707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800" b="1">
                <a:solidFill>
                  <a:schemeClr val="lt1"/>
                </a:solidFill>
                <a:latin typeface="Nunito"/>
                <a:ea typeface="Nunito"/>
                <a:cs typeface="Nunito"/>
                <a:sym typeface="Nunito"/>
              </a:rPr>
              <a:t>3.1.1</a:t>
            </a:r>
            <a:endParaRPr sz="1800" b="1">
              <a:solidFill>
                <a:schemeClr val="lt1"/>
              </a:solidFill>
              <a:latin typeface="Nunito"/>
              <a:ea typeface="Nunito"/>
              <a:cs typeface="Nunito"/>
              <a:sym typeface="Nunito"/>
            </a:endParaRPr>
          </a:p>
        </p:txBody>
      </p:sp>
      <p:sp>
        <p:nvSpPr>
          <p:cNvPr id="1212" name="Google Shape;1212;p63"/>
          <p:cNvSpPr/>
          <p:nvPr/>
        </p:nvSpPr>
        <p:spPr>
          <a:xfrm>
            <a:off x="986285" y="2496800"/>
            <a:ext cx="2326500" cy="7788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13" name="Google Shape;1213;p63"/>
          <p:cNvSpPr/>
          <p:nvPr/>
        </p:nvSpPr>
        <p:spPr>
          <a:xfrm>
            <a:off x="1361666" y="2460782"/>
            <a:ext cx="10230600" cy="8565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14" name="Google Shape;1214;p63"/>
          <p:cNvSpPr/>
          <p:nvPr/>
        </p:nvSpPr>
        <p:spPr>
          <a:xfrm rot="5400000">
            <a:off x="932118" y="2283457"/>
            <a:ext cx="783049" cy="1209734"/>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15" name="Google Shape;1215;p63"/>
          <p:cNvSpPr/>
          <p:nvPr/>
        </p:nvSpPr>
        <p:spPr>
          <a:xfrm>
            <a:off x="7647125" y="2455942"/>
            <a:ext cx="3948726" cy="861937"/>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16" name="Google Shape;1216;p63"/>
          <p:cNvSpPr txBox="1"/>
          <p:nvPr/>
        </p:nvSpPr>
        <p:spPr>
          <a:xfrm>
            <a:off x="743678" y="2615468"/>
            <a:ext cx="1208400" cy="4707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800" b="1">
                <a:solidFill>
                  <a:schemeClr val="lt1"/>
                </a:solidFill>
                <a:latin typeface="Nunito"/>
                <a:ea typeface="Nunito"/>
                <a:cs typeface="Nunito"/>
                <a:sym typeface="Nunito"/>
              </a:rPr>
              <a:t>3.1.2</a:t>
            </a:r>
            <a:endParaRPr sz="1800" b="1">
              <a:solidFill>
                <a:schemeClr val="lt1"/>
              </a:solidFill>
              <a:latin typeface="Nunito"/>
              <a:ea typeface="Nunito"/>
              <a:cs typeface="Nunito"/>
              <a:sym typeface="Nunito"/>
            </a:endParaRPr>
          </a:p>
        </p:txBody>
      </p:sp>
      <p:sp>
        <p:nvSpPr>
          <p:cNvPr id="1217" name="Google Shape;1217;p63"/>
          <p:cNvSpPr/>
          <p:nvPr/>
        </p:nvSpPr>
        <p:spPr>
          <a:xfrm>
            <a:off x="986285" y="3564343"/>
            <a:ext cx="2326500" cy="7788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18" name="Google Shape;1218;p63"/>
          <p:cNvSpPr/>
          <p:nvPr/>
        </p:nvSpPr>
        <p:spPr>
          <a:xfrm>
            <a:off x="1361666" y="3528325"/>
            <a:ext cx="10230600" cy="8565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19" name="Google Shape;1219;p63"/>
          <p:cNvSpPr/>
          <p:nvPr/>
        </p:nvSpPr>
        <p:spPr>
          <a:xfrm rot="5400000">
            <a:off x="932118" y="3351001"/>
            <a:ext cx="783049" cy="1209734"/>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20" name="Google Shape;1220;p63"/>
          <p:cNvSpPr/>
          <p:nvPr/>
        </p:nvSpPr>
        <p:spPr>
          <a:xfrm>
            <a:off x="7647125" y="3523485"/>
            <a:ext cx="3948726" cy="861937"/>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21" name="Google Shape;1221;p63"/>
          <p:cNvSpPr txBox="1"/>
          <p:nvPr/>
        </p:nvSpPr>
        <p:spPr>
          <a:xfrm>
            <a:off x="743678" y="3683011"/>
            <a:ext cx="1208400" cy="4707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800" b="1">
                <a:solidFill>
                  <a:schemeClr val="lt1"/>
                </a:solidFill>
                <a:latin typeface="Nunito"/>
                <a:ea typeface="Nunito"/>
                <a:cs typeface="Nunito"/>
                <a:sym typeface="Nunito"/>
              </a:rPr>
              <a:t>3.1.3</a:t>
            </a:r>
            <a:endParaRPr sz="1800" b="1">
              <a:solidFill>
                <a:schemeClr val="lt1"/>
              </a:solidFill>
              <a:latin typeface="Nunito"/>
              <a:ea typeface="Nunito"/>
              <a:cs typeface="Nunito"/>
              <a:sym typeface="Nunito"/>
            </a:endParaRPr>
          </a:p>
        </p:txBody>
      </p:sp>
      <p:sp>
        <p:nvSpPr>
          <p:cNvPr id="1222" name="Google Shape;1222;p63"/>
          <p:cNvSpPr txBox="1"/>
          <p:nvPr/>
        </p:nvSpPr>
        <p:spPr>
          <a:xfrm>
            <a:off x="2129567" y="1033593"/>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Level 2 User Story</a:t>
            </a:r>
            <a:endParaRPr sz="1200" b="1">
              <a:solidFill>
                <a:srgbClr val="595959"/>
              </a:solidFill>
              <a:latin typeface="Nunito"/>
              <a:ea typeface="Nunito"/>
              <a:cs typeface="Nunito"/>
              <a:sym typeface="Nunito"/>
            </a:endParaRPr>
          </a:p>
        </p:txBody>
      </p:sp>
      <p:sp>
        <p:nvSpPr>
          <p:cNvPr id="1223" name="Google Shape;1223;p63"/>
          <p:cNvSpPr txBox="1"/>
          <p:nvPr/>
        </p:nvSpPr>
        <p:spPr>
          <a:xfrm>
            <a:off x="7942167" y="1031243"/>
            <a:ext cx="2550300" cy="2769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200" b="1">
                <a:solidFill>
                  <a:srgbClr val="595959"/>
                </a:solidFill>
                <a:latin typeface="Nunito"/>
                <a:ea typeface="Nunito"/>
                <a:cs typeface="Nunito"/>
                <a:sym typeface="Nunito"/>
              </a:rPr>
              <a:t>Acceptance Criteria</a:t>
            </a:r>
            <a:endParaRPr sz="1200" b="1">
              <a:solidFill>
                <a:srgbClr val="595959"/>
              </a:solidFill>
              <a:latin typeface="Nunito"/>
              <a:ea typeface="Nunito"/>
              <a:cs typeface="Nunito"/>
              <a:sym typeface="Nunito"/>
            </a:endParaRPr>
          </a:p>
        </p:txBody>
      </p:sp>
      <p:sp>
        <p:nvSpPr>
          <p:cNvPr id="1224" name="Google Shape;1224;p63"/>
          <p:cNvSpPr txBox="1"/>
          <p:nvPr/>
        </p:nvSpPr>
        <p:spPr>
          <a:xfrm>
            <a:off x="2111989" y="2574285"/>
            <a:ext cx="5230500" cy="6243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300">
                <a:solidFill>
                  <a:srgbClr val="3F3F3F"/>
                </a:solidFill>
                <a:latin typeface="Nunito"/>
                <a:ea typeface="Nunito"/>
                <a:cs typeface="Nunito"/>
                <a:sym typeface="Nunito"/>
              </a:rPr>
              <a:t>As a nurse unit manager, I want a daily report showing the availability of operating room staff for the upcoming week so that I can schedule the operating room staff for newly booked appointments</a:t>
            </a:r>
            <a:endParaRPr sz="1300">
              <a:latin typeface="Nunito"/>
              <a:ea typeface="Nunito"/>
              <a:cs typeface="Nunito"/>
              <a:sym typeface="Nunito"/>
            </a:endParaRPr>
          </a:p>
        </p:txBody>
      </p:sp>
      <p:sp>
        <p:nvSpPr>
          <p:cNvPr id="1225" name="Google Shape;1225;p63"/>
          <p:cNvSpPr txBox="1"/>
          <p:nvPr/>
        </p:nvSpPr>
        <p:spPr>
          <a:xfrm>
            <a:off x="7924599" y="2574285"/>
            <a:ext cx="3517800" cy="6243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300">
                <a:latin typeface="Nunito"/>
                <a:ea typeface="Nunito"/>
                <a:cs typeface="Nunito"/>
                <a:sym typeface="Nunito"/>
              </a:rPr>
              <a:t>Nurse unit manager can review daily reports about operating room staff availability for the upcoming week</a:t>
            </a:r>
            <a:endParaRPr sz="1300">
              <a:latin typeface="Nunito"/>
              <a:ea typeface="Nunito"/>
              <a:cs typeface="Nunito"/>
              <a:sym typeface="Nunito"/>
            </a:endParaRPr>
          </a:p>
        </p:txBody>
      </p:sp>
      <p:sp>
        <p:nvSpPr>
          <p:cNvPr id="1226" name="Google Shape;1226;p63"/>
          <p:cNvSpPr txBox="1"/>
          <p:nvPr/>
        </p:nvSpPr>
        <p:spPr>
          <a:xfrm>
            <a:off x="2111989" y="3644268"/>
            <a:ext cx="5230500" cy="6243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300">
                <a:solidFill>
                  <a:srgbClr val="3F3F3F"/>
                </a:solidFill>
                <a:latin typeface="Nunito"/>
                <a:ea typeface="Nunito"/>
                <a:cs typeface="Nunito"/>
                <a:sym typeface="Nunito"/>
              </a:rPr>
              <a:t>As a nurse unit manager, I want a daily report showing the number of daily surgery shifts of each operating room staff for the next upcoming week so that I can better distribute the workload or reshuffle the shifts if needed</a:t>
            </a:r>
            <a:endParaRPr sz="1300">
              <a:latin typeface="Nunito"/>
              <a:ea typeface="Nunito"/>
              <a:cs typeface="Nunito"/>
              <a:sym typeface="Nunito"/>
            </a:endParaRPr>
          </a:p>
        </p:txBody>
      </p:sp>
      <p:sp>
        <p:nvSpPr>
          <p:cNvPr id="1227" name="Google Shape;1227;p63"/>
          <p:cNvSpPr txBox="1"/>
          <p:nvPr/>
        </p:nvSpPr>
        <p:spPr>
          <a:xfrm>
            <a:off x="7924599" y="3644268"/>
            <a:ext cx="3517800" cy="6243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300">
                <a:latin typeface="Nunito"/>
                <a:ea typeface="Nunito"/>
                <a:cs typeface="Nunito"/>
                <a:sym typeface="Nunito"/>
              </a:rPr>
              <a:t>Nurse unit manager can review daily reports about the number of daily surgery shifts of each operating room staff</a:t>
            </a:r>
            <a:endParaRPr sz="1300">
              <a:latin typeface="Nunito"/>
              <a:ea typeface="Nunito"/>
              <a:cs typeface="Nunito"/>
              <a:sym typeface="Nunito"/>
            </a:endParaRPr>
          </a:p>
        </p:txBody>
      </p:sp>
      <p:sp>
        <p:nvSpPr>
          <p:cNvPr id="1228" name="Google Shape;1228;p63"/>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29" name="Google Shape;1229;p63"/>
          <p:cNvSpPr txBox="1">
            <a:spLocks noGrp="1"/>
          </p:cNvSpPr>
          <p:nvPr>
            <p:ph type="body" idx="1"/>
          </p:nvPr>
        </p:nvSpPr>
        <p:spPr>
          <a:xfrm>
            <a:off x="309454" y="93634"/>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User Story by Nurse Unit Manager</a:t>
            </a:r>
            <a:endParaRPr sz="3600">
              <a:solidFill>
                <a:srgbClr val="FFFFFF"/>
              </a:solidFill>
              <a:latin typeface="Nunito"/>
              <a:ea typeface="Nunito"/>
              <a:cs typeface="Nunito"/>
              <a:sym typeface="Nunito"/>
            </a:endParaRPr>
          </a:p>
        </p:txBody>
      </p:sp>
      <p:sp>
        <p:nvSpPr>
          <p:cNvPr id="1230" name="Google Shape;1230;p63"/>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231" name="Google Shape;1231;p63"/>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232" name="Google Shape;1232;p63"/>
          <p:cNvSpPr/>
          <p:nvPr/>
        </p:nvSpPr>
        <p:spPr>
          <a:xfrm>
            <a:off x="986425" y="4612394"/>
            <a:ext cx="2326500" cy="8469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33" name="Google Shape;1233;p63"/>
          <p:cNvSpPr/>
          <p:nvPr/>
        </p:nvSpPr>
        <p:spPr>
          <a:xfrm>
            <a:off x="1361748" y="4573257"/>
            <a:ext cx="10228500" cy="9306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34" name="Google Shape;1234;p63"/>
          <p:cNvSpPr/>
          <p:nvPr/>
        </p:nvSpPr>
        <p:spPr>
          <a:xfrm rot="5400000">
            <a:off x="901450" y="4429713"/>
            <a:ext cx="844373" cy="1209734"/>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35" name="Google Shape;1235;p63"/>
          <p:cNvSpPr/>
          <p:nvPr/>
        </p:nvSpPr>
        <p:spPr>
          <a:xfrm>
            <a:off x="7650507" y="4568000"/>
            <a:ext cx="3948726" cy="937545"/>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36" name="Google Shape;1236;p63"/>
          <p:cNvSpPr txBox="1"/>
          <p:nvPr/>
        </p:nvSpPr>
        <p:spPr>
          <a:xfrm>
            <a:off x="2129541" y="4712720"/>
            <a:ext cx="5229300" cy="6786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300">
                <a:solidFill>
                  <a:srgbClr val="3F3F3F"/>
                </a:solidFill>
                <a:latin typeface="Nunito"/>
                <a:ea typeface="Nunito"/>
                <a:cs typeface="Nunito"/>
                <a:sym typeface="Nunito"/>
              </a:rPr>
              <a:t>As a nurse unit manager, I want a monthly report showing surgery outcome and surgeon’s review associated with each operating room staff, so that I can evaluate the performance of the operating room staff and provide needed training or assistance for improvement</a:t>
            </a:r>
            <a:endParaRPr sz="1300">
              <a:latin typeface="Nunito"/>
              <a:ea typeface="Nunito"/>
              <a:cs typeface="Nunito"/>
              <a:sym typeface="Nunito"/>
            </a:endParaRPr>
          </a:p>
        </p:txBody>
      </p:sp>
      <p:sp>
        <p:nvSpPr>
          <p:cNvPr id="1237" name="Google Shape;1237;p63"/>
          <p:cNvSpPr txBox="1"/>
          <p:nvPr/>
        </p:nvSpPr>
        <p:spPr>
          <a:xfrm>
            <a:off x="7941251" y="4712720"/>
            <a:ext cx="3517200" cy="6786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sz="1300">
                <a:latin typeface="Nunito"/>
                <a:ea typeface="Nunito"/>
                <a:cs typeface="Nunito"/>
                <a:sym typeface="Nunito"/>
              </a:rPr>
              <a:t>Nurse unit manager can review monthly reports about surgery outcome and surgeon’s review by each operating room staff</a:t>
            </a:r>
            <a:endParaRPr sz="1300">
              <a:latin typeface="Nunito"/>
              <a:ea typeface="Nunito"/>
              <a:cs typeface="Nunito"/>
              <a:sym typeface="Nunito"/>
            </a:endParaRPr>
          </a:p>
        </p:txBody>
      </p:sp>
      <p:sp>
        <p:nvSpPr>
          <p:cNvPr id="1238" name="Google Shape;1238;p63"/>
          <p:cNvSpPr txBox="1"/>
          <p:nvPr/>
        </p:nvSpPr>
        <p:spPr>
          <a:xfrm>
            <a:off x="743856" y="4741340"/>
            <a:ext cx="1208400" cy="5115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800" b="1">
                <a:solidFill>
                  <a:schemeClr val="lt1"/>
                </a:solidFill>
                <a:latin typeface="Nunito"/>
                <a:ea typeface="Nunito"/>
                <a:cs typeface="Nunito"/>
                <a:sym typeface="Nunito"/>
              </a:rPr>
              <a:t>3.2.1</a:t>
            </a:r>
            <a:endParaRPr sz="1800" b="1">
              <a:solidFill>
                <a:schemeClr val="lt1"/>
              </a:solidFill>
              <a:latin typeface="Nunito"/>
              <a:ea typeface="Nunito"/>
              <a:cs typeface="Nunito"/>
              <a:sym typeface="Nunito"/>
            </a:endParaRPr>
          </a:p>
        </p:txBody>
      </p:sp>
      <p:sp>
        <p:nvSpPr>
          <p:cNvPr id="1239" name="Google Shape;1239;p63"/>
          <p:cNvSpPr/>
          <p:nvPr/>
        </p:nvSpPr>
        <p:spPr>
          <a:xfrm>
            <a:off x="986425" y="5733399"/>
            <a:ext cx="2326500" cy="8517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40" name="Google Shape;1240;p63"/>
          <p:cNvSpPr/>
          <p:nvPr/>
        </p:nvSpPr>
        <p:spPr>
          <a:xfrm>
            <a:off x="1361748" y="5694014"/>
            <a:ext cx="10228500" cy="9360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41" name="Google Shape;1241;p63"/>
          <p:cNvSpPr/>
          <p:nvPr/>
        </p:nvSpPr>
        <p:spPr>
          <a:xfrm rot="5400000">
            <a:off x="899092" y="5553077"/>
            <a:ext cx="849090" cy="1209734"/>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42" name="Google Shape;1242;p63"/>
          <p:cNvSpPr/>
          <p:nvPr/>
        </p:nvSpPr>
        <p:spPr>
          <a:xfrm>
            <a:off x="7646230" y="5688722"/>
            <a:ext cx="3948726" cy="942586"/>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300">
              <a:solidFill>
                <a:schemeClr val="lt1"/>
              </a:solidFill>
              <a:latin typeface="Nunito"/>
              <a:ea typeface="Nunito"/>
              <a:cs typeface="Nunito"/>
              <a:sym typeface="Nunito"/>
            </a:endParaRPr>
          </a:p>
        </p:txBody>
      </p:sp>
      <p:sp>
        <p:nvSpPr>
          <p:cNvPr id="1243" name="Google Shape;1243;p63"/>
          <p:cNvSpPr txBox="1"/>
          <p:nvPr/>
        </p:nvSpPr>
        <p:spPr>
          <a:xfrm>
            <a:off x="743857" y="5863161"/>
            <a:ext cx="1208400" cy="5148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800" b="1">
                <a:solidFill>
                  <a:schemeClr val="lt1"/>
                </a:solidFill>
                <a:latin typeface="Nunito"/>
                <a:ea typeface="Nunito"/>
                <a:cs typeface="Nunito"/>
                <a:sym typeface="Nunito"/>
              </a:rPr>
              <a:t>3.2.2</a:t>
            </a:r>
            <a:endParaRPr sz="1800" b="1">
              <a:solidFill>
                <a:schemeClr val="lt1"/>
              </a:solidFill>
              <a:latin typeface="Nunito"/>
              <a:ea typeface="Nunito"/>
              <a:cs typeface="Nunito"/>
              <a:sym typeface="Nunito"/>
            </a:endParaRPr>
          </a:p>
        </p:txBody>
      </p:sp>
      <p:sp>
        <p:nvSpPr>
          <p:cNvPr id="1244" name="Google Shape;1244;p63"/>
          <p:cNvSpPr txBox="1"/>
          <p:nvPr/>
        </p:nvSpPr>
        <p:spPr>
          <a:xfrm>
            <a:off x="2129541" y="5820796"/>
            <a:ext cx="5229300" cy="682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SzPts val="1100"/>
              <a:buNone/>
            </a:pPr>
            <a:r>
              <a:rPr lang="en-US" sz="1300">
                <a:solidFill>
                  <a:srgbClr val="3F3F3F"/>
                </a:solidFill>
                <a:latin typeface="Nunito"/>
                <a:ea typeface="Nunito"/>
                <a:cs typeface="Nunito"/>
                <a:sym typeface="Nunito"/>
              </a:rPr>
              <a:t>As a nurse unit manager, I want a monthly report showing the summary of surgery outcome grouped by surgery type, so that I can track the history of surgery performance and assess the effectiveness of training program for operating room staff</a:t>
            </a:r>
            <a:endParaRPr sz="1300">
              <a:solidFill>
                <a:srgbClr val="3F3F3F"/>
              </a:solidFill>
              <a:latin typeface="Nunito"/>
              <a:ea typeface="Nunito"/>
              <a:cs typeface="Nunito"/>
              <a:sym typeface="Nunito"/>
            </a:endParaRPr>
          </a:p>
        </p:txBody>
      </p:sp>
      <p:sp>
        <p:nvSpPr>
          <p:cNvPr id="1245" name="Google Shape;1245;p63"/>
          <p:cNvSpPr txBox="1"/>
          <p:nvPr/>
        </p:nvSpPr>
        <p:spPr>
          <a:xfrm>
            <a:off x="7941247" y="5820796"/>
            <a:ext cx="3517200" cy="682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300">
                <a:latin typeface="Nunito"/>
                <a:ea typeface="Nunito"/>
                <a:cs typeface="Nunito"/>
                <a:sym typeface="Nunito"/>
              </a:rPr>
              <a:t>Nurse unit manager can review monthly reports showing the summary of surgery outcome grouped by surgery type</a:t>
            </a:r>
            <a:endParaRPr sz="1300">
              <a:latin typeface="Nunito"/>
              <a:ea typeface="Nunito"/>
              <a:cs typeface="Nunito"/>
              <a:sym typeface="Nunito"/>
            </a:endParaRPr>
          </a:p>
        </p:txBody>
      </p:sp>
      <p:sp>
        <p:nvSpPr>
          <p:cNvPr id="1246" name="Google Shape;1246;p63"/>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50"/>
        <p:cNvGrpSpPr/>
        <p:nvPr/>
      </p:nvGrpSpPr>
      <p:grpSpPr>
        <a:xfrm>
          <a:off x="0" y="0"/>
          <a:ext cx="0" cy="0"/>
          <a:chOff x="0" y="0"/>
          <a:chExt cx="0" cy="0"/>
        </a:xfrm>
      </p:grpSpPr>
      <p:grpSp>
        <p:nvGrpSpPr>
          <p:cNvPr id="1251" name="Google Shape;1251;p64"/>
          <p:cNvGrpSpPr/>
          <p:nvPr/>
        </p:nvGrpSpPr>
        <p:grpSpPr>
          <a:xfrm flipH="1">
            <a:off x="619247" y="3593370"/>
            <a:ext cx="5638267" cy="2055997"/>
            <a:chOff x="279806" y="1309619"/>
            <a:chExt cx="11620500" cy="4237421"/>
          </a:xfrm>
        </p:grpSpPr>
        <p:sp>
          <p:nvSpPr>
            <p:cNvPr id="1252" name="Google Shape;1252;p64"/>
            <p:cNvSpPr/>
            <p:nvPr/>
          </p:nvSpPr>
          <p:spPr>
            <a:xfrm>
              <a:off x="279806" y="1336990"/>
              <a:ext cx="11620500" cy="4210050"/>
            </a:xfrm>
            <a:custGeom>
              <a:avLst/>
              <a:gdLst/>
              <a:ahLst/>
              <a:cxnLst/>
              <a:rect l="l" t="t" r="r" b="b"/>
              <a:pathLst>
                <a:path w="11620500" h="4210050" extrusionOk="0">
                  <a:moveTo>
                    <a:pt x="11612156" y="773749"/>
                  </a:moveTo>
                  <a:cubicBezTo>
                    <a:pt x="11575008" y="635637"/>
                    <a:pt x="11360695" y="363222"/>
                    <a:pt x="11355933" y="357507"/>
                  </a:cubicBezTo>
                  <a:cubicBezTo>
                    <a:pt x="11355933" y="357507"/>
                    <a:pt x="11355933" y="357507"/>
                    <a:pt x="11355933" y="357507"/>
                  </a:cubicBezTo>
                  <a:cubicBezTo>
                    <a:pt x="11190198" y="205107"/>
                    <a:pt x="10921593" y="61279"/>
                    <a:pt x="10487253" y="14607"/>
                  </a:cubicBezTo>
                  <a:cubicBezTo>
                    <a:pt x="10487253" y="14607"/>
                    <a:pt x="10487253" y="14607"/>
                    <a:pt x="10487253" y="14607"/>
                  </a:cubicBezTo>
                  <a:cubicBezTo>
                    <a:pt x="10486301" y="14607"/>
                    <a:pt x="10486301" y="14607"/>
                    <a:pt x="10485348" y="14607"/>
                  </a:cubicBezTo>
                  <a:cubicBezTo>
                    <a:pt x="10452010" y="10797"/>
                    <a:pt x="10184358" y="-8253"/>
                    <a:pt x="10134828" y="4129"/>
                  </a:cubicBezTo>
                  <a:cubicBezTo>
                    <a:pt x="10134828" y="4129"/>
                    <a:pt x="10134828" y="4129"/>
                    <a:pt x="10134828" y="4129"/>
                  </a:cubicBezTo>
                  <a:cubicBezTo>
                    <a:pt x="10009098" y="6987"/>
                    <a:pt x="9587141" y="132717"/>
                    <a:pt x="9506178" y="178437"/>
                  </a:cubicBezTo>
                  <a:cubicBezTo>
                    <a:pt x="9331870" y="272734"/>
                    <a:pt x="9177566" y="394654"/>
                    <a:pt x="9031833" y="528004"/>
                  </a:cubicBezTo>
                  <a:lnTo>
                    <a:pt x="9031833" y="528004"/>
                  </a:lnTo>
                  <a:cubicBezTo>
                    <a:pt x="8998495" y="534672"/>
                    <a:pt x="8423186" y="1104267"/>
                    <a:pt x="8381276" y="1147129"/>
                  </a:cubicBezTo>
                  <a:lnTo>
                    <a:pt x="8381276" y="1147129"/>
                  </a:lnTo>
                  <a:lnTo>
                    <a:pt x="8381276" y="1147129"/>
                  </a:lnTo>
                  <a:cubicBezTo>
                    <a:pt x="8325078" y="1213804"/>
                    <a:pt x="8086001" y="1510984"/>
                    <a:pt x="8046948" y="1585279"/>
                  </a:cubicBezTo>
                  <a:cubicBezTo>
                    <a:pt x="8026946" y="1623379"/>
                    <a:pt x="8019326" y="1651954"/>
                    <a:pt x="7991703" y="1700532"/>
                  </a:cubicBezTo>
                  <a:cubicBezTo>
                    <a:pt x="7963128" y="1771017"/>
                    <a:pt x="7941221" y="1967232"/>
                    <a:pt x="7944078" y="2028192"/>
                  </a:cubicBezTo>
                  <a:cubicBezTo>
                    <a:pt x="7945031" y="2099629"/>
                    <a:pt x="8020278" y="2217739"/>
                    <a:pt x="8030756" y="2232027"/>
                  </a:cubicBezTo>
                  <a:cubicBezTo>
                    <a:pt x="8136483" y="2378712"/>
                    <a:pt x="8467000" y="2581594"/>
                    <a:pt x="8507006" y="2604454"/>
                  </a:cubicBezTo>
                  <a:cubicBezTo>
                    <a:pt x="8446045" y="2653032"/>
                    <a:pt x="8017421" y="2962594"/>
                    <a:pt x="7926933" y="3016887"/>
                  </a:cubicBezTo>
                  <a:cubicBezTo>
                    <a:pt x="7723098" y="3138807"/>
                    <a:pt x="7517358" y="3262632"/>
                    <a:pt x="7280186" y="3304542"/>
                  </a:cubicBezTo>
                  <a:cubicBezTo>
                    <a:pt x="7191603" y="3319782"/>
                    <a:pt x="7093496" y="3317877"/>
                    <a:pt x="7033488" y="3228342"/>
                  </a:cubicBezTo>
                  <a:cubicBezTo>
                    <a:pt x="6963003" y="3100707"/>
                    <a:pt x="6891566" y="2713039"/>
                    <a:pt x="6840131" y="2529207"/>
                  </a:cubicBezTo>
                  <a:cubicBezTo>
                    <a:pt x="6803936" y="2399667"/>
                    <a:pt x="6691541" y="2206309"/>
                    <a:pt x="6662966" y="2175829"/>
                  </a:cubicBezTo>
                  <a:cubicBezTo>
                    <a:pt x="6598196" y="2105344"/>
                    <a:pt x="6502946" y="2033907"/>
                    <a:pt x="6379121" y="2004379"/>
                  </a:cubicBezTo>
                  <a:cubicBezTo>
                    <a:pt x="6166713" y="1952944"/>
                    <a:pt x="5958116" y="2032954"/>
                    <a:pt x="5912396" y="2051052"/>
                  </a:cubicBezTo>
                  <a:cubicBezTo>
                    <a:pt x="5696178" y="2136777"/>
                    <a:pt x="5510441" y="2255839"/>
                    <a:pt x="5334228" y="2406334"/>
                  </a:cubicBezTo>
                  <a:cubicBezTo>
                    <a:pt x="5158968" y="2552067"/>
                    <a:pt x="4496028" y="3221674"/>
                    <a:pt x="4438878" y="3282634"/>
                  </a:cubicBezTo>
                  <a:lnTo>
                    <a:pt x="4438878" y="3282634"/>
                  </a:lnTo>
                  <a:cubicBezTo>
                    <a:pt x="4438878" y="3282634"/>
                    <a:pt x="4438878" y="3282634"/>
                    <a:pt x="4438878" y="3282634"/>
                  </a:cubicBezTo>
                  <a:cubicBezTo>
                    <a:pt x="4381728" y="3342642"/>
                    <a:pt x="3644493" y="4033204"/>
                    <a:pt x="3540671" y="4079877"/>
                  </a:cubicBezTo>
                  <a:cubicBezTo>
                    <a:pt x="3416846" y="4135122"/>
                    <a:pt x="3310166" y="4154172"/>
                    <a:pt x="3221583" y="4026537"/>
                  </a:cubicBezTo>
                  <a:cubicBezTo>
                    <a:pt x="3177768" y="3964624"/>
                    <a:pt x="3013938" y="3407412"/>
                    <a:pt x="2932976" y="3264537"/>
                  </a:cubicBezTo>
                  <a:cubicBezTo>
                    <a:pt x="2861538" y="3138807"/>
                    <a:pt x="2752001" y="3054034"/>
                    <a:pt x="2621508" y="2995932"/>
                  </a:cubicBezTo>
                  <a:cubicBezTo>
                    <a:pt x="2413863" y="2903539"/>
                    <a:pt x="2194788" y="2899729"/>
                    <a:pt x="1973808" y="2923542"/>
                  </a:cubicBezTo>
                  <a:cubicBezTo>
                    <a:pt x="1753781" y="2948307"/>
                    <a:pt x="268833" y="3276919"/>
                    <a:pt x="17373" y="3331212"/>
                  </a:cubicBezTo>
                  <a:cubicBezTo>
                    <a:pt x="-15964" y="3338832"/>
                    <a:pt x="3086" y="3430272"/>
                    <a:pt x="37376" y="3422652"/>
                  </a:cubicBezTo>
                  <a:cubicBezTo>
                    <a:pt x="163106" y="3393124"/>
                    <a:pt x="1226096" y="3164524"/>
                    <a:pt x="1631861" y="3076894"/>
                  </a:cubicBezTo>
                  <a:cubicBezTo>
                    <a:pt x="1870938" y="3025459"/>
                    <a:pt x="2110968" y="2984502"/>
                    <a:pt x="2356713" y="3016887"/>
                  </a:cubicBezTo>
                  <a:cubicBezTo>
                    <a:pt x="2596743" y="3048319"/>
                    <a:pt x="2780576" y="3161667"/>
                    <a:pt x="2894876" y="3380742"/>
                  </a:cubicBezTo>
                  <a:cubicBezTo>
                    <a:pt x="2952026" y="3490279"/>
                    <a:pt x="3079661" y="3971292"/>
                    <a:pt x="3148241" y="4079877"/>
                  </a:cubicBezTo>
                  <a:cubicBezTo>
                    <a:pt x="3211106" y="4180842"/>
                    <a:pt x="3302546" y="4223704"/>
                    <a:pt x="3421608" y="4210369"/>
                  </a:cubicBezTo>
                  <a:cubicBezTo>
                    <a:pt x="3647351" y="4186557"/>
                    <a:pt x="4133126" y="3703639"/>
                    <a:pt x="4400778" y="3456942"/>
                  </a:cubicBezTo>
                  <a:cubicBezTo>
                    <a:pt x="4717961" y="3164524"/>
                    <a:pt x="4987518" y="2823529"/>
                    <a:pt x="5316131" y="2542542"/>
                  </a:cubicBezTo>
                  <a:cubicBezTo>
                    <a:pt x="5523776" y="2364424"/>
                    <a:pt x="5743803" y="2206309"/>
                    <a:pt x="6006693" y="2117727"/>
                  </a:cubicBezTo>
                  <a:cubicBezTo>
                    <a:pt x="6116231" y="2080579"/>
                    <a:pt x="6227673" y="2059624"/>
                    <a:pt x="6341973" y="2079627"/>
                  </a:cubicBezTo>
                  <a:cubicBezTo>
                    <a:pt x="6516281" y="2111059"/>
                    <a:pt x="6615341" y="2233932"/>
                    <a:pt x="6686778" y="2383474"/>
                  </a:cubicBezTo>
                  <a:cubicBezTo>
                    <a:pt x="6767741" y="2555877"/>
                    <a:pt x="6804888" y="2741614"/>
                    <a:pt x="6849656" y="2924494"/>
                  </a:cubicBezTo>
                  <a:cubicBezTo>
                    <a:pt x="6878231" y="3041652"/>
                    <a:pt x="6910616" y="3159762"/>
                    <a:pt x="6956336" y="3274062"/>
                  </a:cubicBezTo>
                  <a:cubicBezTo>
                    <a:pt x="7008723" y="3405507"/>
                    <a:pt x="7166838" y="3417889"/>
                    <a:pt x="7323048" y="3382647"/>
                  </a:cubicBezTo>
                  <a:cubicBezTo>
                    <a:pt x="7488783" y="3345499"/>
                    <a:pt x="7643088" y="3279777"/>
                    <a:pt x="7792631" y="3201672"/>
                  </a:cubicBezTo>
                  <a:cubicBezTo>
                    <a:pt x="7961223" y="3114042"/>
                    <a:pt x="8546058" y="2692084"/>
                    <a:pt x="8575586" y="2662557"/>
                  </a:cubicBezTo>
                  <a:cubicBezTo>
                    <a:pt x="8663216" y="2711134"/>
                    <a:pt x="8818473" y="2800669"/>
                    <a:pt x="8911818" y="2838769"/>
                  </a:cubicBezTo>
                  <a:cubicBezTo>
                    <a:pt x="9089936" y="2912112"/>
                    <a:pt x="9272816" y="2962594"/>
                    <a:pt x="9467125" y="2976882"/>
                  </a:cubicBezTo>
                  <a:cubicBezTo>
                    <a:pt x="9669056" y="2992122"/>
                    <a:pt x="9848126" y="2950212"/>
                    <a:pt x="9998620" y="2812099"/>
                  </a:cubicBezTo>
                  <a:cubicBezTo>
                    <a:pt x="10107206" y="2712087"/>
                    <a:pt x="10208170" y="2604454"/>
                    <a:pt x="10299610" y="2488249"/>
                  </a:cubicBezTo>
                  <a:cubicBezTo>
                    <a:pt x="10467251" y="2273937"/>
                    <a:pt x="10655845" y="2080579"/>
                    <a:pt x="10871110" y="1912939"/>
                  </a:cubicBezTo>
                  <a:cubicBezTo>
                    <a:pt x="11002556" y="1811022"/>
                    <a:pt x="11134001" y="1708152"/>
                    <a:pt x="11258778" y="1598614"/>
                  </a:cubicBezTo>
                  <a:cubicBezTo>
                    <a:pt x="11396891" y="1476694"/>
                    <a:pt x="11470233" y="1317627"/>
                    <a:pt x="11543576" y="1150939"/>
                  </a:cubicBezTo>
                  <a:cubicBezTo>
                    <a:pt x="11612156" y="994729"/>
                    <a:pt x="11640731" y="880429"/>
                    <a:pt x="11612156" y="773749"/>
                  </a:cubicBezTo>
                  <a:close/>
                  <a:moveTo>
                    <a:pt x="9509036" y="1310007"/>
                  </a:moveTo>
                  <a:cubicBezTo>
                    <a:pt x="9509036" y="1310007"/>
                    <a:pt x="9509036" y="1310959"/>
                    <a:pt x="9509036" y="1310959"/>
                  </a:cubicBezTo>
                  <a:cubicBezTo>
                    <a:pt x="9509036" y="1310959"/>
                    <a:pt x="9508083" y="1311912"/>
                    <a:pt x="9508083" y="1311912"/>
                  </a:cubicBezTo>
                  <a:cubicBezTo>
                    <a:pt x="9508083" y="1310959"/>
                    <a:pt x="9508083" y="1310007"/>
                    <a:pt x="9509036" y="1310007"/>
                  </a:cubicBezTo>
                  <a:close/>
                  <a:moveTo>
                    <a:pt x="9327108" y="1715772"/>
                  </a:moveTo>
                  <a:cubicBezTo>
                    <a:pt x="9337586" y="1709104"/>
                    <a:pt x="9348063" y="1706247"/>
                    <a:pt x="9360445" y="1707199"/>
                  </a:cubicBezTo>
                  <a:cubicBezTo>
                    <a:pt x="9348063" y="1709104"/>
                    <a:pt x="9337586" y="1711962"/>
                    <a:pt x="9327108" y="17157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3" name="Google Shape;1253;p64"/>
            <p:cNvSpPr/>
            <p:nvPr/>
          </p:nvSpPr>
          <p:spPr>
            <a:xfrm>
              <a:off x="9118282" y="1309619"/>
              <a:ext cx="2781300" cy="1533525"/>
            </a:xfrm>
            <a:custGeom>
              <a:avLst/>
              <a:gdLst/>
              <a:ahLst/>
              <a:cxnLst/>
              <a:rect l="l" t="t" r="r" b="b"/>
              <a:pathLst>
                <a:path w="2781300" h="1533525" extrusionOk="0">
                  <a:moveTo>
                    <a:pt x="2781301" y="771593"/>
                  </a:moveTo>
                  <a:cubicBezTo>
                    <a:pt x="2754630" y="646816"/>
                    <a:pt x="2565083" y="70553"/>
                    <a:pt x="1551622" y="2925"/>
                  </a:cubicBezTo>
                  <a:cubicBezTo>
                    <a:pt x="1543051" y="8640"/>
                    <a:pt x="1071563" y="-50415"/>
                    <a:pt x="676275" y="176280"/>
                  </a:cubicBezTo>
                  <a:cubicBezTo>
                    <a:pt x="501968" y="270578"/>
                    <a:pt x="347663" y="392498"/>
                    <a:pt x="201930" y="525848"/>
                  </a:cubicBezTo>
                  <a:cubicBezTo>
                    <a:pt x="198120" y="528706"/>
                    <a:pt x="9525" y="699203"/>
                    <a:pt x="0" y="708728"/>
                  </a:cubicBezTo>
                  <a:cubicBezTo>
                    <a:pt x="0" y="708728"/>
                    <a:pt x="277178" y="678248"/>
                    <a:pt x="493395" y="821123"/>
                  </a:cubicBezTo>
                  <a:cubicBezTo>
                    <a:pt x="542925" y="840173"/>
                    <a:pt x="562928" y="810646"/>
                    <a:pt x="593407" y="792548"/>
                  </a:cubicBezTo>
                  <a:cubicBezTo>
                    <a:pt x="610553" y="783976"/>
                    <a:pt x="623888" y="770641"/>
                    <a:pt x="637223" y="759210"/>
                  </a:cubicBezTo>
                  <a:cubicBezTo>
                    <a:pt x="721043" y="703013"/>
                    <a:pt x="812482" y="666818"/>
                    <a:pt x="913448" y="694441"/>
                  </a:cubicBezTo>
                  <a:cubicBezTo>
                    <a:pt x="950595" y="706823"/>
                    <a:pt x="1002982" y="752543"/>
                    <a:pt x="1011555" y="783976"/>
                  </a:cubicBezTo>
                  <a:cubicBezTo>
                    <a:pt x="1028701" y="845888"/>
                    <a:pt x="1016318" y="903991"/>
                    <a:pt x="997268" y="960188"/>
                  </a:cubicBezTo>
                  <a:cubicBezTo>
                    <a:pt x="983932" y="999241"/>
                    <a:pt x="981076" y="1005908"/>
                    <a:pt x="1019176" y="1030673"/>
                  </a:cubicBezTo>
                  <a:cubicBezTo>
                    <a:pt x="1043940" y="1043056"/>
                    <a:pt x="1778318" y="1533593"/>
                    <a:pt x="1790701" y="1536451"/>
                  </a:cubicBezTo>
                  <a:cubicBezTo>
                    <a:pt x="1802130" y="1524068"/>
                    <a:pt x="1814513" y="1510733"/>
                    <a:pt x="1824990" y="1498351"/>
                  </a:cubicBezTo>
                  <a:cubicBezTo>
                    <a:pt x="2001203" y="1288801"/>
                    <a:pt x="2222183" y="1146878"/>
                    <a:pt x="2475547" y="1049723"/>
                  </a:cubicBezTo>
                  <a:cubicBezTo>
                    <a:pt x="2574608" y="1011623"/>
                    <a:pt x="2710815" y="969713"/>
                    <a:pt x="2754630" y="964951"/>
                  </a:cubicBezTo>
                  <a:cubicBezTo>
                    <a:pt x="2777490" y="962093"/>
                    <a:pt x="2788920" y="951616"/>
                    <a:pt x="2788920" y="924946"/>
                  </a:cubicBezTo>
                  <a:cubicBezTo>
                    <a:pt x="2788920" y="892560"/>
                    <a:pt x="2785110" y="791596"/>
                    <a:pt x="2781301" y="77159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4" name="Google Shape;1254;p64"/>
            <p:cNvSpPr/>
            <p:nvPr/>
          </p:nvSpPr>
          <p:spPr>
            <a:xfrm>
              <a:off x="8863012" y="2045970"/>
              <a:ext cx="2009775" cy="2028825"/>
            </a:xfrm>
            <a:custGeom>
              <a:avLst/>
              <a:gdLst/>
              <a:ahLst/>
              <a:cxnLst/>
              <a:rect l="l" t="t" r="r" b="b"/>
              <a:pathLst>
                <a:path w="2009775" h="2028825" extrusionOk="0">
                  <a:moveTo>
                    <a:pt x="2017396" y="818197"/>
                  </a:moveTo>
                  <a:cubicBezTo>
                    <a:pt x="2014538" y="810577"/>
                    <a:pt x="1677352" y="610552"/>
                    <a:pt x="1618298" y="566738"/>
                  </a:cubicBezTo>
                  <a:cubicBezTo>
                    <a:pt x="1603058" y="555308"/>
                    <a:pt x="1293496" y="341947"/>
                    <a:pt x="1250633" y="319088"/>
                  </a:cubicBezTo>
                  <a:cubicBezTo>
                    <a:pt x="1200150" y="291465"/>
                    <a:pt x="1195388" y="260985"/>
                    <a:pt x="1215390" y="219075"/>
                  </a:cubicBezTo>
                  <a:cubicBezTo>
                    <a:pt x="1226821" y="195263"/>
                    <a:pt x="1234440" y="180975"/>
                    <a:pt x="1238250" y="151447"/>
                  </a:cubicBezTo>
                  <a:cubicBezTo>
                    <a:pt x="1248727" y="84772"/>
                    <a:pt x="1218248" y="22860"/>
                    <a:pt x="1158240" y="0"/>
                  </a:cubicBezTo>
                  <a:cubicBezTo>
                    <a:pt x="1154430" y="4763"/>
                    <a:pt x="93345" y="1522095"/>
                    <a:pt x="91440" y="1524952"/>
                  </a:cubicBezTo>
                  <a:cubicBezTo>
                    <a:pt x="75248" y="1546860"/>
                    <a:pt x="15240" y="1725930"/>
                    <a:pt x="0" y="1775460"/>
                  </a:cubicBezTo>
                  <a:cubicBezTo>
                    <a:pt x="5715" y="1780223"/>
                    <a:pt x="529590" y="2001202"/>
                    <a:pt x="812482" y="2025968"/>
                  </a:cubicBezTo>
                  <a:cubicBezTo>
                    <a:pt x="919163" y="2035493"/>
                    <a:pt x="1023938" y="2025015"/>
                    <a:pt x="1119188" y="1966912"/>
                  </a:cubicBezTo>
                  <a:cubicBezTo>
                    <a:pt x="1180148" y="1929765"/>
                    <a:pt x="1233488" y="1883093"/>
                    <a:pt x="1291590" y="1842135"/>
                  </a:cubicBezTo>
                  <a:cubicBezTo>
                    <a:pt x="1291590" y="1842135"/>
                    <a:pt x="1291590" y="1842135"/>
                    <a:pt x="1291590" y="1842135"/>
                  </a:cubicBezTo>
                  <a:cubicBezTo>
                    <a:pt x="1487805" y="1679258"/>
                    <a:pt x="1618298" y="1467802"/>
                    <a:pt x="1737360" y="1246823"/>
                  </a:cubicBezTo>
                  <a:lnTo>
                    <a:pt x="1737360" y="1246823"/>
                  </a:lnTo>
                  <a:lnTo>
                    <a:pt x="1737360" y="1246823"/>
                  </a:lnTo>
                  <a:cubicBezTo>
                    <a:pt x="1830705" y="1083945"/>
                    <a:pt x="1906905" y="954405"/>
                    <a:pt x="2017396" y="8181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5" name="Google Shape;1255;p64"/>
            <p:cNvSpPr/>
            <p:nvPr/>
          </p:nvSpPr>
          <p:spPr>
            <a:xfrm>
              <a:off x="8233410" y="2032974"/>
              <a:ext cx="1771650" cy="1771650"/>
            </a:xfrm>
            <a:custGeom>
              <a:avLst/>
              <a:gdLst/>
              <a:ahLst/>
              <a:cxnLst/>
              <a:rect l="l" t="t" r="r" b="b"/>
              <a:pathLst>
                <a:path w="1771650" h="1771650" extrusionOk="0">
                  <a:moveTo>
                    <a:pt x="871538" y="613"/>
                  </a:moveTo>
                  <a:cubicBezTo>
                    <a:pt x="871538" y="613"/>
                    <a:pt x="388620" y="454955"/>
                    <a:pt x="236220" y="674030"/>
                  </a:cubicBezTo>
                  <a:cubicBezTo>
                    <a:pt x="236220" y="674030"/>
                    <a:pt x="0" y="974068"/>
                    <a:pt x="0" y="1145518"/>
                  </a:cubicBezTo>
                  <a:cubicBezTo>
                    <a:pt x="0" y="1227433"/>
                    <a:pt x="33338" y="1307443"/>
                    <a:pt x="75247" y="1374118"/>
                  </a:cubicBezTo>
                  <a:cubicBezTo>
                    <a:pt x="186690" y="1549378"/>
                    <a:pt x="607695" y="1772263"/>
                    <a:pt x="613410" y="1774168"/>
                  </a:cubicBezTo>
                  <a:cubicBezTo>
                    <a:pt x="631507" y="1730353"/>
                    <a:pt x="656272" y="1648438"/>
                    <a:pt x="698182" y="1546521"/>
                  </a:cubicBezTo>
                  <a:cubicBezTo>
                    <a:pt x="737235" y="1452223"/>
                    <a:pt x="1776413" y="7280"/>
                    <a:pt x="1777365" y="3470"/>
                  </a:cubicBezTo>
                  <a:cubicBezTo>
                    <a:pt x="1688782" y="-11770"/>
                    <a:pt x="1566863" y="23473"/>
                    <a:pt x="1492567" y="103483"/>
                  </a:cubicBezTo>
                  <a:cubicBezTo>
                    <a:pt x="1469707" y="128248"/>
                    <a:pt x="1416367" y="153013"/>
                    <a:pt x="1381125" y="130153"/>
                  </a:cubicBezTo>
                  <a:cubicBezTo>
                    <a:pt x="1275397" y="71098"/>
                    <a:pt x="1152525" y="613"/>
                    <a:pt x="871538" y="6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6" name="Google Shape;1256;p64"/>
            <p:cNvSpPr/>
            <p:nvPr/>
          </p:nvSpPr>
          <p:spPr>
            <a:xfrm>
              <a:off x="9092649" y="2269344"/>
              <a:ext cx="809625" cy="952500"/>
            </a:xfrm>
            <a:custGeom>
              <a:avLst/>
              <a:gdLst/>
              <a:ahLst/>
              <a:cxnLst/>
              <a:rect l="l" t="t" r="r" b="b"/>
              <a:pathLst>
                <a:path w="809625" h="952500" extrusionOk="0">
                  <a:moveTo>
                    <a:pt x="157078" y="955821"/>
                  </a:moveTo>
                  <a:cubicBezTo>
                    <a:pt x="109453" y="970108"/>
                    <a:pt x="36111" y="954868"/>
                    <a:pt x="14203" y="889146"/>
                  </a:cubicBezTo>
                  <a:cubicBezTo>
                    <a:pt x="-21039" y="780561"/>
                    <a:pt x="15156" y="739603"/>
                    <a:pt x="58971" y="634828"/>
                  </a:cubicBezTo>
                  <a:cubicBezTo>
                    <a:pt x="155174" y="407181"/>
                    <a:pt x="385678" y="177628"/>
                    <a:pt x="441876" y="126193"/>
                  </a:cubicBezTo>
                  <a:cubicBezTo>
                    <a:pt x="543793" y="32848"/>
                    <a:pt x="659046" y="-30017"/>
                    <a:pt x="763821" y="14751"/>
                  </a:cubicBezTo>
                  <a:cubicBezTo>
                    <a:pt x="763821" y="14751"/>
                    <a:pt x="815256" y="51898"/>
                    <a:pt x="813351" y="114763"/>
                  </a:cubicBezTo>
                  <a:cubicBezTo>
                    <a:pt x="810493" y="192868"/>
                    <a:pt x="786681" y="229063"/>
                    <a:pt x="720958" y="321456"/>
                  </a:cubicBezTo>
                  <a:cubicBezTo>
                    <a:pt x="648568" y="423373"/>
                    <a:pt x="513313" y="621493"/>
                    <a:pt x="373296" y="778656"/>
                  </a:cubicBezTo>
                  <a:cubicBezTo>
                    <a:pt x="291381" y="872001"/>
                    <a:pt x="204703" y="941533"/>
                    <a:pt x="157078" y="9558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7" name="Google Shape;1257;p64"/>
            <p:cNvSpPr/>
            <p:nvPr/>
          </p:nvSpPr>
          <p:spPr>
            <a:xfrm>
              <a:off x="9178208" y="2401664"/>
              <a:ext cx="609600" cy="733425"/>
            </a:xfrm>
            <a:custGeom>
              <a:avLst/>
              <a:gdLst/>
              <a:ahLst/>
              <a:cxnLst/>
              <a:rect l="l" t="t" r="r" b="b"/>
              <a:pathLst>
                <a:path w="609600" h="733425" extrusionOk="0">
                  <a:moveTo>
                    <a:pt x="566818" y="7208"/>
                  </a:moveTo>
                  <a:cubicBezTo>
                    <a:pt x="694454" y="51976"/>
                    <a:pt x="553484" y="237713"/>
                    <a:pt x="404893" y="432976"/>
                  </a:cubicBezTo>
                  <a:cubicBezTo>
                    <a:pt x="255351" y="630143"/>
                    <a:pt x="163911" y="766351"/>
                    <a:pt x="50564" y="733013"/>
                  </a:cubicBezTo>
                  <a:cubicBezTo>
                    <a:pt x="-48496" y="704438"/>
                    <a:pt x="3891" y="454883"/>
                    <a:pt x="156291" y="261526"/>
                  </a:cubicBezTo>
                  <a:cubicBezTo>
                    <a:pt x="314406" y="61501"/>
                    <a:pt x="469664" y="-27082"/>
                    <a:pt x="566818" y="7208"/>
                  </a:cubicBezTo>
                  <a:close/>
                </a:path>
              </a:pathLst>
            </a:custGeom>
            <a:solidFill>
              <a:srgbClr val="A70F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258" name="Google Shape;1258;p64"/>
          <p:cNvSpPr/>
          <p:nvPr/>
        </p:nvSpPr>
        <p:spPr>
          <a:xfrm rot="-211612" flipH="1">
            <a:off x="6237075" y="4443421"/>
            <a:ext cx="5963002"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59" name="Google Shape;1259;p64"/>
          <p:cNvSpPr txBox="1"/>
          <p:nvPr/>
        </p:nvSpPr>
        <p:spPr>
          <a:xfrm>
            <a:off x="-8908" y="2771548"/>
            <a:ext cx="12192000" cy="9951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4800" dirty="0">
                <a:solidFill>
                  <a:schemeClr val="dk1"/>
                </a:solidFill>
                <a:latin typeface="Nunito"/>
                <a:ea typeface="Nunito"/>
                <a:cs typeface="Nunito"/>
                <a:sym typeface="Nunito"/>
              </a:rPr>
              <a:t>SDLC and Key Software Concepts</a:t>
            </a:r>
            <a:endParaRPr sz="4800" dirty="0">
              <a:solidFill>
                <a:schemeClr val="dk1"/>
              </a:solidFill>
              <a:latin typeface="Nunito"/>
              <a:ea typeface="Nunito"/>
              <a:cs typeface="Nunito"/>
              <a:sym typeface="Nunito"/>
            </a:endParaRPr>
          </a:p>
        </p:txBody>
      </p:sp>
      <p:sp>
        <p:nvSpPr>
          <p:cNvPr id="1260" name="Google Shape;1260;p64"/>
          <p:cNvSpPr txBox="1"/>
          <p:nvPr/>
        </p:nvSpPr>
        <p:spPr>
          <a:xfrm>
            <a:off x="-8910" y="3690441"/>
            <a:ext cx="12192000" cy="379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67">
              <a:solidFill>
                <a:schemeClr val="dk1"/>
              </a:solidFill>
              <a:latin typeface="Arial"/>
              <a:ea typeface="Arial"/>
              <a:cs typeface="Arial"/>
              <a:sym typeface="Arial"/>
            </a:endParaRPr>
          </a:p>
        </p:txBody>
      </p:sp>
      <p:sp>
        <p:nvSpPr>
          <p:cNvPr id="1261" name="Google Shape;1261;p64"/>
          <p:cNvSpPr/>
          <p:nvPr/>
        </p:nvSpPr>
        <p:spPr>
          <a:xfrm rot="210090">
            <a:off x="6952973" y="1920982"/>
            <a:ext cx="5255384"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262" name="Google Shape;1262;p64"/>
          <p:cNvGrpSpPr/>
          <p:nvPr/>
        </p:nvGrpSpPr>
        <p:grpSpPr>
          <a:xfrm>
            <a:off x="4430991" y="850648"/>
            <a:ext cx="3167492" cy="1613930"/>
            <a:chOff x="394498" y="4213077"/>
            <a:chExt cx="4289669" cy="2185712"/>
          </a:xfrm>
        </p:grpSpPr>
        <p:sp>
          <p:nvSpPr>
            <p:cNvPr id="1263" name="Google Shape;1263;p64"/>
            <p:cNvSpPr/>
            <p:nvPr/>
          </p:nvSpPr>
          <p:spPr>
            <a:xfrm>
              <a:off x="441750" y="4594260"/>
              <a:ext cx="4160972" cy="863156"/>
            </a:xfrm>
            <a:custGeom>
              <a:avLst/>
              <a:gdLst/>
              <a:ahLst/>
              <a:cxnLst/>
              <a:rect l="l" t="t" r="r" b="b"/>
              <a:pathLst>
                <a:path w="8448675" h="1752600" extrusionOk="0">
                  <a:moveTo>
                    <a:pt x="1095321" y="750076"/>
                  </a:moveTo>
                  <a:cubicBezTo>
                    <a:pt x="1220099" y="510998"/>
                    <a:pt x="1344876" y="271921"/>
                    <a:pt x="1468701" y="32843"/>
                  </a:cubicBezTo>
                  <a:cubicBezTo>
                    <a:pt x="1481084" y="8078"/>
                    <a:pt x="1497276" y="-2399"/>
                    <a:pt x="1524899" y="458"/>
                  </a:cubicBezTo>
                  <a:cubicBezTo>
                    <a:pt x="1540139" y="2363"/>
                    <a:pt x="1556332" y="458"/>
                    <a:pt x="1572524" y="458"/>
                  </a:cubicBezTo>
                  <a:cubicBezTo>
                    <a:pt x="3786134" y="458"/>
                    <a:pt x="6000697" y="458"/>
                    <a:pt x="8214306" y="458"/>
                  </a:cubicBezTo>
                  <a:cubicBezTo>
                    <a:pt x="8281934" y="458"/>
                    <a:pt x="8280029" y="458"/>
                    <a:pt x="8287649" y="69991"/>
                  </a:cubicBezTo>
                  <a:cubicBezTo>
                    <a:pt x="8314319" y="332881"/>
                    <a:pt x="8342894" y="596723"/>
                    <a:pt x="8369564" y="859613"/>
                  </a:cubicBezTo>
                  <a:cubicBezTo>
                    <a:pt x="8397186" y="1124408"/>
                    <a:pt x="8422904" y="1389203"/>
                    <a:pt x="8449574" y="1653998"/>
                  </a:cubicBezTo>
                  <a:cubicBezTo>
                    <a:pt x="8452431" y="1680668"/>
                    <a:pt x="8454336" y="1707338"/>
                    <a:pt x="8457194" y="1734008"/>
                  </a:cubicBezTo>
                  <a:cubicBezTo>
                    <a:pt x="8444811" y="1748296"/>
                    <a:pt x="8428619" y="1753058"/>
                    <a:pt x="8410522" y="1753058"/>
                  </a:cubicBezTo>
                  <a:cubicBezTo>
                    <a:pt x="8393377" y="1753058"/>
                    <a:pt x="8375279" y="1754011"/>
                    <a:pt x="8358134" y="1754011"/>
                  </a:cubicBezTo>
                  <a:cubicBezTo>
                    <a:pt x="5605409" y="1754011"/>
                    <a:pt x="2852684" y="1754011"/>
                    <a:pt x="99006" y="1753058"/>
                  </a:cubicBezTo>
                  <a:cubicBezTo>
                    <a:pt x="65669" y="1753058"/>
                    <a:pt x="28521" y="1765441"/>
                    <a:pt x="899" y="1732103"/>
                  </a:cubicBezTo>
                  <a:cubicBezTo>
                    <a:pt x="-5769" y="1663523"/>
                    <a:pt x="24711" y="1627328"/>
                    <a:pt x="90434" y="1601611"/>
                  </a:cubicBezTo>
                  <a:cubicBezTo>
                    <a:pt x="309509" y="1514933"/>
                    <a:pt x="524774" y="1418731"/>
                    <a:pt x="742896" y="1328243"/>
                  </a:cubicBezTo>
                  <a:cubicBezTo>
                    <a:pt x="787664" y="1309193"/>
                    <a:pt x="821954" y="1286333"/>
                    <a:pt x="840051" y="1239661"/>
                  </a:cubicBezTo>
                  <a:cubicBezTo>
                    <a:pt x="852434" y="1208228"/>
                    <a:pt x="871484" y="1178701"/>
                    <a:pt x="892439" y="1139648"/>
                  </a:cubicBezTo>
                  <a:cubicBezTo>
                    <a:pt x="896249" y="1174891"/>
                    <a:pt x="898154" y="1198703"/>
                    <a:pt x="901011" y="1223468"/>
                  </a:cubicBezTo>
                  <a:cubicBezTo>
                    <a:pt x="921014" y="1230136"/>
                    <a:pt x="921014" y="1250138"/>
                    <a:pt x="927681" y="1265378"/>
                  </a:cubicBezTo>
                  <a:cubicBezTo>
                    <a:pt x="977211" y="1371106"/>
                    <a:pt x="1084844" y="1391108"/>
                    <a:pt x="1165807" y="1308241"/>
                  </a:cubicBezTo>
                  <a:cubicBezTo>
                    <a:pt x="1179141" y="1294906"/>
                    <a:pt x="1189619" y="1278713"/>
                    <a:pt x="1209621" y="1273951"/>
                  </a:cubicBezTo>
                  <a:cubicBezTo>
                    <a:pt x="1234387" y="1265378"/>
                    <a:pt x="1260104" y="1267283"/>
                    <a:pt x="1284869" y="1267283"/>
                  </a:cubicBezTo>
                  <a:cubicBezTo>
                    <a:pt x="1601099" y="1267283"/>
                    <a:pt x="1916376" y="1267283"/>
                    <a:pt x="2232607" y="1267283"/>
                  </a:cubicBezTo>
                  <a:cubicBezTo>
                    <a:pt x="2301187" y="1267283"/>
                    <a:pt x="2303092" y="1265378"/>
                    <a:pt x="2303092" y="1198703"/>
                  </a:cubicBezTo>
                  <a:cubicBezTo>
                    <a:pt x="2303092" y="891998"/>
                    <a:pt x="2303092" y="586246"/>
                    <a:pt x="2303092" y="279541"/>
                  </a:cubicBezTo>
                  <a:cubicBezTo>
                    <a:pt x="2303092" y="212866"/>
                    <a:pt x="2301187" y="210961"/>
                    <a:pt x="2232607" y="210961"/>
                  </a:cubicBezTo>
                  <a:cubicBezTo>
                    <a:pt x="2029724" y="210961"/>
                    <a:pt x="1825889" y="212866"/>
                    <a:pt x="1623007" y="209056"/>
                  </a:cubicBezTo>
                  <a:cubicBezTo>
                    <a:pt x="1565857" y="208103"/>
                    <a:pt x="1536329" y="229058"/>
                    <a:pt x="1514421" y="278588"/>
                  </a:cubicBezTo>
                  <a:cubicBezTo>
                    <a:pt x="1438221" y="452896"/>
                    <a:pt x="1346782" y="620536"/>
                    <a:pt x="1262962" y="791986"/>
                  </a:cubicBezTo>
                  <a:cubicBezTo>
                    <a:pt x="1252484" y="812941"/>
                    <a:pt x="1242959" y="835801"/>
                    <a:pt x="1222004" y="850088"/>
                  </a:cubicBezTo>
                  <a:cubicBezTo>
                    <a:pt x="1213432" y="854851"/>
                    <a:pt x="1202001" y="857708"/>
                    <a:pt x="1195334" y="850088"/>
                  </a:cubicBezTo>
                  <a:cubicBezTo>
                    <a:pt x="1167712" y="812941"/>
                    <a:pt x="1121991" y="791033"/>
                    <a:pt x="1095321" y="750076"/>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4" name="Google Shape;1264;p64"/>
            <p:cNvSpPr/>
            <p:nvPr/>
          </p:nvSpPr>
          <p:spPr>
            <a:xfrm>
              <a:off x="394498" y="5468157"/>
              <a:ext cx="4278249" cy="623911"/>
            </a:xfrm>
            <a:custGeom>
              <a:avLst/>
              <a:gdLst/>
              <a:ahLst/>
              <a:cxnLst/>
              <a:rect l="l" t="t" r="r" b="b"/>
              <a:pathLst>
                <a:path w="8686800" h="1266825" extrusionOk="0">
                  <a:moveTo>
                    <a:pt x="8555869" y="0"/>
                  </a:moveTo>
                  <a:cubicBezTo>
                    <a:pt x="8568251" y="108585"/>
                    <a:pt x="8579681" y="217170"/>
                    <a:pt x="8592064" y="325755"/>
                  </a:cubicBezTo>
                  <a:cubicBezTo>
                    <a:pt x="8594921" y="354330"/>
                    <a:pt x="8597779" y="382905"/>
                    <a:pt x="8600636" y="410527"/>
                  </a:cubicBezTo>
                  <a:cubicBezTo>
                    <a:pt x="8590159" y="432435"/>
                    <a:pt x="8569204" y="437197"/>
                    <a:pt x="8549201" y="438150"/>
                  </a:cubicBezTo>
                  <a:cubicBezTo>
                    <a:pt x="8513959" y="440055"/>
                    <a:pt x="8480621" y="447675"/>
                    <a:pt x="8445379" y="449580"/>
                  </a:cubicBezTo>
                  <a:cubicBezTo>
                    <a:pt x="8396801" y="452438"/>
                    <a:pt x="8391086" y="460057"/>
                    <a:pt x="8392991" y="507682"/>
                  </a:cubicBezTo>
                  <a:cubicBezTo>
                    <a:pt x="8395849" y="575310"/>
                    <a:pt x="8406326" y="642938"/>
                    <a:pt x="8413946" y="710565"/>
                  </a:cubicBezTo>
                  <a:cubicBezTo>
                    <a:pt x="8422519" y="787717"/>
                    <a:pt x="8428234" y="864870"/>
                    <a:pt x="8439664" y="942022"/>
                  </a:cubicBezTo>
                  <a:cubicBezTo>
                    <a:pt x="8446331" y="990600"/>
                    <a:pt x="8450141" y="994410"/>
                    <a:pt x="8500624" y="986790"/>
                  </a:cubicBezTo>
                  <a:cubicBezTo>
                    <a:pt x="8536819" y="981075"/>
                    <a:pt x="8573014" y="982027"/>
                    <a:pt x="8609209" y="976313"/>
                  </a:cubicBezTo>
                  <a:cubicBezTo>
                    <a:pt x="8628259" y="973455"/>
                    <a:pt x="8647309" y="973455"/>
                    <a:pt x="8660644" y="991552"/>
                  </a:cubicBezTo>
                  <a:cubicBezTo>
                    <a:pt x="8669216" y="1068705"/>
                    <a:pt x="8676836" y="1145857"/>
                    <a:pt x="8686361" y="1223010"/>
                  </a:cubicBezTo>
                  <a:cubicBezTo>
                    <a:pt x="8690171" y="1252538"/>
                    <a:pt x="8685409" y="1265873"/>
                    <a:pt x="8651119" y="1265873"/>
                  </a:cubicBezTo>
                  <a:cubicBezTo>
                    <a:pt x="8336794" y="1264920"/>
                    <a:pt x="8022469" y="1264920"/>
                    <a:pt x="7708144" y="1265873"/>
                  </a:cubicBezTo>
                  <a:cubicBezTo>
                    <a:pt x="7678616" y="1265873"/>
                    <a:pt x="7670997" y="1255395"/>
                    <a:pt x="7670044" y="1227773"/>
                  </a:cubicBezTo>
                  <a:cubicBezTo>
                    <a:pt x="7657661" y="868680"/>
                    <a:pt x="7368102" y="526732"/>
                    <a:pt x="6938524" y="519113"/>
                  </a:cubicBezTo>
                  <a:cubicBezTo>
                    <a:pt x="6515614" y="511492"/>
                    <a:pt x="6202241" y="843915"/>
                    <a:pt x="6184144" y="1218248"/>
                  </a:cubicBezTo>
                  <a:cubicBezTo>
                    <a:pt x="6182239" y="1254442"/>
                    <a:pt x="6174619" y="1266825"/>
                    <a:pt x="6135566" y="1266825"/>
                  </a:cubicBezTo>
                  <a:cubicBezTo>
                    <a:pt x="4846834" y="1265873"/>
                    <a:pt x="3557149" y="1265873"/>
                    <a:pt x="2268416" y="1266825"/>
                  </a:cubicBezTo>
                  <a:cubicBezTo>
                    <a:pt x="2220791" y="1266825"/>
                    <a:pt x="2219839" y="1246823"/>
                    <a:pt x="2219839" y="1210627"/>
                  </a:cubicBezTo>
                  <a:cubicBezTo>
                    <a:pt x="2223649" y="783907"/>
                    <a:pt x="1883606" y="443865"/>
                    <a:pt x="1460696" y="450532"/>
                  </a:cubicBezTo>
                  <a:cubicBezTo>
                    <a:pt x="1082554" y="456247"/>
                    <a:pt x="764419" y="753427"/>
                    <a:pt x="732986" y="1128713"/>
                  </a:cubicBezTo>
                  <a:cubicBezTo>
                    <a:pt x="730129" y="1160145"/>
                    <a:pt x="723461" y="1192530"/>
                    <a:pt x="729176" y="1223963"/>
                  </a:cubicBezTo>
                  <a:cubicBezTo>
                    <a:pt x="735844" y="1258252"/>
                    <a:pt x="724414" y="1267777"/>
                    <a:pt x="691076" y="1266825"/>
                  </a:cubicBezTo>
                  <a:cubicBezTo>
                    <a:pt x="524389" y="1264920"/>
                    <a:pt x="357701" y="1265873"/>
                    <a:pt x="191014" y="1265873"/>
                  </a:cubicBezTo>
                  <a:cubicBezTo>
                    <a:pt x="140531" y="1265873"/>
                    <a:pt x="89096" y="1263967"/>
                    <a:pt x="38614" y="1266825"/>
                  </a:cubicBezTo>
                  <a:cubicBezTo>
                    <a:pt x="6229" y="1268730"/>
                    <a:pt x="-2344" y="1256348"/>
                    <a:pt x="514" y="1224915"/>
                  </a:cubicBezTo>
                  <a:cubicBezTo>
                    <a:pt x="11944" y="1078230"/>
                    <a:pt x="22421" y="930592"/>
                    <a:pt x="33851" y="783907"/>
                  </a:cubicBezTo>
                  <a:cubicBezTo>
                    <a:pt x="49091" y="584835"/>
                    <a:pt x="64331" y="385763"/>
                    <a:pt x="79571" y="186690"/>
                  </a:cubicBezTo>
                  <a:cubicBezTo>
                    <a:pt x="88144" y="168592"/>
                    <a:pt x="104336" y="169545"/>
                    <a:pt x="120529" y="168592"/>
                  </a:cubicBezTo>
                  <a:cubicBezTo>
                    <a:pt x="144341" y="167640"/>
                    <a:pt x="168154" y="168592"/>
                    <a:pt x="191966" y="168592"/>
                  </a:cubicBezTo>
                  <a:cubicBezTo>
                    <a:pt x="2937071" y="168592"/>
                    <a:pt x="5682177" y="168592"/>
                    <a:pt x="8427281" y="168592"/>
                  </a:cubicBezTo>
                  <a:cubicBezTo>
                    <a:pt x="8460619" y="168592"/>
                    <a:pt x="8493956" y="171450"/>
                    <a:pt x="8523484" y="151447"/>
                  </a:cubicBezTo>
                  <a:cubicBezTo>
                    <a:pt x="8544439" y="126682"/>
                    <a:pt x="8533961" y="97155"/>
                    <a:pt x="8536819" y="69532"/>
                  </a:cubicBezTo>
                  <a:cubicBezTo>
                    <a:pt x="8536819" y="43815"/>
                    <a:pt x="8530151" y="17145"/>
                    <a:pt x="8555869" y="0"/>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5" name="Google Shape;1265;p64"/>
            <p:cNvSpPr/>
            <p:nvPr/>
          </p:nvSpPr>
          <p:spPr>
            <a:xfrm>
              <a:off x="1173434" y="4213077"/>
              <a:ext cx="3344728" cy="333065"/>
            </a:xfrm>
            <a:custGeom>
              <a:avLst/>
              <a:gdLst/>
              <a:ahLst/>
              <a:cxnLst/>
              <a:rect l="l" t="t" r="r" b="b"/>
              <a:pathLst>
                <a:path w="6791325" h="676275" extrusionOk="0">
                  <a:moveTo>
                    <a:pt x="3394924" y="679133"/>
                  </a:moveTo>
                  <a:cubicBezTo>
                    <a:pt x="2285261" y="679133"/>
                    <a:pt x="1175599" y="679133"/>
                    <a:pt x="65936" y="679133"/>
                  </a:cubicBezTo>
                  <a:cubicBezTo>
                    <a:pt x="-7406" y="679133"/>
                    <a:pt x="1166" y="688658"/>
                    <a:pt x="1166" y="612458"/>
                  </a:cubicBezTo>
                  <a:cubicBezTo>
                    <a:pt x="1166" y="496253"/>
                    <a:pt x="4976" y="381000"/>
                    <a:pt x="214" y="264795"/>
                  </a:cubicBezTo>
                  <a:cubicBezTo>
                    <a:pt x="-5502" y="117158"/>
                    <a:pt x="104036" y="0"/>
                    <a:pt x="264056" y="0"/>
                  </a:cubicBezTo>
                  <a:cubicBezTo>
                    <a:pt x="2237636" y="2858"/>
                    <a:pt x="4210264" y="1905"/>
                    <a:pt x="6182891" y="1905"/>
                  </a:cubicBezTo>
                  <a:cubicBezTo>
                    <a:pt x="6308621" y="1905"/>
                    <a:pt x="6433399" y="953"/>
                    <a:pt x="6559129" y="1905"/>
                  </a:cubicBezTo>
                  <a:cubicBezTo>
                    <a:pt x="6695337" y="2858"/>
                    <a:pt x="6792491" y="100965"/>
                    <a:pt x="6794396" y="236220"/>
                  </a:cubicBezTo>
                  <a:cubicBezTo>
                    <a:pt x="6795349" y="366713"/>
                    <a:pt x="6793444" y="496253"/>
                    <a:pt x="6796301" y="626745"/>
                  </a:cubicBezTo>
                  <a:cubicBezTo>
                    <a:pt x="6797254" y="668655"/>
                    <a:pt x="6784871" y="679133"/>
                    <a:pt x="6742962" y="679133"/>
                  </a:cubicBezTo>
                  <a:cubicBezTo>
                    <a:pt x="5833324" y="678180"/>
                    <a:pt x="4923687" y="678180"/>
                    <a:pt x="4014049" y="678180"/>
                  </a:cubicBezTo>
                  <a:cubicBezTo>
                    <a:pt x="3808309" y="679133"/>
                    <a:pt x="3601616" y="679133"/>
                    <a:pt x="3394924" y="679133"/>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6" name="Google Shape;1266;p64"/>
            <p:cNvSpPr/>
            <p:nvPr/>
          </p:nvSpPr>
          <p:spPr>
            <a:xfrm>
              <a:off x="426750" y="5448890"/>
              <a:ext cx="4203192" cy="108966"/>
            </a:xfrm>
            <a:custGeom>
              <a:avLst/>
              <a:gdLst/>
              <a:ahLst/>
              <a:cxnLst/>
              <a:rect l="l" t="t" r="r" b="b"/>
              <a:pathLst>
                <a:path w="8534400" h="209550" extrusionOk="0">
                  <a:moveTo>
                    <a:pt x="8538584" y="39070"/>
                  </a:moveTo>
                  <a:cubicBezTo>
                    <a:pt x="8537631" y="96220"/>
                    <a:pt x="8536679" y="154323"/>
                    <a:pt x="8535726" y="211473"/>
                  </a:cubicBezTo>
                  <a:cubicBezTo>
                    <a:pt x="8519534" y="220045"/>
                    <a:pt x="8501436" y="215283"/>
                    <a:pt x="8484291" y="215283"/>
                  </a:cubicBezTo>
                  <a:cubicBezTo>
                    <a:pt x="5674417" y="215283"/>
                    <a:pt x="2864541" y="215283"/>
                    <a:pt x="54666" y="215283"/>
                  </a:cubicBezTo>
                  <a:cubicBezTo>
                    <a:pt x="37521" y="215283"/>
                    <a:pt x="19424" y="219093"/>
                    <a:pt x="3231" y="211473"/>
                  </a:cubicBezTo>
                  <a:cubicBezTo>
                    <a:pt x="2279" y="156228"/>
                    <a:pt x="4184" y="101935"/>
                    <a:pt x="374" y="46690"/>
                  </a:cubicBezTo>
                  <a:cubicBezTo>
                    <a:pt x="-2484" y="8590"/>
                    <a:pt x="10851" y="-3792"/>
                    <a:pt x="47046" y="970"/>
                  </a:cubicBezTo>
                  <a:cubicBezTo>
                    <a:pt x="57524" y="2875"/>
                    <a:pt x="68954" y="18"/>
                    <a:pt x="79431" y="18"/>
                  </a:cubicBezTo>
                  <a:cubicBezTo>
                    <a:pt x="100386" y="970"/>
                    <a:pt x="120389" y="970"/>
                    <a:pt x="141344" y="970"/>
                  </a:cubicBezTo>
                  <a:cubicBezTo>
                    <a:pt x="2939789" y="970"/>
                    <a:pt x="5737281" y="970"/>
                    <a:pt x="8535726" y="970"/>
                  </a:cubicBezTo>
                  <a:cubicBezTo>
                    <a:pt x="8535726" y="14305"/>
                    <a:pt x="8537631" y="26688"/>
                    <a:pt x="8538584" y="3907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7" name="Google Shape;1267;p64"/>
            <p:cNvSpPr/>
            <p:nvPr/>
          </p:nvSpPr>
          <p:spPr>
            <a:xfrm>
              <a:off x="817696" y="5779569"/>
              <a:ext cx="619220" cy="619220"/>
            </a:xfrm>
            <a:custGeom>
              <a:avLst/>
              <a:gdLst/>
              <a:ahLst/>
              <a:cxnLst/>
              <a:rect l="l" t="t" r="r" b="b"/>
              <a:pathLst>
                <a:path w="1257300" h="1257300" extrusionOk="0">
                  <a:moveTo>
                    <a:pt x="632462" y="1263018"/>
                  </a:moveTo>
                  <a:cubicBezTo>
                    <a:pt x="282895" y="1263018"/>
                    <a:pt x="-950" y="979172"/>
                    <a:pt x="2" y="629605"/>
                  </a:cubicBezTo>
                  <a:cubicBezTo>
                    <a:pt x="955" y="280037"/>
                    <a:pt x="284800" y="-950"/>
                    <a:pt x="635320" y="2"/>
                  </a:cubicBezTo>
                  <a:cubicBezTo>
                    <a:pt x="985840" y="955"/>
                    <a:pt x="1264922" y="282895"/>
                    <a:pt x="1263970" y="634368"/>
                  </a:cubicBezTo>
                  <a:cubicBezTo>
                    <a:pt x="1263018" y="982983"/>
                    <a:pt x="981077" y="1263018"/>
                    <a:pt x="632462" y="12630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8" name="Google Shape;1268;p64"/>
            <p:cNvSpPr/>
            <p:nvPr/>
          </p:nvSpPr>
          <p:spPr>
            <a:xfrm>
              <a:off x="3505204" y="5779569"/>
              <a:ext cx="619220" cy="619220"/>
            </a:xfrm>
            <a:custGeom>
              <a:avLst/>
              <a:gdLst/>
              <a:ahLst/>
              <a:cxnLst/>
              <a:rect l="l" t="t" r="r" b="b"/>
              <a:pathLst>
                <a:path w="1257300" h="1257300" extrusionOk="0">
                  <a:moveTo>
                    <a:pt x="630564" y="1264941"/>
                  </a:moveTo>
                  <a:cubicBezTo>
                    <a:pt x="281949" y="1263989"/>
                    <a:pt x="-1896" y="979191"/>
                    <a:pt x="10" y="629624"/>
                  </a:cubicBezTo>
                  <a:cubicBezTo>
                    <a:pt x="962" y="281009"/>
                    <a:pt x="287664" y="-2836"/>
                    <a:pt x="636279" y="21"/>
                  </a:cubicBezTo>
                  <a:cubicBezTo>
                    <a:pt x="985847" y="2879"/>
                    <a:pt x="1265882" y="286724"/>
                    <a:pt x="1263977" y="637244"/>
                  </a:cubicBezTo>
                  <a:cubicBezTo>
                    <a:pt x="1263024" y="983954"/>
                    <a:pt x="977274" y="1265894"/>
                    <a:pt x="630564" y="12649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69" name="Google Shape;1269;p64"/>
            <p:cNvSpPr/>
            <p:nvPr/>
          </p:nvSpPr>
          <p:spPr>
            <a:xfrm>
              <a:off x="885395" y="4963436"/>
              <a:ext cx="164187" cy="309610"/>
            </a:xfrm>
            <a:custGeom>
              <a:avLst/>
              <a:gdLst/>
              <a:ahLst/>
              <a:cxnLst/>
              <a:rect l="l" t="t" r="r" b="b"/>
              <a:pathLst>
                <a:path w="333375" h="628650" extrusionOk="0">
                  <a:moveTo>
                    <a:pt x="195686" y="1452"/>
                  </a:moveTo>
                  <a:cubicBezTo>
                    <a:pt x="250931" y="17645"/>
                    <a:pt x="286173" y="54792"/>
                    <a:pt x="309986" y="104322"/>
                  </a:cubicBezTo>
                  <a:cubicBezTo>
                    <a:pt x="333798" y="118610"/>
                    <a:pt x="337608" y="141470"/>
                    <a:pt x="337608" y="166235"/>
                  </a:cubicBezTo>
                  <a:cubicBezTo>
                    <a:pt x="339513" y="265295"/>
                    <a:pt x="338561" y="365307"/>
                    <a:pt x="337608" y="464367"/>
                  </a:cubicBezTo>
                  <a:cubicBezTo>
                    <a:pt x="337608" y="493895"/>
                    <a:pt x="330941" y="520565"/>
                    <a:pt x="302366" y="537710"/>
                  </a:cubicBezTo>
                  <a:cubicBezTo>
                    <a:pt x="252836" y="612957"/>
                    <a:pt x="199496" y="640580"/>
                    <a:pt x="129963" y="626292"/>
                  </a:cubicBezTo>
                  <a:cubicBezTo>
                    <a:pt x="59478" y="612005"/>
                    <a:pt x="14711" y="559617"/>
                    <a:pt x="423" y="475797"/>
                  </a:cubicBezTo>
                  <a:cubicBezTo>
                    <a:pt x="423" y="374832"/>
                    <a:pt x="-529" y="273867"/>
                    <a:pt x="423" y="172902"/>
                  </a:cubicBezTo>
                  <a:cubicBezTo>
                    <a:pt x="3281" y="56697"/>
                    <a:pt x="81386" y="-10930"/>
                    <a:pt x="195686" y="1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0" name="Google Shape;1270;p64"/>
            <p:cNvSpPr/>
            <p:nvPr/>
          </p:nvSpPr>
          <p:spPr>
            <a:xfrm>
              <a:off x="4519980" y="5670476"/>
              <a:ext cx="164187" cy="295537"/>
            </a:xfrm>
            <a:custGeom>
              <a:avLst/>
              <a:gdLst/>
              <a:ahLst/>
              <a:cxnLst/>
              <a:rect l="l" t="t" r="r" b="b"/>
              <a:pathLst>
                <a:path w="333375" h="600075" extrusionOk="0">
                  <a:moveTo>
                    <a:pt x="292995" y="582239"/>
                  </a:moveTo>
                  <a:cubicBezTo>
                    <a:pt x="227272" y="587954"/>
                    <a:pt x="160597" y="593669"/>
                    <a:pt x="94875" y="601289"/>
                  </a:cubicBezTo>
                  <a:cubicBezTo>
                    <a:pt x="65347" y="605099"/>
                    <a:pt x="56775" y="595574"/>
                    <a:pt x="53917" y="566999"/>
                  </a:cubicBezTo>
                  <a:cubicBezTo>
                    <a:pt x="37725" y="397454"/>
                    <a:pt x="19627" y="226956"/>
                    <a:pt x="577" y="57411"/>
                  </a:cubicBezTo>
                  <a:cubicBezTo>
                    <a:pt x="-2280" y="32646"/>
                    <a:pt x="5340" y="27884"/>
                    <a:pt x="26295" y="25979"/>
                  </a:cubicBezTo>
                  <a:cubicBezTo>
                    <a:pt x="95827" y="18359"/>
                    <a:pt x="164408" y="9786"/>
                    <a:pt x="232988" y="1214"/>
                  </a:cubicBezTo>
                  <a:cubicBezTo>
                    <a:pt x="270135" y="-4501"/>
                    <a:pt x="281565" y="9786"/>
                    <a:pt x="285375" y="47886"/>
                  </a:cubicBezTo>
                  <a:cubicBezTo>
                    <a:pt x="300615" y="211716"/>
                    <a:pt x="317760" y="374594"/>
                    <a:pt x="338715" y="537471"/>
                  </a:cubicBezTo>
                  <a:cubicBezTo>
                    <a:pt x="345383" y="581286"/>
                    <a:pt x="316808" y="575571"/>
                    <a:pt x="292995" y="582239"/>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1" name="Google Shape;1271;p64"/>
            <p:cNvSpPr/>
            <p:nvPr/>
          </p:nvSpPr>
          <p:spPr>
            <a:xfrm>
              <a:off x="1034974" y="4686200"/>
              <a:ext cx="548854" cy="539472"/>
            </a:xfrm>
            <a:custGeom>
              <a:avLst/>
              <a:gdLst/>
              <a:ahLst/>
              <a:cxnLst/>
              <a:rect l="l" t="t" r="r" b="b"/>
              <a:pathLst>
                <a:path w="1114425" h="1095375" extrusionOk="0">
                  <a:moveTo>
                    <a:pt x="0" y="1099894"/>
                  </a:moveTo>
                  <a:cubicBezTo>
                    <a:pt x="13335" y="1065604"/>
                    <a:pt x="18097" y="1029409"/>
                    <a:pt x="16192" y="993214"/>
                  </a:cubicBezTo>
                  <a:cubicBezTo>
                    <a:pt x="11430" y="884629"/>
                    <a:pt x="26670" y="775092"/>
                    <a:pt x="6667" y="667459"/>
                  </a:cubicBezTo>
                  <a:cubicBezTo>
                    <a:pt x="95250" y="490294"/>
                    <a:pt x="191453" y="316939"/>
                    <a:pt x="269558" y="135012"/>
                  </a:cubicBezTo>
                  <a:cubicBezTo>
                    <a:pt x="313372" y="34047"/>
                    <a:pt x="365760" y="-5958"/>
                    <a:pt x="479108" y="709"/>
                  </a:cubicBezTo>
                  <a:cubicBezTo>
                    <a:pt x="676275" y="12139"/>
                    <a:pt x="875347" y="5472"/>
                    <a:pt x="1073468" y="2614"/>
                  </a:cubicBezTo>
                  <a:cubicBezTo>
                    <a:pt x="1113473" y="2614"/>
                    <a:pt x="1123950" y="14997"/>
                    <a:pt x="1122998" y="54049"/>
                  </a:cubicBezTo>
                  <a:cubicBezTo>
                    <a:pt x="1122045" y="385519"/>
                    <a:pt x="1121093" y="716989"/>
                    <a:pt x="1122998" y="1048459"/>
                  </a:cubicBezTo>
                  <a:cubicBezTo>
                    <a:pt x="1122998" y="1090369"/>
                    <a:pt x="1112520" y="1101799"/>
                    <a:pt x="1069658" y="1101799"/>
                  </a:cubicBezTo>
                  <a:cubicBezTo>
                    <a:pt x="713422" y="1099894"/>
                    <a:pt x="357188" y="1100847"/>
                    <a:pt x="0" y="1099894"/>
                  </a:cubicBezTo>
                  <a:close/>
                </a:path>
              </a:pathLst>
            </a:custGeom>
            <a:solidFill>
              <a:srgbClr val="D8E5E9"/>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2" name="Google Shape;1272;p64"/>
            <p:cNvSpPr/>
            <p:nvPr/>
          </p:nvSpPr>
          <p:spPr>
            <a:xfrm>
              <a:off x="1943677" y="4837766"/>
              <a:ext cx="492339" cy="509327"/>
            </a:xfrm>
            <a:custGeom>
              <a:avLst/>
              <a:gdLst/>
              <a:ahLst/>
              <a:cxnLst/>
              <a:rect l="l" t="t" r="r" b="b"/>
              <a:pathLst>
                <a:path w="492339" h="509327" extrusionOk="0">
                  <a:moveTo>
                    <a:pt x="248205" y="384730"/>
                  </a:moveTo>
                  <a:cubicBezTo>
                    <a:pt x="245857" y="387079"/>
                    <a:pt x="243039" y="389427"/>
                    <a:pt x="240221" y="391776"/>
                  </a:cubicBezTo>
                  <a:cubicBezTo>
                    <a:pt x="237402" y="417610"/>
                    <a:pt x="235053" y="443445"/>
                    <a:pt x="246326" y="468340"/>
                  </a:cubicBezTo>
                  <a:cubicBezTo>
                    <a:pt x="251023" y="443445"/>
                    <a:pt x="252902" y="418550"/>
                    <a:pt x="254312" y="394125"/>
                  </a:cubicBezTo>
                  <a:cubicBezTo>
                    <a:pt x="254312" y="389897"/>
                    <a:pt x="255720" y="384730"/>
                    <a:pt x="248205" y="384730"/>
                  </a:cubicBezTo>
                  <a:close/>
                  <a:moveTo>
                    <a:pt x="250086" y="282330"/>
                  </a:moveTo>
                  <a:lnTo>
                    <a:pt x="250085" y="282332"/>
                  </a:lnTo>
                  <a:lnTo>
                    <a:pt x="250085" y="282331"/>
                  </a:lnTo>
                  <a:close/>
                  <a:moveTo>
                    <a:pt x="241924" y="43129"/>
                  </a:moveTo>
                  <a:cubicBezTo>
                    <a:pt x="236815" y="44421"/>
                    <a:pt x="232471" y="48179"/>
                    <a:pt x="231296" y="54050"/>
                  </a:cubicBezTo>
                  <a:cubicBezTo>
                    <a:pt x="229887" y="62035"/>
                    <a:pt x="228008" y="73309"/>
                    <a:pt x="232236" y="78945"/>
                  </a:cubicBezTo>
                  <a:cubicBezTo>
                    <a:pt x="240221" y="91158"/>
                    <a:pt x="225190" y="85521"/>
                    <a:pt x="225190" y="90218"/>
                  </a:cubicBezTo>
                  <a:lnTo>
                    <a:pt x="203987" y="108757"/>
                  </a:lnTo>
                  <a:cubicBezTo>
                    <a:pt x="189785" y="131964"/>
                    <a:pt x="196655" y="166664"/>
                    <a:pt x="225191" y="190267"/>
                  </a:cubicBezTo>
                  <a:cubicBezTo>
                    <a:pt x="227539" y="175237"/>
                    <a:pt x="226599" y="162085"/>
                    <a:pt x="219554" y="149403"/>
                  </a:cubicBezTo>
                  <a:cubicBezTo>
                    <a:pt x="208750" y="130144"/>
                    <a:pt x="215326" y="120280"/>
                    <a:pt x="236464" y="118871"/>
                  </a:cubicBezTo>
                  <a:lnTo>
                    <a:pt x="245367" y="113716"/>
                  </a:lnTo>
                  <a:lnTo>
                    <a:pt x="235993" y="119340"/>
                  </a:lnTo>
                  <a:cubicBezTo>
                    <a:pt x="226599" y="157387"/>
                    <a:pt x="231296" y="196373"/>
                    <a:pt x="232705" y="234890"/>
                  </a:cubicBezTo>
                  <a:cubicBezTo>
                    <a:pt x="233175" y="250860"/>
                    <a:pt x="233645" y="261194"/>
                    <a:pt x="220492" y="272467"/>
                  </a:cubicBezTo>
                  <a:cubicBezTo>
                    <a:pt x="210629" y="280922"/>
                    <a:pt x="213447" y="295483"/>
                    <a:pt x="222841" y="303468"/>
                  </a:cubicBezTo>
                  <a:cubicBezTo>
                    <a:pt x="232236" y="311454"/>
                    <a:pt x="232705" y="295953"/>
                    <a:pt x="238812" y="293605"/>
                  </a:cubicBezTo>
                  <a:lnTo>
                    <a:pt x="239189" y="293551"/>
                  </a:lnTo>
                  <a:lnTo>
                    <a:pt x="236463" y="305817"/>
                  </a:lnTo>
                  <a:cubicBezTo>
                    <a:pt x="232236" y="332121"/>
                    <a:pt x="245857" y="360304"/>
                    <a:pt x="223781" y="384260"/>
                  </a:cubicBezTo>
                  <a:cubicBezTo>
                    <a:pt x="218144" y="390367"/>
                    <a:pt x="222841" y="401170"/>
                    <a:pt x="229887" y="409625"/>
                  </a:cubicBezTo>
                  <a:cubicBezTo>
                    <a:pt x="234114" y="402109"/>
                    <a:pt x="237402" y="396473"/>
                    <a:pt x="240691" y="390836"/>
                  </a:cubicBezTo>
                  <a:cubicBezTo>
                    <a:pt x="244918" y="390836"/>
                    <a:pt x="248676" y="389427"/>
                    <a:pt x="248676" y="383790"/>
                  </a:cubicBezTo>
                  <a:cubicBezTo>
                    <a:pt x="249616" y="375805"/>
                    <a:pt x="257131" y="373456"/>
                    <a:pt x="261828" y="368289"/>
                  </a:cubicBezTo>
                  <a:cubicBezTo>
                    <a:pt x="276389" y="351849"/>
                    <a:pt x="277799" y="336818"/>
                    <a:pt x="265116" y="316621"/>
                  </a:cubicBezTo>
                  <a:cubicBezTo>
                    <a:pt x="258540" y="325545"/>
                    <a:pt x="261828" y="338228"/>
                    <a:pt x="254313" y="343864"/>
                  </a:cubicBezTo>
                  <a:cubicBezTo>
                    <a:pt x="252904" y="329068"/>
                    <a:pt x="259421" y="313215"/>
                    <a:pt x="256822" y="297494"/>
                  </a:cubicBezTo>
                  <a:lnTo>
                    <a:pt x="250578" y="281920"/>
                  </a:lnTo>
                  <a:lnTo>
                    <a:pt x="269813" y="265891"/>
                  </a:lnTo>
                  <a:cubicBezTo>
                    <a:pt x="293768" y="244284"/>
                    <a:pt x="292829" y="216571"/>
                    <a:pt x="266995" y="193555"/>
                  </a:cubicBezTo>
                  <a:cubicBezTo>
                    <a:pt x="263706" y="206707"/>
                    <a:pt x="268873" y="221738"/>
                    <a:pt x="259479" y="230193"/>
                  </a:cubicBezTo>
                  <a:cubicBezTo>
                    <a:pt x="259479" y="194964"/>
                    <a:pt x="259009" y="158327"/>
                    <a:pt x="259949" y="121689"/>
                  </a:cubicBezTo>
                  <a:cubicBezTo>
                    <a:pt x="260184" y="114408"/>
                    <a:pt x="258187" y="112295"/>
                    <a:pt x="255310" y="112060"/>
                  </a:cubicBezTo>
                  <a:lnTo>
                    <a:pt x="245388" y="113704"/>
                  </a:lnTo>
                  <a:lnTo>
                    <a:pt x="252141" y="105426"/>
                  </a:lnTo>
                  <a:cubicBezTo>
                    <a:pt x="253726" y="102549"/>
                    <a:pt x="253609" y="99378"/>
                    <a:pt x="248677" y="95385"/>
                  </a:cubicBezTo>
                  <a:lnTo>
                    <a:pt x="248676" y="95385"/>
                  </a:lnTo>
                  <a:lnTo>
                    <a:pt x="261886" y="72075"/>
                  </a:lnTo>
                  <a:cubicBezTo>
                    <a:pt x="263589" y="62153"/>
                    <a:pt x="262298" y="51936"/>
                    <a:pt x="257131" y="47004"/>
                  </a:cubicBezTo>
                  <a:cubicBezTo>
                    <a:pt x="252903" y="43012"/>
                    <a:pt x="247032" y="41837"/>
                    <a:pt x="241924" y="43129"/>
                  </a:cubicBezTo>
                  <a:close/>
                  <a:moveTo>
                    <a:pt x="217029" y="92"/>
                  </a:moveTo>
                  <a:cubicBezTo>
                    <a:pt x="228126" y="503"/>
                    <a:pt x="240221" y="2147"/>
                    <a:pt x="250555" y="1912"/>
                  </a:cubicBezTo>
                  <a:cubicBezTo>
                    <a:pt x="259949" y="1912"/>
                    <a:pt x="269344" y="2852"/>
                    <a:pt x="278738" y="1442"/>
                  </a:cubicBezTo>
                  <a:cubicBezTo>
                    <a:pt x="297527" y="-907"/>
                    <a:pt x="304573" y="4260"/>
                    <a:pt x="303633" y="24928"/>
                  </a:cubicBezTo>
                  <a:cubicBezTo>
                    <a:pt x="301754" y="65324"/>
                    <a:pt x="303163" y="106189"/>
                    <a:pt x="303163" y="151282"/>
                  </a:cubicBezTo>
                  <a:cubicBezTo>
                    <a:pt x="335104" y="132963"/>
                    <a:pt x="364696" y="116523"/>
                    <a:pt x="393819" y="99613"/>
                  </a:cubicBezTo>
                  <a:cubicBezTo>
                    <a:pt x="436093" y="75188"/>
                    <a:pt x="436563" y="74718"/>
                    <a:pt x="460988" y="117932"/>
                  </a:cubicBezTo>
                  <a:cubicBezTo>
                    <a:pt x="472261" y="138130"/>
                    <a:pt x="496686" y="159267"/>
                    <a:pt x="490580" y="178055"/>
                  </a:cubicBezTo>
                  <a:cubicBezTo>
                    <a:pt x="484944" y="194496"/>
                    <a:pt x="454882" y="202950"/>
                    <a:pt x="435623" y="214693"/>
                  </a:cubicBezTo>
                  <a:cubicBezTo>
                    <a:pt x="413547" y="227845"/>
                    <a:pt x="391940" y="240997"/>
                    <a:pt x="367045" y="255559"/>
                  </a:cubicBezTo>
                  <a:cubicBezTo>
                    <a:pt x="406031" y="277635"/>
                    <a:pt x="441730" y="299242"/>
                    <a:pt x="478837" y="318970"/>
                  </a:cubicBezTo>
                  <a:cubicBezTo>
                    <a:pt x="492459" y="326485"/>
                    <a:pt x="496686" y="332122"/>
                    <a:pt x="487292" y="346683"/>
                  </a:cubicBezTo>
                  <a:cubicBezTo>
                    <a:pt x="473201" y="367351"/>
                    <a:pt x="460518" y="388958"/>
                    <a:pt x="449715" y="411504"/>
                  </a:cubicBezTo>
                  <a:cubicBezTo>
                    <a:pt x="441260" y="429353"/>
                    <a:pt x="433744" y="433581"/>
                    <a:pt x="415426" y="421368"/>
                  </a:cubicBezTo>
                  <a:cubicBezTo>
                    <a:pt x="381606" y="398822"/>
                    <a:pt x="345908" y="380033"/>
                    <a:pt x="307391" y="357017"/>
                  </a:cubicBezTo>
                  <a:cubicBezTo>
                    <a:pt x="307391" y="403049"/>
                    <a:pt x="306451" y="445324"/>
                    <a:pt x="307860" y="487598"/>
                  </a:cubicBezTo>
                  <a:cubicBezTo>
                    <a:pt x="308330" y="505917"/>
                    <a:pt x="302694" y="510145"/>
                    <a:pt x="285784" y="509205"/>
                  </a:cubicBezTo>
                  <a:cubicBezTo>
                    <a:pt x="259949" y="507796"/>
                    <a:pt x="234115" y="507796"/>
                    <a:pt x="208280" y="509205"/>
                  </a:cubicBezTo>
                  <a:cubicBezTo>
                    <a:pt x="190901" y="510145"/>
                    <a:pt x="185265" y="505917"/>
                    <a:pt x="185734" y="487598"/>
                  </a:cubicBezTo>
                  <a:cubicBezTo>
                    <a:pt x="186674" y="445324"/>
                    <a:pt x="185734" y="403049"/>
                    <a:pt x="185734" y="357017"/>
                  </a:cubicBezTo>
                  <a:cubicBezTo>
                    <a:pt x="146278" y="380033"/>
                    <a:pt x="110110" y="399761"/>
                    <a:pt x="75351" y="422307"/>
                  </a:cubicBezTo>
                  <a:cubicBezTo>
                    <a:pt x="58441" y="433111"/>
                    <a:pt x="51865" y="428414"/>
                    <a:pt x="43880" y="413383"/>
                  </a:cubicBezTo>
                  <a:cubicBezTo>
                    <a:pt x="32137" y="391306"/>
                    <a:pt x="19454" y="369699"/>
                    <a:pt x="6302" y="348562"/>
                  </a:cubicBezTo>
                  <a:cubicBezTo>
                    <a:pt x="-2622" y="334940"/>
                    <a:pt x="-3562" y="327895"/>
                    <a:pt x="13348" y="318970"/>
                  </a:cubicBezTo>
                  <a:cubicBezTo>
                    <a:pt x="49986" y="300181"/>
                    <a:pt x="85685" y="278574"/>
                    <a:pt x="125141" y="256028"/>
                  </a:cubicBezTo>
                  <a:cubicBezTo>
                    <a:pt x="91321" y="235831"/>
                    <a:pt x="59850" y="217042"/>
                    <a:pt x="27909" y="198253"/>
                  </a:cubicBezTo>
                  <a:cubicBezTo>
                    <a:pt x="-4031" y="178995"/>
                    <a:pt x="-4031" y="178995"/>
                    <a:pt x="14757" y="146585"/>
                  </a:cubicBezTo>
                  <a:cubicBezTo>
                    <a:pt x="25561" y="127796"/>
                    <a:pt x="37304" y="109007"/>
                    <a:pt x="47637" y="89749"/>
                  </a:cubicBezTo>
                  <a:cubicBezTo>
                    <a:pt x="53744" y="78006"/>
                    <a:pt x="58911" y="76597"/>
                    <a:pt x="70654" y="83643"/>
                  </a:cubicBezTo>
                  <a:cubicBezTo>
                    <a:pt x="107292" y="106189"/>
                    <a:pt x="144399" y="127326"/>
                    <a:pt x="185265" y="151282"/>
                  </a:cubicBezTo>
                  <a:cubicBezTo>
                    <a:pt x="185265" y="120281"/>
                    <a:pt x="184795" y="93506"/>
                    <a:pt x="185265" y="66263"/>
                  </a:cubicBezTo>
                  <a:cubicBezTo>
                    <a:pt x="185734" y="45595"/>
                    <a:pt x="175870" y="16943"/>
                    <a:pt x="189492" y="5670"/>
                  </a:cubicBezTo>
                  <a:cubicBezTo>
                    <a:pt x="195833" y="503"/>
                    <a:pt x="205932" y="-319"/>
                    <a:pt x="217029" y="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3" name="Google Shape;1273;p64"/>
            <p:cNvSpPr/>
            <p:nvPr/>
          </p:nvSpPr>
          <p:spPr>
            <a:xfrm>
              <a:off x="2582686" y="4872087"/>
              <a:ext cx="1804098" cy="224654"/>
            </a:xfrm>
            <a:custGeom>
              <a:avLst/>
              <a:gdLst/>
              <a:ahLst/>
              <a:cxnLst/>
              <a:rect l="l" t="t" r="r" b="b"/>
              <a:pathLst>
                <a:path w="1804098" h="224654" extrusionOk="0">
                  <a:moveTo>
                    <a:pt x="555205" y="123534"/>
                  </a:moveTo>
                  <a:cubicBezTo>
                    <a:pt x="542053" y="123534"/>
                    <a:pt x="530779" y="150778"/>
                    <a:pt x="531249" y="176612"/>
                  </a:cubicBezTo>
                  <a:cubicBezTo>
                    <a:pt x="531249" y="190703"/>
                    <a:pt x="541114" y="185067"/>
                    <a:pt x="546750" y="186476"/>
                  </a:cubicBezTo>
                  <a:cubicBezTo>
                    <a:pt x="576342" y="186006"/>
                    <a:pt x="595600" y="172385"/>
                    <a:pt x="596070" y="152657"/>
                  </a:cubicBezTo>
                  <a:cubicBezTo>
                    <a:pt x="596070" y="134337"/>
                    <a:pt x="580569" y="123534"/>
                    <a:pt x="555205" y="123534"/>
                  </a:cubicBezTo>
                  <a:close/>
                  <a:moveTo>
                    <a:pt x="126353" y="42745"/>
                  </a:moveTo>
                  <a:cubicBezTo>
                    <a:pt x="113201" y="73747"/>
                    <a:pt x="101459" y="100051"/>
                    <a:pt x="88776" y="128704"/>
                  </a:cubicBezTo>
                  <a:cubicBezTo>
                    <a:pt x="135277" y="130113"/>
                    <a:pt x="135277" y="130113"/>
                    <a:pt x="131050" y="87369"/>
                  </a:cubicBezTo>
                  <a:cubicBezTo>
                    <a:pt x="130111" y="73747"/>
                    <a:pt x="128232" y="60594"/>
                    <a:pt x="126353" y="42745"/>
                  </a:cubicBezTo>
                  <a:close/>
                  <a:moveTo>
                    <a:pt x="1148454" y="40395"/>
                  </a:moveTo>
                  <a:cubicBezTo>
                    <a:pt x="1133893" y="73745"/>
                    <a:pt x="1122151" y="100050"/>
                    <a:pt x="1109468" y="129172"/>
                  </a:cubicBezTo>
                  <a:cubicBezTo>
                    <a:pt x="1123559" y="129172"/>
                    <a:pt x="1134833" y="128702"/>
                    <a:pt x="1146106" y="129172"/>
                  </a:cubicBezTo>
                  <a:cubicBezTo>
                    <a:pt x="1154091" y="129641"/>
                    <a:pt x="1156439" y="125884"/>
                    <a:pt x="1155500" y="117899"/>
                  </a:cubicBezTo>
                  <a:cubicBezTo>
                    <a:pt x="1153151" y="94413"/>
                    <a:pt x="1151272" y="70927"/>
                    <a:pt x="1148454" y="40395"/>
                  </a:cubicBezTo>
                  <a:close/>
                  <a:moveTo>
                    <a:pt x="581977" y="38516"/>
                  </a:moveTo>
                  <a:cubicBezTo>
                    <a:pt x="558022" y="37107"/>
                    <a:pt x="552385" y="46032"/>
                    <a:pt x="550037" y="79382"/>
                  </a:cubicBezTo>
                  <a:cubicBezTo>
                    <a:pt x="549567" y="90185"/>
                    <a:pt x="554734" y="89715"/>
                    <a:pt x="562249" y="90185"/>
                  </a:cubicBezTo>
                  <a:cubicBezTo>
                    <a:pt x="587145" y="90655"/>
                    <a:pt x="606403" y="79382"/>
                    <a:pt x="606403" y="62002"/>
                  </a:cubicBezTo>
                  <a:cubicBezTo>
                    <a:pt x="606403" y="43213"/>
                    <a:pt x="592781" y="39925"/>
                    <a:pt x="581977" y="38516"/>
                  </a:cubicBezTo>
                  <a:close/>
                  <a:moveTo>
                    <a:pt x="920644" y="4697"/>
                  </a:moveTo>
                  <a:cubicBezTo>
                    <a:pt x="932857" y="3757"/>
                    <a:pt x="946009" y="3757"/>
                    <a:pt x="957752" y="6576"/>
                  </a:cubicBezTo>
                  <a:cubicBezTo>
                    <a:pt x="962919" y="7985"/>
                    <a:pt x="959161" y="17849"/>
                    <a:pt x="957752" y="23486"/>
                  </a:cubicBezTo>
                  <a:cubicBezTo>
                    <a:pt x="949296" y="68109"/>
                    <a:pt x="941781" y="112262"/>
                    <a:pt x="931917" y="156415"/>
                  </a:cubicBezTo>
                  <a:cubicBezTo>
                    <a:pt x="927220" y="176613"/>
                    <a:pt x="931917" y="183189"/>
                    <a:pt x="952585" y="180370"/>
                  </a:cubicBezTo>
                  <a:cubicBezTo>
                    <a:pt x="962449" y="178962"/>
                    <a:pt x="972782" y="179901"/>
                    <a:pt x="983116" y="179901"/>
                  </a:cubicBezTo>
                  <a:cubicBezTo>
                    <a:pt x="1013178" y="179901"/>
                    <a:pt x="1012239" y="179901"/>
                    <a:pt x="1007072" y="208084"/>
                  </a:cubicBezTo>
                  <a:cubicBezTo>
                    <a:pt x="1004724" y="219826"/>
                    <a:pt x="999557" y="221236"/>
                    <a:pt x="989692" y="220766"/>
                  </a:cubicBezTo>
                  <a:cubicBezTo>
                    <a:pt x="971843" y="220296"/>
                    <a:pt x="954933" y="220766"/>
                    <a:pt x="937554" y="220766"/>
                  </a:cubicBezTo>
                  <a:cubicBezTo>
                    <a:pt x="929099" y="220766"/>
                    <a:pt x="920174" y="220766"/>
                    <a:pt x="911719" y="220766"/>
                  </a:cubicBezTo>
                  <a:cubicBezTo>
                    <a:pt x="873202" y="220766"/>
                    <a:pt x="873202" y="220766"/>
                    <a:pt x="880248" y="184128"/>
                  </a:cubicBezTo>
                  <a:cubicBezTo>
                    <a:pt x="890582" y="129641"/>
                    <a:pt x="901386" y="75624"/>
                    <a:pt x="911719" y="21137"/>
                  </a:cubicBezTo>
                  <a:cubicBezTo>
                    <a:pt x="913128" y="14561"/>
                    <a:pt x="911250" y="5167"/>
                    <a:pt x="920644" y="4697"/>
                  </a:cubicBezTo>
                  <a:close/>
                  <a:moveTo>
                    <a:pt x="433556" y="4191"/>
                  </a:moveTo>
                  <a:cubicBezTo>
                    <a:pt x="442532" y="4052"/>
                    <a:pt x="453981" y="4933"/>
                    <a:pt x="469247" y="6107"/>
                  </a:cubicBezTo>
                  <a:cubicBezTo>
                    <a:pt x="463140" y="53548"/>
                    <a:pt x="456565" y="101459"/>
                    <a:pt x="450458" y="148901"/>
                  </a:cubicBezTo>
                  <a:cubicBezTo>
                    <a:pt x="448110" y="167689"/>
                    <a:pt x="445761" y="186008"/>
                    <a:pt x="442943" y="204796"/>
                  </a:cubicBezTo>
                  <a:cubicBezTo>
                    <a:pt x="442003" y="211372"/>
                    <a:pt x="444821" y="220767"/>
                    <a:pt x="434488" y="221237"/>
                  </a:cubicBezTo>
                  <a:cubicBezTo>
                    <a:pt x="422275" y="221706"/>
                    <a:pt x="409593" y="221706"/>
                    <a:pt x="397380" y="219358"/>
                  </a:cubicBezTo>
                  <a:cubicBezTo>
                    <a:pt x="393622" y="218418"/>
                    <a:pt x="396910" y="209494"/>
                    <a:pt x="397850" y="204327"/>
                  </a:cubicBezTo>
                  <a:cubicBezTo>
                    <a:pt x="404896" y="156416"/>
                    <a:pt x="412411" y="108975"/>
                    <a:pt x="420396" y="54958"/>
                  </a:cubicBezTo>
                  <a:cubicBezTo>
                    <a:pt x="394562" y="107566"/>
                    <a:pt x="370136" y="154067"/>
                    <a:pt x="348999" y="201978"/>
                  </a:cubicBezTo>
                  <a:cubicBezTo>
                    <a:pt x="340544" y="221237"/>
                    <a:pt x="326922" y="218418"/>
                    <a:pt x="312831" y="217948"/>
                  </a:cubicBezTo>
                  <a:cubicBezTo>
                    <a:pt x="296391" y="217009"/>
                    <a:pt x="302967" y="202918"/>
                    <a:pt x="302028" y="194463"/>
                  </a:cubicBezTo>
                  <a:cubicBezTo>
                    <a:pt x="297331" y="148431"/>
                    <a:pt x="294042" y="102868"/>
                    <a:pt x="290285" y="52139"/>
                  </a:cubicBezTo>
                  <a:cubicBezTo>
                    <a:pt x="279012" y="99580"/>
                    <a:pt x="269148" y="141855"/>
                    <a:pt x="259753" y="184599"/>
                  </a:cubicBezTo>
                  <a:cubicBezTo>
                    <a:pt x="250829" y="222176"/>
                    <a:pt x="251298" y="222176"/>
                    <a:pt x="209024" y="219827"/>
                  </a:cubicBezTo>
                  <a:cubicBezTo>
                    <a:pt x="221236" y="171916"/>
                    <a:pt x="232979" y="124945"/>
                    <a:pt x="244722" y="77973"/>
                  </a:cubicBezTo>
                  <a:cubicBezTo>
                    <a:pt x="248950" y="61534"/>
                    <a:pt x="254587" y="45093"/>
                    <a:pt x="256935" y="28184"/>
                  </a:cubicBezTo>
                  <a:cubicBezTo>
                    <a:pt x="259284" y="8455"/>
                    <a:pt x="268208" y="3288"/>
                    <a:pt x="287467" y="4228"/>
                  </a:cubicBezTo>
                  <a:cubicBezTo>
                    <a:pt x="324574" y="6107"/>
                    <a:pt x="325514" y="4698"/>
                    <a:pt x="328332" y="41806"/>
                  </a:cubicBezTo>
                  <a:cubicBezTo>
                    <a:pt x="331620" y="77504"/>
                    <a:pt x="333499" y="113672"/>
                    <a:pt x="336317" y="154067"/>
                  </a:cubicBezTo>
                  <a:cubicBezTo>
                    <a:pt x="348060" y="127763"/>
                    <a:pt x="357924" y="105217"/>
                    <a:pt x="368727" y="82201"/>
                  </a:cubicBezTo>
                  <a:cubicBezTo>
                    <a:pt x="373425" y="72337"/>
                    <a:pt x="378122" y="62473"/>
                    <a:pt x="383288" y="52609"/>
                  </a:cubicBezTo>
                  <a:cubicBezTo>
                    <a:pt x="401960" y="14210"/>
                    <a:pt x="406628" y="4610"/>
                    <a:pt x="433556" y="4191"/>
                  </a:cubicBezTo>
                  <a:close/>
                  <a:moveTo>
                    <a:pt x="1798834" y="3582"/>
                  </a:moveTo>
                  <a:cubicBezTo>
                    <a:pt x="1802533" y="3876"/>
                    <a:pt x="1805117" y="5873"/>
                    <a:pt x="1803708" y="12683"/>
                  </a:cubicBezTo>
                  <a:cubicBezTo>
                    <a:pt x="1801359" y="23956"/>
                    <a:pt x="1808875" y="43684"/>
                    <a:pt x="1785859" y="43684"/>
                  </a:cubicBezTo>
                  <a:cubicBezTo>
                    <a:pt x="1768479" y="43684"/>
                    <a:pt x="1751570" y="44624"/>
                    <a:pt x="1734190" y="43684"/>
                  </a:cubicBezTo>
                  <a:cubicBezTo>
                    <a:pt x="1704598" y="41805"/>
                    <a:pt x="1713993" y="66231"/>
                    <a:pt x="1710705" y="79383"/>
                  </a:cubicBezTo>
                  <a:cubicBezTo>
                    <a:pt x="1706477" y="98641"/>
                    <a:pt x="1723857" y="87838"/>
                    <a:pt x="1730902" y="89716"/>
                  </a:cubicBezTo>
                  <a:cubicBezTo>
                    <a:pt x="1739827" y="91595"/>
                    <a:pt x="1749691" y="88777"/>
                    <a:pt x="1759085" y="90656"/>
                  </a:cubicBezTo>
                  <a:cubicBezTo>
                    <a:pt x="1767070" y="92065"/>
                    <a:pt x="1781162" y="82201"/>
                    <a:pt x="1783040" y="97702"/>
                  </a:cubicBezTo>
                  <a:cubicBezTo>
                    <a:pt x="1785859" y="121188"/>
                    <a:pt x="1777404" y="129172"/>
                    <a:pt x="1755797" y="129172"/>
                  </a:cubicBezTo>
                  <a:cubicBezTo>
                    <a:pt x="1743115" y="129172"/>
                    <a:pt x="1730433" y="130582"/>
                    <a:pt x="1718220" y="128703"/>
                  </a:cubicBezTo>
                  <a:cubicBezTo>
                    <a:pt x="1702719" y="126824"/>
                    <a:pt x="1698022" y="134340"/>
                    <a:pt x="1696143" y="147961"/>
                  </a:cubicBezTo>
                  <a:cubicBezTo>
                    <a:pt x="1690507" y="181781"/>
                    <a:pt x="1690037" y="181781"/>
                    <a:pt x="1725736" y="181781"/>
                  </a:cubicBezTo>
                  <a:cubicBezTo>
                    <a:pt x="1733721" y="181781"/>
                    <a:pt x="1741236" y="181781"/>
                    <a:pt x="1749221" y="181781"/>
                  </a:cubicBezTo>
                  <a:cubicBezTo>
                    <a:pt x="1778343" y="181781"/>
                    <a:pt x="1777404" y="181781"/>
                    <a:pt x="1772237" y="209024"/>
                  </a:cubicBezTo>
                  <a:cubicBezTo>
                    <a:pt x="1770358" y="219358"/>
                    <a:pt x="1766601" y="221707"/>
                    <a:pt x="1757206" y="221237"/>
                  </a:cubicBezTo>
                  <a:cubicBezTo>
                    <a:pt x="1738888" y="220297"/>
                    <a:pt x="1721038" y="220767"/>
                    <a:pt x="1703189" y="220767"/>
                  </a:cubicBezTo>
                  <a:cubicBezTo>
                    <a:pt x="1690037" y="220767"/>
                    <a:pt x="1676415" y="219358"/>
                    <a:pt x="1663263" y="221237"/>
                  </a:cubicBezTo>
                  <a:cubicBezTo>
                    <a:pt x="1641187" y="224055"/>
                    <a:pt x="1636020" y="217009"/>
                    <a:pt x="1640717" y="195403"/>
                  </a:cubicBezTo>
                  <a:cubicBezTo>
                    <a:pt x="1652930" y="139037"/>
                    <a:pt x="1663263" y="82201"/>
                    <a:pt x="1673128" y="25366"/>
                  </a:cubicBezTo>
                  <a:cubicBezTo>
                    <a:pt x="1675946" y="9865"/>
                    <a:pt x="1680643" y="2819"/>
                    <a:pt x="1698022" y="3758"/>
                  </a:cubicBezTo>
                  <a:cubicBezTo>
                    <a:pt x="1727614" y="5638"/>
                    <a:pt x="1757676" y="3758"/>
                    <a:pt x="1787268" y="4698"/>
                  </a:cubicBezTo>
                  <a:cubicBezTo>
                    <a:pt x="1790321" y="4698"/>
                    <a:pt x="1795135" y="3289"/>
                    <a:pt x="1798834" y="3582"/>
                  </a:cubicBezTo>
                  <a:close/>
                  <a:moveTo>
                    <a:pt x="113848" y="3582"/>
                  </a:moveTo>
                  <a:cubicBezTo>
                    <a:pt x="119074" y="3406"/>
                    <a:pt x="124710" y="4933"/>
                    <a:pt x="129642" y="4698"/>
                  </a:cubicBezTo>
                  <a:cubicBezTo>
                    <a:pt x="164871" y="3759"/>
                    <a:pt x="164871" y="4228"/>
                    <a:pt x="169098" y="38987"/>
                  </a:cubicBezTo>
                  <a:cubicBezTo>
                    <a:pt x="175674" y="93474"/>
                    <a:pt x="182251" y="147491"/>
                    <a:pt x="187887" y="201978"/>
                  </a:cubicBezTo>
                  <a:cubicBezTo>
                    <a:pt x="188827" y="209494"/>
                    <a:pt x="194933" y="224525"/>
                    <a:pt x="178023" y="220297"/>
                  </a:cubicBezTo>
                  <a:cubicBezTo>
                    <a:pt x="165341" y="217009"/>
                    <a:pt x="143734" y="235798"/>
                    <a:pt x="140445" y="205736"/>
                  </a:cubicBezTo>
                  <a:cubicBezTo>
                    <a:pt x="135748" y="163462"/>
                    <a:pt x="134809" y="164401"/>
                    <a:pt x="91595" y="163931"/>
                  </a:cubicBezTo>
                  <a:cubicBezTo>
                    <a:pt x="78913" y="163931"/>
                    <a:pt x="70458" y="166750"/>
                    <a:pt x="67169" y="179432"/>
                  </a:cubicBezTo>
                  <a:cubicBezTo>
                    <a:pt x="67169" y="180372"/>
                    <a:pt x="66700" y="180841"/>
                    <a:pt x="66231" y="181780"/>
                  </a:cubicBezTo>
                  <a:cubicBezTo>
                    <a:pt x="47911" y="221706"/>
                    <a:pt x="47911" y="221706"/>
                    <a:pt x="0" y="220297"/>
                  </a:cubicBezTo>
                  <a:cubicBezTo>
                    <a:pt x="34289" y="149840"/>
                    <a:pt x="67639" y="81262"/>
                    <a:pt x="100520" y="12683"/>
                  </a:cubicBezTo>
                  <a:cubicBezTo>
                    <a:pt x="103808" y="5637"/>
                    <a:pt x="108622" y="3758"/>
                    <a:pt x="113848" y="3582"/>
                  </a:cubicBezTo>
                  <a:close/>
                  <a:moveTo>
                    <a:pt x="1135597" y="3110"/>
                  </a:moveTo>
                  <a:cubicBezTo>
                    <a:pt x="1140705" y="2934"/>
                    <a:pt x="1146106" y="4461"/>
                    <a:pt x="1150804" y="4226"/>
                  </a:cubicBezTo>
                  <a:cubicBezTo>
                    <a:pt x="1186502" y="3287"/>
                    <a:pt x="1186032" y="3757"/>
                    <a:pt x="1189790" y="38985"/>
                  </a:cubicBezTo>
                  <a:cubicBezTo>
                    <a:pt x="1196366" y="99109"/>
                    <a:pt x="1203412" y="158763"/>
                    <a:pt x="1210927" y="219356"/>
                  </a:cubicBezTo>
                  <a:cubicBezTo>
                    <a:pt x="1206700" y="220295"/>
                    <a:pt x="1205290" y="220765"/>
                    <a:pt x="1203412" y="220765"/>
                  </a:cubicBezTo>
                  <a:cubicBezTo>
                    <a:pt x="1163955" y="221704"/>
                    <a:pt x="1163486" y="221704"/>
                    <a:pt x="1159728" y="182718"/>
                  </a:cubicBezTo>
                  <a:cubicBezTo>
                    <a:pt x="1158789" y="169566"/>
                    <a:pt x="1155501" y="162050"/>
                    <a:pt x="1140469" y="164399"/>
                  </a:cubicBezTo>
                  <a:cubicBezTo>
                    <a:pt x="1134363" y="165338"/>
                    <a:pt x="1127787" y="165338"/>
                    <a:pt x="1121681" y="164399"/>
                  </a:cubicBezTo>
                  <a:cubicBezTo>
                    <a:pt x="1101483" y="161111"/>
                    <a:pt x="1091619" y="169096"/>
                    <a:pt x="1084103" y="188354"/>
                  </a:cubicBezTo>
                  <a:cubicBezTo>
                    <a:pt x="1069542" y="225462"/>
                    <a:pt x="1068133" y="224992"/>
                    <a:pt x="1021631" y="218416"/>
                  </a:cubicBezTo>
                  <a:cubicBezTo>
                    <a:pt x="1055451" y="149368"/>
                    <a:pt x="1088800" y="80789"/>
                    <a:pt x="1122151" y="12211"/>
                  </a:cubicBezTo>
                  <a:cubicBezTo>
                    <a:pt x="1125674" y="5165"/>
                    <a:pt x="1130488" y="3286"/>
                    <a:pt x="1135597" y="3110"/>
                  </a:cubicBezTo>
                  <a:close/>
                  <a:moveTo>
                    <a:pt x="568122" y="2935"/>
                  </a:moveTo>
                  <a:cubicBezTo>
                    <a:pt x="581391" y="2465"/>
                    <a:pt x="594661" y="3053"/>
                    <a:pt x="607813" y="6106"/>
                  </a:cubicBezTo>
                  <a:cubicBezTo>
                    <a:pt x="629889" y="11272"/>
                    <a:pt x="649148" y="21606"/>
                    <a:pt x="653845" y="46971"/>
                  </a:cubicBezTo>
                  <a:cubicBezTo>
                    <a:pt x="657603" y="69047"/>
                    <a:pt x="646799" y="86897"/>
                    <a:pt x="621434" y="100988"/>
                  </a:cubicBezTo>
                  <a:cubicBezTo>
                    <a:pt x="618616" y="102397"/>
                    <a:pt x="615798" y="103806"/>
                    <a:pt x="613449" y="105685"/>
                  </a:cubicBezTo>
                  <a:cubicBezTo>
                    <a:pt x="659951" y="128701"/>
                    <a:pt x="650557" y="186006"/>
                    <a:pt x="611100" y="207144"/>
                  </a:cubicBezTo>
                  <a:cubicBezTo>
                    <a:pt x="571644" y="228281"/>
                    <a:pt x="528900" y="221705"/>
                    <a:pt x="487095" y="220296"/>
                  </a:cubicBezTo>
                  <a:cubicBezTo>
                    <a:pt x="477701" y="219826"/>
                    <a:pt x="479580" y="212310"/>
                    <a:pt x="480519" y="206204"/>
                  </a:cubicBezTo>
                  <a:cubicBezTo>
                    <a:pt x="492263" y="144202"/>
                    <a:pt x="504475" y="82200"/>
                    <a:pt x="516218" y="20197"/>
                  </a:cubicBezTo>
                  <a:cubicBezTo>
                    <a:pt x="517627" y="12682"/>
                    <a:pt x="519506" y="7045"/>
                    <a:pt x="528430" y="6106"/>
                  </a:cubicBezTo>
                  <a:cubicBezTo>
                    <a:pt x="541583" y="4931"/>
                    <a:pt x="554852" y="3405"/>
                    <a:pt x="568122" y="2935"/>
                  </a:cubicBezTo>
                  <a:close/>
                  <a:moveTo>
                    <a:pt x="1416780" y="2232"/>
                  </a:moveTo>
                  <a:cubicBezTo>
                    <a:pt x="1424061" y="2232"/>
                    <a:pt x="1432398" y="5403"/>
                    <a:pt x="1438739" y="5168"/>
                  </a:cubicBezTo>
                  <a:cubicBezTo>
                    <a:pt x="1455180" y="4698"/>
                    <a:pt x="1443906" y="18320"/>
                    <a:pt x="1442497" y="23957"/>
                  </a:cubicBezTo>
                  <a:cubicBezTo>
                    <a:pt x="1432163" y="84080"/>
                    <a:pt x="1420421" y="143734"/>
                    <a:pt x="1409617" y="203388"/>
                  </a:cubicBezTo>
                  <a:cubicBezTo>
                    <a:pt x="1407738" y="212782"/>
                    <a:pt x="1407738" y="223586"/>
                    <a:pt x="1393647" y="220297"/>
                  </a:cubicBezTo>
                  <a:cubicBezTo>
                    <a:pt x="1379555" y="217010"/>
                    <a:pt x="1360766" y="231571"/>
                    <a:pt x="1352781" y="206676"/>
                  </a:cubicBezTo>
                  <a:cubicBezTo>
                    <a:pt x="1337751" y="160174"/>
                    <a:pt x="1319901" y="114612"/>
                    <a:pt x="1305340" y="67170"/>
                  </a:cubicBezTo>
                  <a:cubicBezTo>
                    <a:pt x="1297355" y="112733"/>
                    <a:pt x="1288900" y="158295"/>
                    <a:pt x="1280915" y="203858"/>
                  </a:cubicBezTo>
                  <a:cubicBezTo>
                    <a:pt x="1279036" y="214661"/>
                    <a:pt x="1277157" y="221707"/>
                    <a:pt x="1262596" y="221237"/>
                  </a:cubicBezTo>
                  <a:cubicBezTo>
                    <a:pt x="1234413" y="220297"/>
                    <a:pt x="1234413" y="221707"/>
                    <a:pt x="1240050" y="192585"/>
                  </a:cubicBezTo>
                  <a:cubicBezTo>
                    <a:pt x="1250853" y="135749"/>
                    <a:pt x="1262126" y="79383"/>
                    <a:pt x="1271990" y="22548"/>
                  </a:cubicBezTo>
                  <a:cubicBezTo>
                    <a:pt x="1274339" y="7986"/>
                    <a:pt x="1279506" y="5168"/>
                    <a:pt x="1293597" y="3289"/>
                  </a:cubicBezTo>
                  <a:cubicBezTo>
                    <a:pt x="1321780" y="1"/>
                    <a:pt x="1334932" y="9865"/>
                    <a:pt x="1342448" y="37109"/>
                  </a:cubicBezTo>
                  <a:cubicBezTo>
                    <a:pt x="1352781" y="75156"/>
                    <a:pt x="1366873" y="112263"/>
                    <a:pt x="1378616" y="150310"/>
                  </a:cubicBezTo>
                  <a:cubicBezTo>
                    <a:pt x="1382373" y="105217"/>
                    <a:pt x="1394116" y="62004"/>
                    <a:pt x="1401162" y="18320"/>
                  </a:cubicBezTo>
                  <a:cubicBezTo>
                    <a:pt x="1403276" y="5403"/>
                    <a:pt x="1409500" y="2232"/>
                    <a:pt x="1416780" y="2232"/>
                  </a:cubicBezTo>
                  <a:close/>
                  <a:moveTo>
                    <a:pt x="718548" y="2232"/>
                  </a:moveTo>
                  <a:cubicBezTo>
                    <a:pt x="726064" y="2702"/>
                    <a:pt x="734636" y="5403"/>
                    <a:pt x="741212" y="5168"/>
                  </a:cubicBezTo>
                  <a:cubicBezTo>
                    <a:pt x="754834" y="4698"/>
                    <a:pt x="746849" y="16911"/>
                    <a:pt x="745909" y="22548"/>
                  </a:cubicBezTo>
                  <a:cubicBezTo>
                    <a:pt x="738863" y="64822"/>
                    <a:pt x="727590" y="106626"/>
                    <a:pt x="723832" y="149371"/>
                  </a:cubicBezTo>
                  <a:cubicBezTo>
                    <a:pt x="722423" y="164871"/>
                    <a:pt x="726651" y="178023"/>
                    <a:pt x="742621" y="183190"/>
                  </a:cubicBezTo>
                  <a:cubicBezTo>
                    <a:pt x="758591" y="188357"/>
                    <a:pt x="773623" y="185069"/>
                    <a:pt x="785365" y="171917"/>
                  </a:cubicBezTo>
                  <a:cubicBezTo>
                    <a:pt x="797108" y="158295"/>
                    <a:pt x="800865" y="141385"/>
                    <a:pt x="803684" y="124476"/>
                  </a:cubicBezTo>
                  <a:cubicBezTo>
                    <a:pt x="810260" y="90187"/>
                    <a:pt x="816366" y="55428"/>
                    <a:pt x="823412" y="20669"/>
                  </a:cubicBezTo>
                  <a:cubicBezTo>
                    <a:pt x="824821" y="14093"/>
                    <a:pt x="823412" y="4698"/>
                    <a:pt x="832806" y="4229"/>
                  </a:cubicBezTo>
                  <a:cubicBezTo>
                    <a:pt x="845019" y="3759"/>
                    <a:pt x="857701" y="4698"/>
                    <a:pt x="869914" y="5638"/>
                  </a:cubicBezTo>
                  <a:cubicBezTo>
                    <a:pt x="870383" y="5638"/>
                    <a:pt x="870853" y="12683"/>
                    <a:pt x="870383" y="15972"/>
                  </a:cubicBezTo>
                  <a:cubicBezTo>
                    <a:pt x="860989" y="63413"/>
                    <a:pt x="855822" y="111793"/>
                    <a:pt x="841261" y="158295"/>
                  </a:cubicBezTo>
                  <a:cubicBezTo>
                    <a:pt x="826700" y="204797"/>
                    <a:pt x="793351" y="226404"/>
                    <a:pt x="745440" y="224525"/>
                  </a:cubicBezTo>
                  <a:cubicBezTo>
                    <a:pt x="700347" y="223116"/>
                    <a:pt x="676861" y="198221"/>
                    <a:pt x="677331" y="143264"/>
                  </a:cubicBezTo>
                  <a:cubicBezTo>
                    <a:pt x="684377" y="106157"/>
                    <a:pt x="690952" y="58715"/>
                    <a:pt x="702225" y="12683"/>
                  </a:cubicBezTo>
                  <a:cubicBezTo>
                    <a:pt x="704574" y="3524"/>
                    <a:pt x="711033" y="1762"/>
                    <a:pt x="718548" y="2232"/>
                  </a:cubicBezTo>
                  <a:close/>
                  <a:moveTo>
                    <a:pt x="1596564" y="0"/>
                  </a:moveTo>
                  <a:cubicBezTo>
                    <a:pt x="1600321" y="469"/>
                    <a:pt x="1608776" y="1879"/>
                    <a:pt x="1617231" y="2349"/>
                  </a:cubicBezTo>
                  <a:cubicBezTo>
                    <a:pt x="1639778" y="3288"/>
                    <a:pt x="1641656" y="13622"/>
                    <a:pt x="1633671" y="32410"/>
                  </a:cubicBezTo>
                  <a:cubicBezTo>
                    <a:pt x="1628974" y="42744"/>
                    <a:pt x="1626625" y="45562"/>
                    <a:pt x="1614413" y="43214"/>
                  </a:cubicBezTo>
                  <a:cubicBezTo>
                    <a:pt x="1565562" y="33820"/>
                    <a:pt x="1531743" y="50729"/>
                    <a:pt x="1516242" y="89716"/>
                  </a:cubicBezTo>
                  <a:cubicBezTo>
                    <a:pt x="1492757" y="150309"/>
                    <a:pt x="1525167" y="191644"/>
                    <a:pt x="1589048" y="182719"/>
                  </a:cubicBezTo>
                  <a:cubicBezTo>
                    <a:pt x="1597503" y="181310"/>
                    <a:pt x="1608776" y="171446"/>
                    <a:pt x="1610186" y="191174"/>
                  </a:cubicBezTo>
                  <a:cubicBezTo>
                    <a:pt x="1611125" y="204796"/>
                    <a:pt x="1615352" y="218418"/>
                    <a:pt x="1595154" y="220296"/>
                  </a:cubicBezTo>
                  <a:cubicBezTo>
                    <a:pt x="1586700" y="221236"/>
                    <a:pt x="1578245" y="223115"/>
                    <a:pt x="1569790" y="224054"/>
                  </a:cubicBezTo>
                  <a:cubicBezTo>
                    <a:pt x="1523288" y="228282"/>
                    <a:pt x="1485241" y="209963"/>
                    <a:pt x="1468331" y="176144"/>
                  </a:cubicBezTo>
                  <a:cubicBezTo>
                    <a:pt x="1449542" y="138096"/>
                    <a:pt x="1459407" y="78912"/>
                    <a:pt x="1489938" y="44623"/>
                  </a:cubicBezTo>
                  <a:cubicBezTo>
                    <a:pt x="1516712" y="14561"/>
                    <a:pt x="1551471" y="939"/>
                    <a:pt x="15965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4" name="Google Shape;1274;p64"/>
            <p:cNvSpPr/>
            <p:nvPr/>
          </p:nvSpPr>
          <p:spPr>
            <a:xfrm>
              <a:off x="3997472" y="4286353"/>
              <a:ext cx="187643" cy="187643"/>
            </a:xfrm>
            <a:custGeom>
              <a:avLst/>
              <a:gdLst/>
              <a:ahLst/>
              <a:cxnLst/>
              <a:rect l="l" t="t" r="r" b="b"/>
              <a:pathLst>
                <a:path w="381000" h="381000" extrusionOk="0">
                  <a:moveTo>
                    <a:pt x="190500" y="380048"/>
                  </a:moveTo>
                  <a:cubicBezTo>
                    <a:pt x="138113" y="380048"/>
                    <a:pt x="85725" y="379095"/>
                    <a:pt x="34290" y="381000"/>
                  </a:cubicBezTo>
                  <a:cubicBezTo>
                    <a:pt x="6668" y="381953"/>
                    <a:pt x="0" y="371475"/>
                    <a:pt x="0" y="345758"/>
                  </a:cubicBezTo>
                  <a:cubicBezTo>
                    <a:pt x="952" y="242887"/>
                    <a:pt x="952" y="140017"/>
                    <a:pt x="0" y="37147"/>
                  </a:cubicBezTo>
                  <a:cubicBezTo>
                    <a:pt x="0" y="12382"/>
                    <a:pt x="3810" y="0"/>
                    <a:pt x="33338" y="0"/>
                  </a:cubicBezTo>
                  <a:cubicBezTo>
                    <a:pt x="138113" y="1905"/>
                    <a:pt x="241935" y="952"/>
                    <a:pt x="346710" y="0"/>
                  </a:cubicBezTo>
                  <a:cubicBezTo>
                    <a:pt x="374332" y="0"/>
                    <a:pt x="381000" y="9525"/>
                    <a:pt x="381000" y="36195"/>
                  </a:cubicBezTo>
                  <a:cubicBezTo>
                    <a:pt x="380047" y="139065"/>
                    <a:pt x="379095" y="241935"/>
                    <a:pt x="381000" y="344805"/>
                  </a:cubicBezTo>
                  <a:cubicBezTo>
                    <a:pt x="381952" y="375285"/>
                    <a:pt x="370522" y="381953"/>
                    <a:pt x="342900" y="381000"/>
                  </a:cubicBezTo>
                  <a:cubicBezTo>
                    <a:pt x="291465" y="378143"/>
                    <a:pt x="240982" y="380048"/>
                    <a:pt x="190500" y="38004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5" name="Google Shape;1275;p64"/>
            <p:cNvSpPr/>
            <p:nvPr/>
          </p:nvSpPr>
          <p:spPr>
            <a:xfrm>
              <a:off x="4231388" y="4286353"/>
              <a:ext cx="187643" cy="182951"/>
            </a:xfrm>
            <a:custGeom>
              <a:avLst/>
              <a:gdLst/>
              <a:ahLst/>
              <a:cxnLst/>
              <a:rect l="l" t="t" r="r" b="b"/>
              <a:pathLst>
                <a:path w="381000" h="371475" extrusionOk="0">
                  <a:moveTo>
                    <a:pt x="192405" y="380048"/>
                  </a:moveTo>
                  <a:cubicBezTo>
                    <a:pt x="138113" y="380048"/>
                    <a:pt x="84773" y="379095"/>
                    <a:pt x="30480" y="380048"/>
                  </a:cubicBezTo>
                  <a:cubicBezTo>
                    <a:pt x="8573" y="381000"/>
                    <a:pt x="0" y="374333"/>
                    <a:pt x="0" y="350520"/>
                  </a:cubicBezTo>
                  <a:cubicBezTo>
                    <a:pt x="952" y="242887"/>
                    <a:pt x="952" y="135255"/>
                    <a:pt x="0" y="27622"/>
                  </a:cubicBezTo>
                  <a:cubicBezTo>
                    <a:pt x="0" y="7620"/>
                    <a:pt x="6668" y="0"/>
                    <a:pt x="27623" y="0"/>
                  </a:cubicBezTo>
                  <a:cubicBezTo>
                    <a:pt x="135255" y="952"/>
                    <a:pt x="242888" y="952"/>
                    <a:pt x="350520" y="0"/>
                  </a:cubicBezTo>
                  <a:cubicBezTo>
                    <a:pt x="377190" y="0"/>
                    <a:pt x="381000" y="12382"/>
                    <a:pt x="381000" y="34290"/>
                  </a:cubicBezTo>
                  <a:cubicBezTo>
                    <a:pt x="380048" y="139065"/>
                    <a:pt x="380048" y="243840"/>
                    <a:pt x="381000" y="347662"/>
                  </a:cubicBezTo>
                  <a:cubicBezTo>
                    <a:pt x="381000" y="372428"/>
                    <a:pt x="373380" y="381000"/>
                    <a:pt x="348615" y="380048"/>
                  </a:cubicBezTo>
                  <a:cubicBezTo>
                    <a:pt x="296227" y="379095"/>
                    <a:pt x="243840" y="380048"/>
                    <a:pt x="192405" y="380048"/>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6" name="Google Shape;1276;p64"/>
            <p:cNvSpPr/>
            <p:nvPr/>
          </p:nvSpPr>
          <p:spPr>
            <a:xfrm>
              <a:off x="1341698" y="4286353"/>
              <a:ext cx="187642" cy="187643"/>
            </a:xfrm>
            <a:custGeom>
              <a:avLst/>
              <a:gdLst/>
              <a:ahLst/>
              <a:cxnLst/>
              <a:rect l="l" t="t" r="r" b="b"/>
              <a:pathLst>
                <a:path w="381000" h="381000" extrusionOk="0">
                  <a:moveTo>
                    <a:pt x="189547" y="380047"/>
                  </a:moveTo>
                  <a:cubicBezTo>
                    <a:pt x="137160" y="380047"/>
                    <a:pt x="84772" y="379095"/>
                    <a:pt x="32385" y="381000"/>
                  </a:cubicBezTo>
                  <a:cubicBezTo>
                    <a:pt x="7620" y="381953"/>
                    <a:pt x="0" y="374333"/>
                    <a:pt x="0" y="348615"/>
                  </a:cubicBezTo>
                  <a:cubicBezTo>
                    <a:pt x="952" y="243840"/>
                    <a:pt x="952" y="139065"/>
                    <a:pt x="0" y="34290"/>
                  </a:cubicBezTo>
                  <a:cubicBezTo>
                    <a:pt x="0" y="5715"/>
                    <a:pt x="10477" y="0"/>
                    <a:pt x="36195" y="0"/>
                  </a:cubicBezTo>
                  <a:cubicBezTo>
                    <a:pt x="139065" y="952"/>
                    <a:pt x="241935" y="952"/>
                    <a:pt x="345758" y="0"/>
                  </a:cubicBezTo>
                  <a:cubicBezTo>
                    <a:pt x="372427" y="0"/>
                    <a:pt x="381000" y="8572"/>
                    <a:pt x="381000" y="35242"/>
                  </a:cubicBezTo>
                  <a:cubicBezTo>
                    <a:pt x="380047" y="138113"/>
                    <a:pt x="379095" y="240983"/>
                    <a:pt x="381000" y="344805"/>
                  </a:cubicBezTo>
                  <a:cubicBezTo>
                    <a:pt x="381952" y="376238"/>
                    <a:pt x="369570" y="381953"/>
                    <a:pt x="341947" y="381000"/>
                  </a:cubicBezTo>
                  <a:cubicBezTo>
                    <a:pt x="291465" y="378143"/>
                    <a:pt x="240983" y="380047"/>
                    <a:pt x="189547" y="38004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7" name="Google Shape;1277;p64"/>
            <p:cNvSpPr/>
            <p:nvPr/>
          </p:nvSpPr>
          <p:spPr>
            <a:xfrm>
              <a:off x="1576048" y="4286353"/>
              <a:ext cx="187642" cy="182951"/>
            </a:xfrm>
            <a:custGeom>
              <a:avLst/>
              <a:gdLst/>
              <a:ahLst/>
              <a:cxnLst/>
              <a:rect l="l" t="t" r="r" b="b"/>
              <a:pathLst>
                <a:path w="381000" h="371475" extrusionOk="0">
                  <a:moveTo>
                    <a:pt x="190578" y="380047"/>
                  </a:moveTo>
                  <a:cubicBezTo>
                    <a:pt x="136286" y="380047"/>
                    <a:pt x="82946" y="379095"/>
                    <a:pt x="29606" y="380047"/>
                  </a:cubicBezTo>
                  <a:cubicBezTo>
                    <a:pt x="6746" y="381000"/>
                    <a:pt x="-874" y="372428"/>
                    <a:pt x="78" y="350520"/>
                  </a:cubicBezTo>
                  <a:cubicBezTo>
                    <a:pt x="1031" y="244793"/>
                    <a:pt x="1031" y="138113"/>
                    <a:pt x="78" y="32385"/>
                  </a:cubicBezTo>
                  <a:cubicBezTo>
                    <a:pt x="78" y="6667"/>
                    <a:pt x="8651" y="0"/>
                    <a:pt x="33416" y="0"/>
                  </a:cubicBezTo>
                  <a:cubicBezTo>
                    <a:pt x="138191" y="952"/>
                    <a:pt x="242013" y="952"/>
                    <a:pt x="346788" y="0"/>
                  </a:cubicBezTo>
                  <a:cubicBezTo>
                    <a:pt x="369648" y="0"/>
                    <a:pt x="381078" y="3810"/>
                    <a:pt x="381078" y="30480"/>
                  </a:cubicBezTo>
                  <a:cubicBezTo>
                    <a:pt x="380126" y="138113"/>
                    <a:pt x="380126" y="245745"/>
                    <a:pt x="381078" y="353378"/>
                  </a:cubicBezTo>
                  <a:cubicBezTo>
                    <a:pt x="381078" y="374333"/>
                    <a:pt x="374411" y="380047"/>
                    <a:pt x="353456" y="380047"/>
                  </a:cubicBezTo>
                  <a:cubicBezTo>
                    <a:pt x="298211" y="379095"/>
                    <a:pt x="243918" y="380047"/>
                    <a:pt x="190578" y="380047"/>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8" name="Google Shape;1278;p64"/>
            <p:cNvSpPr/>
            <p:nvPr/>
          </p:nvSpPr>
          <p:spPr>
            <a:xfrm>
              <a:off x="949216" y="5911088"/>
              <a:ext cx="356521" cy="356521"/>
            </a:xfrm>
            <a:custGeom>
              <a:avLst/>
              <a:gdLst/>
              <a:ahLst/>
              <a:cxnLst/>
              <a:rect l="l" t="t" r="r" b="b"/>
              <a:pathLst>
                <a:path w="723900" h="723900" extrusionOk="0">
                  <a:moveTo>
                    <a:pt x="731520" y="364807"/>
                  </a:moveTo>
                  <a:cubicBezTo>
                    <a:pt x="731520" y="567690"/>
                    <a:pt x="569595" y="730568"/>
                    <a:pt x="366712" y="729615"/>
                  </a:cubicBezTo>
                  <a:cubicBezTo>
                    <a:pt x="164782" y="729615"/>
                    <a:pt x="0" y="565785"/>
                    <a:pt x="0" y="364807"/>
                  </a:cubicBezTo>
                  <a:cubicBezTo>
                    <a:pt x="0" y="162878"/>
                    <a:pt x="162877" y="953"/>
                    <a:pt x="366712" y="0"/>
                  </a:cubicBezTo>
                  <a:cubicBezTo>
                    <a:pt x="570548" y="953"/>
                    <a:pt x="731520" y="160972"/>
                    <a:pt x="731520" y="3648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279" name="Google Shape;1279;p64"/>
            <p:cNvSpPr/>
            <p:nvPr/>
          </p:nvSpPr>
          <p:spPr>
            <a:xfrm>
              <a:off x="3636724" y="5911088"/>
              <a:ext cx="356521" cy="356521"/>
            </a:xfrm>
            <a:custGeom>
              <a:avLst/>
              <a:gdLst/>
              <a:ahLst/>
              <a:cxnLst/>
              <a:rect l="l" t="t" r="r" b="b"/>
              <a:pathLst>
                <a:path w="723900" h="723900" extrusionOk="0">
                  <a:moveTo>
                    <a:pt x="367669" y="732477"/>
                  </a:moveTo>
                  <a:cubicBezTo>
                    <a:pt x="165739" y="732477"/>
                    <a:pt x="957" y="568647"/>
                    <a:pt x="4" y="367669"/>
                  </a:cubicBezTo>
                  <a:cubicBezTo>
                    <a:pt x="-948" y="166692"/>
                    <a:pt x="163834" y="957"/>
                    <a:pt x="364812" y="4"/>
                  </a:cubicBezTo>
                  <a:cubicBezTo>
                    <a:pt x="565789" y="-948"/>
                    <a:pt x="731524" y="162882"/>
                    <a:pt x="732477" y="364812"/>
                  </a:cubicBezTo>
                  <a:cubicBezTo>
                    <a:pt x="733429" y="566742"/>
                    <a:pt x="568647" y="731524"/>
                    <a:pt x="367669" y="7324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280" name="Google Shape;1280;p64"/>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284"/>
        <p:cNvGrpSpPr/>
        <p:nvPr/>
      </p:nvGrpSpPr>
      <p:grpSpPr>
        <a:xfrm>
          <a:off x="0" y="0"/>
          <a:ext cx="0" cy="0"/>
          <a:chOff x="0" y="0"/>
          <a:chExt cx="0" cy="0"/>
        </a:xfrm>
      </p:grpSpPr>
      <p:sp>
        <p:nvSpPr>
          <p:cNvPr id="1285" name="Google Shape;1285;p65"/>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86" name="Google Shape;1286;p65"/>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SDLC</a:t>
            </a:r>
            <a:endParaRPr sz="3600">
              <a:solidFill>
                <a:srgbClr val="FFFFFF"/>
              </a:solidFill>
              <a:latin typeface="Nunito"/>
              <a:ea typeface="Nunito"/>
              <a:cs typeface="Nunito"/>
              <a:sym typeface="Nunito"/>
            </a:endParaRPr>
          </a:p>
        </p:txBody>
      </p:sp>
      <p:sp>
        <p:nvSpPr>
          <p:cNvPr id="1287" name="Google Shape;1287;p65"/>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288" name="Google Shape;1288;p65"/>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pic>
        <p:nvPicPr>
          <p:cNvPr id="1289" name="Google Shape;1289;p65"/>
          <p:cNvPicPr preferRelativeResize="0"/>
          <p:nvPr/>
        </p:nvPicPr>
        <p:blipFill>
          <a:blip r:embed="rId3">
            <a:alphaModFix/>
          </a:blip>
          <a:stretch>
            <a:fillRect/>
          </a:stretch>
        </p:blipFill>
        <p:spPr>
          <a:xfrm>
            <a:off x="1326600" y="4084850"/>
            <a:ext cx="10162976" cy="2773150"/>
          </a:xfrm>
          <a:prstGeom prst="rect">
            <a:avLst/>
          </a:prstGeom>
          <a:noFill/>
          <a:ln>
            <a:noFill/>
          </a:ln>
        </p:spPr>
      </p:pic>
      <p:sp>
        <p:nvSpPr>
          <p:cNvPr id="1290" name="Google Shape;1290;p65"/>
          <p:cNvSpPr txBox="1"/>
          <p:nvPr/>
        </p:nvSpPr>
        <p:spPr>
          <a:xfrm>
            <a:off x="919775" y="1500700"/>
            <a:ext cx="10682400" cy="2348400"/>
          </a:xfrm>
          <a:prstGeom prst="rect">
            <a:avLst/>
          </a:prstGeom>
          <a:noFill/>
          <a:ln>
            <a:noFill/>
          </a:ln>
        </p:spPr>
        <p:txBody>
          <a:bodyPr spcFirstLastPara="1" wrap="square" lIns="91425" tIns="45700" rIns="91425" bIns="45700" anchor="t" anchorCtr="0">
            <a:noAutofit/>
          </a:bodyPr>
          <a:lstStyle/>
          <a:p>
            <a:pPr marL="457200" lvl="0" indent="-317500" algn="l" rtl="0">
              <a:lnSpc>
                <a:spcPct val="115000"/>
              </a:lnSpc>
              <a:spcBef>
                <a:spcPts val="0"/>
              </a:spcBef>
              <a:spcAft>
                <a:spcPts val="0"/>
              </a:spcAft>
              <a:buSzPts val="1400"/>
              <a:buFont typeface="Nunito"/>
              <a:buChar char="❖"/>
            </a:pPr>
            <a:r>
              <a:rPr lang="en-US">
                <a:latin typeface="Nunito"/>
                <a:ea typeface="Nunito"/>
                <a:cs typeface="Nunito"/>
                <a:sym typeface="Nunito"/>
              </a:rPr>
              <a:t>We will be using a hybrid SDLC: a traditional waterfall model for the entire project, an incremental model for the development and unit testing, RAD for integration and deployment</a:t>
            </a:r>
            <a:endParaRPr>
              <a:latin typeface="Nunito"/>
              <a:ea typeface="Nunito"/>
              <a:cs typeface="Nunito"/>
              <a:sym typeface="Nunito"/>
            </a:endParaRPr>
          </a:p>
          <a:p>
            <a:pPr marL="457200" lvl="0" indent="-317500" algn="l" rtl="0">
              <a:lnSpc>
                <a:spcPct val="115000"/>
              </a:lnSpc>
              <a:spcBef>
                <a:spcPts val="1000"/>
              </a:spcBef>
              <a:spcAft>
                <a:spcPts val="0"/>
              </a:spcAft>
              <a:buSzPts val="1400"/>
              <a:buFont typeface="Nunito"/>
              <a:buChar char="❖"/>
            </a:pPr>
            <a:r>
              <a:rPr lang="en-US">
                <a:latin typeface="Nunito"/>
                <a:ea typeface="Nunito"/>
                <a:cs typeface="Nunito"/>
                <a:sym typeface="Nunito"/>
              </a:rPr>
              <a:t>The development is broken down into three independent increment:</a:t>
            </a:r>
            <a:endParaRPr>
              <a:latin typeface="Nunito"/>
              <a:ea typeface="Nunito"/>
              <a:cs typeface="Nunito"/>
              <a:sym typeface="Nunito"/>
            </a:endParaRPr>
          </a:p>
          <a:p>
            <a:pPr marL="914400" lvl="1" indent="-317500" algn="l" rtl="0">
              <a:lnSpc>
                <a:spcPct val="100000"/>
              </a:lnSpc>
              <a:spcBef>
                <a:spcPts val="0"/>
              </a:spcBef>
              <a:spcAft>
                <a:spcPts val="0"/>
              </a:spcAft>
              <a:buSzPts val="1400"/>
              <a:buFont typeface="Nunito"/>
              <a:buChar char="➢"/>
            </a:pPr>
            <a:r>
              <a:rPr lang="en-US">
                <a:latin typeface="Nunito"/>
                <a:ea typeface="Nunito"/>
                <a:cs typeface="Nunito"/>
                <a:sym typeface="Nunito"/>
              </a:rPr>
              <a:t>Scheduling Admin Reports</a:t>
            </a:r>
            <a:endParaRPr>
              <a:latin typeface="Nunito"/>
              <a:ea typeface="Nunito"/>
              <a:cs typeface="Nunito"/>
              <a:sym typeface="Nunito"/>
            </a:endParaRPr>
          </a:p>
          <a:p>
            <a:pPr marL="914400" lvl="1" indent="-317500" algn="l" rtl="0">
              <a:lnSpc>
                <a:spcPct val="100000"/>
              </a:lnSpc>
              <a:spcBef>
                <a:spcPts val="0"/>
              </a:spcBef>
              <a:spcAft>
                <a:spcPts val="0"/>
              </a:spcAft>
              <a:buSzPts val="1400"/>
              <a:buFont typeface="Nunito"/>
              <a:buChar char="➢"/>
            </a:pPr>
            <a:r>
              <a:rPr lang="en-US">
                <a:latin typeface="Nunito"/>
                <a:ea typeface="Nunito"/>
                <a:cs typeface="Nunito"/>
                <a:sym typeface="Nunito"/>
              </a:rPr>
              <a:t>Chief Surgeon Reports</a:t>
            </a:r>
            <a:endParaRPr>
              <a:latin typeface="Nunito"/>
              <a:ea typeface="Nunito"/>
              <a:cs typeface="Nunito"/>
              <a:sym typeface="Nunito"/>
            </a:endParaRPr>
          </a:p>
          <a:p>
            <a:pPr marL="914400" lvl="1" indent="-317500" algn="l" rtl="0">
              <a:lnSpc>
                <a:spcPct val="100000"/>
              </a:lnSpc>
              <a:spcBef>
                <a:spcPts val="0"/>
              </a:spcBef>
              <a:spcAft>
                <a:spcPts val="0"/>
              </a:spcAft>
              <a:buSzPts val="1400"/>
              <a:buFont typeface="Nunito"/>
              <a:buChar char="➢"/>
            </a:pPr>
            <a:r>
              <a:rPr lang="en-US">
                <a:latin typeface="Nunito"/>
                <a:ea typeface="Nunito"/>
                <a:cs typeface="Nunito"/>
                <a:sym typeface="Nunito"/>
              </a:rPr>
              <a:t>Nurse Unit Manager Reports</a:t>
            </a:r>
            <a:endParaRPr>
              <a:latin typeface="Nunito"/>
              <a:ea typeface="Nunito"/>
              <a:cs typeface="Nunito"/>
              <a:sym typeface="Nunito"/>
            </a:endParaRPr>
          </a:p>
          <a:p>
            <a:pPr marL="457200" lvl="0" indent="-317500" algn="l" rtl="0">
              <a:lnSpc>
                <a:spcPct val="100000"/>
              </a:lnSpc>
              <a:spcBef>
                <a:spcPts val="1000"/>
              </a:spcBef>
              <a:spcAft>
                <a:spcPts val="1000"/>
              </a:spcAft>
              <a:buSzPts val="1400"/>
              <a:buFont typeface="Nunito"/>
              <a:buChar char="❖"/>
            </a:pPr>
            <a:r>
              <a:rPr lang="en-US">
                <a:latin typeface="Nunito"/>
                <a:ea typeface="Nunito"/>
                <a:cs typeface="Nunito"/>
                <a:sym typeface="Nunito"/>
              </a:rPr>
              <a:t>Finally, once the system passes the appropriate tests, we will deploy the application</a:t>
            </a:r>
            <a:endParaRPr>
              <a:latin typeface="Nunito"/>
              <a:ea typeface="Nunito"/>
              <a:cs typeface="Nunito"/>
              <a:sym typeface="Nunito"/>
            </a:endParaRPr>
          </a:p>
        </p:txBody>
      </p:sp>
      <p:sp>
        <p:nvSpPr>
          <p:cNvPr id="1291" name="Google Shape;1291;p65"/>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95"/>
        <p:cNvGrpSpPr/>
        <p:nvPr/>
      </p:nvGrpSpPr>
      <p:grpSpPr>
        <a:xfrm>
          <a:off x="0" y="0"/>
          <a:ext cx="0" cy="0"/>
          <a:chOff x="0" y="0"/>
          <a:chExt cx="0" cy="0"/>
        </a:xfrm>
      </p:grpSpPr>
      <p:sp>
        <p:nvSpPr>
          <p:cNvPr id="1296" name="Google Shape;1296;p66"/>
          <p:cNvSpPr/>
          <p:nvPr/>
        </p:nvSpPr>
        <p:spPr>
          <a:xfrm>
            <a:off x="2159425" y="1096800"/>
            <a:ext cx="2962332" cy="1665576"/>
          </a:xfrm>
          <a:prstGeom prst="cloud">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6"/>
          <p:cNvSpPr/>
          <p:nvPr/>
        </p:nvSpPr>
        <p:spPr>
          <a:xfrm>
            <a:off x="5596548" y="4058825"/>
            <a:ext cx="928500" cy="891600"/>
          </a:xfrm>
          <a:prstGeom prst="rect">
            <a:avLst/>
          </a:prstGeom>
          <a:solidFill>
            <a:schemeClr val="lt1"/>
          </a:solidFill>
          <a:ln w="63500" cap="flat" cmpd="sng">
            <a:solidFill>
              <a:srgbClr val="6FA8D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298" name="Google Shape;1298;p66"/>
          <p:cNvSpPr/>
          <p:nvPr/>
        </p:nvSpPr>
        <p:spPr>
          <a:xfrm>
            <a:off x="5596548" y="1856263"/>
            <a:ext cx="928500" cy="891600"/>
          </a:xfrm>
          <a:prstGeom prst="rect">
            <a:avLst/>
          </a:prstGeom>
          <a:solidFill>
            <a:schemeClr val="lt1"/>
          </a:solidFill>
          <a:ln w="63500" cap="flat" cmpd="sng">
            <a:solidFill>
              <a:srgbClr val="6FA8DC"/>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299" name="Google Shape;1299;p66"/>
          <p:cNvSpPr/>
          <p:nvPr/>
        </p:nvSpPr>
        <p:spPr>
          <a:xfrm>
            <a:off x="5596548" y="2957546"/>
            <a:ext cx="928500" cy="891600"/>
          </a:xfrm>
          <a:prstGeom prst="rect">
            <a:avLst/>
          </a:prstGeom>
          <a:solidFill>
            <a:schemeClr val="lt1"/>
          </a:solidFill>
          <a:ln w="63500" cap="flat" cmpd="sng">
            <a:solidFill>
              <a:srgbClr val="8E7CC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00" name="Google Shape;1300;p66"/>
          <p:cNvSpPr/>
          <p:nvPr/>
        </p:nvSpPr>
        <p:spPr>
          <a:xfrm>
            <a:off x="5596548" y="5160114"/>
            <a:ext cx="928500" cy="891600"/>
          </a:xfrm>
          <a:prstGeom prst="rect">
            <a:avLst/>
          </a:prstGeom>
          <a:solidFill>
            <a:schemeClr val="lt1"/>
          </a:solidFill>
          <a:ln w="63500" cap="flat" cmpd="sng">
            <a:solidFill>
              <a:srgbClr val="8E7CC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01" name="Google Shape;1301;p66"/>
          <p:cNvSpPr/>
          <p:nvPr/>
        </p:nvSpPr>
        <p:spPr>
          <a:xfrm>
            <a:off x="3519522" y="2926976"/>
            <a:ext cx="2055044" cy="1032158"/>
          </a:xfrm>
          <a:custGeom>
            <a:avLst/>
            <a:gdLst/>
            <a:ahLst/>
            <a:cxnLst/>
            <a:rect l="l" t="t" r="r" b="b"/>
            <a:pathLst>
              <a:path w="1596151" h="999669" extrusionOk="0">
                <a:moveTo>
                  <a:pt x="1593941" y="0"/>
                </a:moveTo>
                <a:lnTo>
                  <a:pt x="0" y="999669"/>
                </a:lnTo>
                <a:lnTo>
                  <a:pt x="1596019" y="922875"/>
                </a:lnTo>
                <a:cubicBezTo>
                  <a:pt x="1596900" y="618075"/>
                  <a:pt x="1593060" y="304800"/>
                  <a:pt x="1593941" y="0"/>
                </a:cubicBezTo>
                <a:close/>
              </a:path>
            </a:pathLst>
          </a:custGeom>
          <a:gradFill>
            <a:gsLst>
              <a:gs pos="0">
                <a:srgbClr val="DBD4EB"/>
              </a:gs>
              <a:gs pos="100000">
                <a:srgbClr val="9180BB"/>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02" name="Google Shape;1302;p66"/>
          <p:cNvSpPr/>
          <p:nvPr/>
        </p:nvSpPr>
        <p:spPr>
          <a:xfrm>
            <a:off x="3517204" y="1825351"/>
            <a:ext cx="2065244" cy="2135592"/>
          </a:xfrm>
          <a:custGeom>
            <a:avLst/>
            <a:gdLst/>
            <a:ahLst/>
            <a:cxnLst/>
            <a:rect l="l" t="t" r="r" b="b"/>
            <a:pathLst>
              <a:path w="1610327" h="2068370" extrusionOk="0">
                <a:moveTo>
                  <a:pt x="1598829" y="0"/>
                </a:moveTo>
                <a:lnTo>
                  <a:pt x="0" y="2068370"/>
                </a:lnTo>
                <a:lnTo>
                  <a:pt x="1610327" y="915735"/>
                </a:lnTo>
                <a:cubicBezTo>
                  <a:pt x="1608043" y="625618"/>
                  <a:pt x="1601113" y="290117"/>
                  <a:pt x="1598829" y="0"/>
                </a:cubicBezTo>
                <a:close/>
              </a:path>
            </a:pathLst>
          </a:custGeom>
          <a:gradFill>
            <a:gsLst>
              <a:gs pos="0">
                <a:srgbClr val="D4E5F5"/>
              </a:gs>
              <a:gs pos="100000">
                <a:srgbClr val="70A4D5"/>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03" name="Google Shape;1303;p66"/>
          <p:cNvSpPr/>
          <p:nvPr/>
        </p:nvSpPr>
        <p:spPr>
          <a:xfrm rot="10800000" flipH="1">
            <a:off x="3526819" y="3954437"/>
            <a:ext cx="2048427" cy="1030819"/>
          </a:xfrm>
          <a:custGeom>
            <a:avLst/>
            <a:gdLst/>
            <a:ahLst/>
            <a:cxnLst/>
            <a:rect l="l" t="t" r="r" b="b"/>
            <a:pathLst>
              <a:path w="1597214" h="956677" extrusionOk="0">
                <a:moveTo>
                  <a:pt x="1593652" y="0"/>
                </a:moveTo>
                <a:lnTo>
                  <a:pt x="0" y="956677"/>
                </a:lnTo>
                <a:lnTo>
                  <a:pt x="1597114" y="890420"/>
                </a:lnTo>
                <a:cubicBezTo>
                  <a:pt x="1597995" y="585620"/>
                  <a:pt x="1592771" y="304800"/>
                  <a:pt x="1593652" y="0"/>
                </a:cubicBezTo>
                <a:close/>
              </a:path>
            </a:pathLst>
          </a:custGeom>
          <a:gradFill>
            <a:gsLst>
              <a:gs pos="0">
                <a:srgbClr val="D4E5F5"/>
              </a:gs>
              <a:gs pos="100000">
                <a:srgbClr val="70A4D5"/>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04" name="Google Shape;1304;p66"/>
          <p:cNvSpPr/>
          <p:nvPr/>
        </p:nvSpPr>
        <p:spPr>
          <a:xfrm rot="10800000" flipH="1">
            <a:off x="3524932" y="3953380"/>
            <a:ext cx="2054720" cy="2134309"/>
          </a:xfrm>
          <a:custGeom>
            <a:avLst/>
            <a:gdLst/>
            <a:ahLst/>
            <a:cxnLst/>
            <a:rect l="l" t="t" r="r" b="b"/>
            <a:pathLst>
              <a:path w="1614711" h="2018259" extrusionOk="0">
                <a:moveTo>
                  <a:pt x="1605965" y="0"/>
                </a:moveTo>
                <a:lnTo>
                  <a:pt x="0" y="2018259"/>
                </a:lnTo>
                <a:lnTo>
                  <a:pt x="1614711" y="908971"/>
                </a:lnTo>
                <a:cubicBezTo>
                  <a:pt x="1614189" y="614601"/>
                  <a:pt x="1606487" y="294370"/>
                  <a:pt x="1605965" y="0"/>
                </a:cubicBezTo>
                <a:close/>
              </a:path>
            </a:pathLst>
          </a:custGeom>
          <a:gradFill>
            <a:gsLst>
              <a:gs pos="0">
                <a:srgbClr val="DBD4EB"/>
              </a:gs>
              <a:gs pos="100000">
                <a:srgbClr val="9180BB"/>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05" name="Google Shape;1305;p66"/>
          <p:cNvSpPr txBox="1"/>
          <p:nvPr/>
        </p:nvSpPr>
        <p:spPr>
          <a:xfrm>
            <a:off x="6950350" y="1856263"/>
            <a:ext cx="4607100" cy="892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0C0C0C"/>
                </a:solidFill>
                <a:latin typeface="Nunito"/>
                <a:ea typeface="Nunito"/>
                <a:cs typeface="Nunito"/>
                <a:sym typeface="Nunito"/>
              </a:rPr>
              <a:t>App displays accurate surgeon schedules and operating room schedules in a specific time and date basis for the scheduling admin</a:t>
            </a:r>
            <a:r>
              <a:rPr lang="en-US" sz="1600">
                <a:solidFill>
                  <a:srgbClr val="3F3F3F"/>
                </a:solidFill>
                <a:latin typeface="Nunito"/>
                <a:ea typeface="Nunito"/>
                <a:cs typeface="Nunito"/>
                <a:sym typeface="Nunito"/>
              </a:rPr>
              <a:t> </a:t>
            </a:r>
            <a:endParaRPr sz="1600">
              <a:solidFill>
                <a:srgbClr val="0C0C0C"/>
              </a:solidFill>
              <a:latin typeface="Nunito"/>
              <a:ea typeface="Nunito"/>
              <a:cs typeface="Nunito"/>
              <a:sym typeface="Nunito"/>
            </a:endParaRPr>
          </a:p>
        </p:txBody>
      </p:sp>
      <p:sp>
        <p:nvSpPr>
          <p:cNvPr id="1306" name="Google Shape;1306;p66"/>
          <p:cNvSpPr txBox="1"/>
          <p:nvPr/>
        </p:nvSpPr>
        <p:spPr>
          <a:xfrm>
            <a:off x="6950803" y="2889313"/>
            <a:ext cx="4842600" cy="891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0C0C0C"/>
                </a:solidFill>
                <a:latin typeface="Nunito"/>
                <a:ea typeface="Nunito"/>
                <a:cs typeface="Nunito"/>
                <a:sym typeface="Nunito"/>
              </a:rPr>
              <a:t>App enables conditional search to look up patient’s name and presents date and time of surgery, and selected surgeon for the scheduling admin</a:t>
            </a:r>
            <a:endParaRPr sz="1600">
              <a:solidFill>
                <a:srgbClr val="0C0C0C"/>
              </a:solidFill>
              <a:latin typeface="Nunito"/>
              <a:ea typeface="Nunito"/>
              <a:cs typeface="Nunito"/>
              <a:sym typeface="Nunito"/>
            </a:endParaRPr>
          </a:p>
        </p:txBody>
      </p:sp>
      <p:grpSp>
        <p:nvGrpSpPr>
          <p:cNvPr id="1307" name="Google Shape;1307;p66"/>
          <p:cNvGrpSpPr/>
          <p:nvPr/>
        </p:nvGrpSpPr>
        <p:grpSpPr>
          <a:xfrm>
            <a:off x="6940376" y="4052438"/>
            <a:ext cx="4842619" cy="892500"/>
            <a:chOff x="1353016" y="1766633"/>
            <a:chExt cx="5368758" cy="892500"/>
          </a:xfrm>
        </p:grpSpPr>
        <p:sp>
          <p:nvSpPr>
            <p:cNvPr id="1308" name="Google Shape;1308;p66"/>
            <p:cNvSpPr txBox="1"/>
            <p:nvPr/>
          </p:nvSpPr>
          <p:spPr>
            <a:xfrm>
              <a:off x="1364074" y="1766633"/>
              <a:ext cx="5357700" cy="892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0C0C0C"/>
                  </a:solidFill>
                  <a:latin typeface="Nunito"/>
                  <a:ea typeface="Nunito"/>
                  <a:cs typeface="Nunito"/>
                  <a:sym typeface="Nunito"/>
                </a:rPr>
                <a:t>App shows easily readable reports containing surgery scheduling information and staffing for the nurse unit manager</a:t>
              </a:r>
              <a:endParaRPr sz="1600">
                <a:solidFill>
                  <a:srgbClr val="0C0C0C"/>
                </a:solidFill>
                <a:latin typeface="Nunito"/>
                <a:ea typeface="Nunito"/>
                <a:cs typeface="Nunito"/>
                <a:sym typeface="Nunito"/>
              </a:endParaRPr>
            </a:p>
          </p:txBody>
        </p:sp>
        <p:sp>
          <p:nvSpPr>
            <p:cNvPr id="1309" name="Google Shape;1309;p66"/>
            <p:cNvSpPr txBox="1"/>
            <p:nvPr/>
          </p:nvSpPr>
          <p:spPr>
            <a:xfrm>
              <a:off x="1353016" y="1766707"/>
              <a:ext cx="4320600" cy="3078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endParaRPr b="1">
                <a:solidFill>
                  <a:srgbClr val="0C0C0C"/>
                </a:solidFill>
                <a:latin typeface="Nunito"/>
                <a:ea typeface="Nunito"/>
                <a:cs typeface="Nunito"/>
                <a:sym typeface="Nunito"/>
              </a:endParaRPr>
            </a:p>
          </p:txBody>
        </p:sp>
      </p:grpSp>
      <p:sp>
        <p:nvSpPr>
          <p:cNvPr id="1310" name="Google Shape;1310;p66"/>
          <p:cNvSpPr txBox="1"/>
          <p:nvPr/>
        </p:nvSpPr>
        <p:spPr>
          <a:xfrm>
            <a:off x="6952387" y="5150526"/>
            <a:ext cx="4674900" cy="892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a:solidFill>
                  <a:srgbClr val="0C0C0C"/>
                </a:solidFill>
                <a:latin typeface="Nunito"/>
                <a:ea typeface="Nunito"/>
                <a:cs typeface="Nunito"/>
                <a:sym typeface="Nunito"/>
              </a:rPr>
              <a:t>App provides clear daily and monthly report about surgeon's workload for the chief surgeon</a:t>
            </a:r>
            <a:endParaRPr sz="1600">
              <a:solidFill>
                <a:srgbClr val="0C0C0C"/>
              </a:solidFill>
              <a:latin typeface="Nunito"/>
              <a:ea typeface="Nunito"/>
              <a:cs typeface="Nunito"/>
              <a:sym typeface="Nunito"/>
            </a:endParaRPr>
          </a:p>
        </p:txBody>
      </p:sp>
      <p:sp>
        <p:nvSpPr>
          <p:cNvPr id="1311" name="Google Shape;1311;p66"/>
          <p:cNvSpPr/>
          <p:nvPr/>
        </p:nvSpPr>
        <p:spPr>
          <a:xfrm>
            <a:off x="5837325" y="2091106"/>
            <a:ext cx="526739" cy="445389"/>
          </a:xfrm>
          <a:custGeom>
            <a:avLst/>
            <a:gdLst/>
            <a:ahLst/>
            <a:cxnLst/>
            <a:rect l="l" t="t" r="r" b="b"/>
            <a:pathLst>
              <a:path w="2736304" h="2313707" extrusionOk="0">
                <a:moveTo>
                  <a:pt x="1046195" y="1945901"/>
                </a:moveTo>
                <a:lnTo>
                  <a:pt x="998316" y="2093032"/>
                </a:lnTo>
                <a:lnTo>
                  <a:pt x="1737988" y="2093032"/>
                </a:lnTo>
                <a:lnTo>
                  <a:pt x="1690109" y="1945901"/>
                </a:lnTo>
                <a:close/>
                <a:moveTo>
                  <a:pt x="396044" y="89541"/>
                </a:moveTo>
                <a:lnTo>
                  <a:pt x="396044" y="1241668"/>
                </a:lnTo>
                <a:lnTo>
                  <a:pt x="2340260" y="1241668"/>
                </a:lnTo>
                <a:lnTo>
                  <a:pt x="2340260" y="89541"/>
                </a:lnTo>
                <a:close/>
                <a:moveTo>
                  <a:pt x="252028" y="0"/>
                </a:moveTo>
                <a:lnTo>
                  <a:pt x="2484276" y="0"/>
                </a:lnTo>
                <a:lnTo>
                  <a:pt x="2484276" y="1331208"/>
                </a:lnTo>
                <a:lnTo>
                  <a:pt x="2484679" y="1331208"/>
                </a:lnTo>
                <a:lnTo>
                  <a:pt x="2736304" y="2195304"/>
                </a:lnTo>
                <a:lnTo>
                  <a:pt x="2736304" y="2313707"/>
                </a:lnTo>
                <a:lnTo>
                  <a:pt x="0" y="2313707"/>
                </a:lnTo>
                <a:lnTo>
                  <a:pt x="0" y="2195304"/>
                </a:lnTo>
                <a:lnTo>
                  <a:pt x="251625" y="1331208"/>
                </a:lnTo>
                <a:lnTo>
                  <a:pt x="252028" y="1331208"/>
                </a:ln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12" name="Google Shape;1312;p66"/>
          <p:cNvSpPr/>
          <p:nvPr/>
        </p:nvSpPr>
        <p:spPr>
          <a:xfrm>
            <a:off x="5960662" y="4269811"/>
            <a:ext cx="266790" cy="461700"/>
          </a:xfrm>
          <a:custGeom>
            <a:avLst/>
            <a:gdLst/>
            <a:ahLst/>
            <a:cxnLst/>
            <a:rect l="l" t="t" r="r" b="b"/>
            <a:pathLst>
              <a:path w="1872208" h="3240000" extrusionOk="0">
                <a:moveTo>
                  <a:pt x="936104" y="2852499"/>
                </a:moveTo>
                <a:cubicBezTo>
                  <a:pt x="861605" y="2852499"/>
                  <a:pt x="801211" y="2912893"/>
                  <a:pt x="801211" y="2987392"/>
                </a:cubicBezTo>
                <a:cubicBezTo>
                  <a:pt x="801211" y="3061891"/>
                  <a:pt x="861605" y="3122285"/>
                  <a:pt x="936104" y="3122285"/>
                </a:cubicBezTo>
                <a:cubicBezTo>
                  <a:pt x="1010603" y="3122285"/>
                  <a:pt x="1070997" y="3061891"/>
                  <a:pt x="1070997" y="2987392"/>
                </a:cubicBezTo>
                <a:cubicBezTo>
                  <a:pt x="1070997" y="2912893"/>
                  <a:pt x="1010603" y="2852499"/>
                  <a:pt x="936104" y="2852499"/>
                </a:cubicBezTo>
                <a:close/>
                <a:moveTo>
                  <a:pt x="144016" y="323096"/>
                </a:moveTo>
                <a:lnTo>
                  <a:pt x="144016" y="2699360"/>
                </a:lnTo>
                <a:lnTo>
                  <a:pt x="1728192" y="2699360"/>
                </a:lnTo>
                <a:lnTo>
                  <a:pt x="1728192" y="323096"/>
                </a:lnTo>
                <a:close/>
                <a:moveTo>
                  <a:pt x="720104" y="107072"/>
                </a:moveTo>
                <a:cubicBezTo>
                  <a:pt x="690281" y="107072"/>
                  <a:pt x="666104" y="131249"/>
                  <a:pt x="666104" y="161072"/>
                </a:cubicBezTo>
                <a:cubicBezTo>
                  <a:pt x="666104" y="190895"/>
                  <a:pt x="690281" y="215072"/>
                  <a:pt x="720104" y="215072"/>
                </a:cubicBezTo>
                <a:lnTo>
                  <a:pt x="1152104" y="215072"/>
                </a:lnTo>
                <a:cubicBezTo>
                  <a:pt x="1181927" y="215072"/>
                  <a:pt x="1206104" y="190895"/>
                  <a:pt x="1206104" y="161072"/>
                </a:cubicBezTo>
                <a:cubicBezTo>
                  <a:pt x="1206104" y="131249"/>
                  <a:pt x="1181927" y="107072"/>
                  <a:pt x="1152104" y="107072"/>
                </a:cubicBezTo>
                <a:close/>
                <a:moveTo>
                  <a:pt x="312041" y="0"/>
                </a:moveTo>
                <a:lnTo>
                  <a:pt x="1560167" y="0"/>
                </a:lnTo>
                <a:cubicBezTo>
                  <a:pt x="1732502" y="0"/>
                  <a:pt x="1872208" y="139706"/>
                  <a:pt x="1872208" y="312041"/>
                </a:cubicBezTo>
                <a:lnTo>
                  <a:pt x="1872208" y="2927959"/>
                </a:lnTo>
                <a:cubicBezTo>
                  <a:pt x="1872208" y="3100294"/>
                  <a:pt x="1732502" y="3240000"/>
                  <a:pt x="1560167" y="3240000"/>
                </a:cubicBezTo>
                <a:lnTo>
                  <a:pt x="312041" y="3240000"/>
                </a:lnTo>
                <a:cubicBezTo>
                  <a:pt x="139706" y="3240000"/>
                  <a:pt x="0" y="3100294"/>
                  <a:pt x="0" y="2927959"/>
                </a:cubicBezTo>
                <a:lnTo>
                  <a:pt x="0" y="312041"/>
                </a:lnTo>
                <a:cubicBezTo>
                  <a:pt x="0" y="139706"/>
                  <a:pt x="139706" y="0"/>
                  <a:pt x="312041"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13" name="Google Shape;1313;p66"/>
          <p:cNvSpPr/>
          <p:nvPr/>
        </p:nvSpPr>
        <p:spPr>
          <a:xfrm>
            <a:off x="5856720" y="3208198"/>
            <a:ext cx="494100" cy="392573"/>
          </a:xfrm>
          <a:custGeom>
            <a:avLst/>
            <a:gdLst/>
            <a:ahLst/>
            <a:cxnLst/>
            <a:rect l="l" t="t" r="r" b="b"/>
            <a:pathLst>
              <a:path w="3240000" h="2574247" extrusionOk="0">
                <a:moveTo>
                  <a:pt x="2393400" y="1814089"/>
                </a:moveTo>
                <a:cubicBezTo>
                  <a:pt x="2363577" y="1814089"/>
                  <a:pt x="2339400" y="1838266"/>
                  <a:pt x="2339400" y="1868089"/>
                </a:cubicBezTo>
                <a:cubicBezTo>
                  <a:pt x="2339400" y="1897912"/>
                  <a:pt x="2363577" y="1922089"/>
                  <a:pt x="2393400" y="1922089"/>
                </a:cubicBezTo>
                <a:lnTo>
                  <a:pt x="2573400" y="1922089"/>
                </a:lnTo>
                <a:cubicBezTo>
                  <a:pt x="2603223" y="1922089"/>
                  <a:pt x="2627400" y="1897912"/>
                  <a:pt x="2627400" y="1868089"/>
                </a:cubicBezTo>
                <a:cubicBezTo>
                  <a:pt x="2627400" y="1838266"/>
                  <a:pt x="2603223" y="1814089"/>
                  <a:pt x="2573400" y="1814089"/>
                </a:cubicBezTo>
                <a:close/>
                <a:moveTo>
                  <a:pt x="173344" y="1814089"/>
                </a:moveTo>
                <a:cubicBezTo>
                  <a:pt x="143521" y="1814089"/>
                  <a:pt x="119344" y="1838266"/>
                  <a:pt x="119344" y="1868089"/>
                </a:cubicBezTo>
                <a:cubicBezTo>
                  <a:pt x="119344" y="1897912"/>
                  <a:pt x="143521" y="1922089"/>
                  <a:pt x="173344" y="1922089"/>
                </a:cubicBezTo>
                <a:lnTo>
                  <a:pt x="353344" y="1922089"/>
                </a:lnTo>
                <a:cubicBezTo>
                  <a:pt x="383167" y="1922089"/>
                  <a:pt x="407344" y="1897912"/>
                  <a:pt x="407344" y="1868089"/>
                </a:cubicBezTo>
                <a:cubicBezTo>
                  <a:pt x="407344" y="1838266"/>
                  <a:pt x="383167" y="1814089"/>
                  <a:pt x="353344" y="1814089"/>
                </a:cubicBezTo>
                <a:close/>
                <a:moveTo>
                  <a:pt x="2933496" y="1796081"/>
                </a:moveTo>
                <a:cubicBezTo>
                  <a:pt x="2893727" y="1796081"/>
                  <a:pt x="2861488" y="1828320"/>
                  <a:pt x="2861488" y="1868089"/>
                </a:cubicBezTo>
                <a:cubicBezTo>
                  <a:pt x="2861488" y="1907858"/>
                  <a:pt x="2893727" y="1940097"/>
                  <a:pt x="2933496" y="1940097"/>
                </a:cubicBezTo>
                <a:cubicBezTo>
                  <a:pt x="2973265" y="1940097"/>
                  <a:pt x="3005504" y="1907858"/>
                  <a:pt x="3005504" y="1868089"/>
                </a:cubicBezTo>
                <a:cubicBezTo>
                  <a:pt x="3005504" y="1828320"/>
                  <a:pt x="2973265" y="1796081"/>
                  <a:pt x="2933496" y="1796081"/>
                </a:cubicBezTo>
                <a:close/>
                <a:moveTo>
                  <a:pt x="119344" y="122856"/>
                </a:moveTo>
                <a:lnTo>
                  <a:pt x="119344" y="1728192"/>
                </a:lnTo>
                <a:lnTo>
                  <a:pt x="3120656" y="1728192"/>
                </a:lnTo>
                <a:lnTo>
                  <a:pt x="3120656" y="122856"/>
                </a:lnTo>
                <a:close/>
                <a:moveTo>
                  <a:pt x="0" y="0"/>
                </a:moveTo>
                <a:lnTo>
                  <a:pt x="3240000" y="0"/>
                </a:lnTo>
                <a:lnTo>
                  <a:pt x="3240000" y="2016224"/>
                </a:lnTo>
                <a:lnTo>
                  <a:pt x="1812079" y="2016224"/>
                </a:lnTo>
                <a:lnTo>
                  <a:pt x="1857107" y="2320159"/>
                </a:lnTo>
                <a:lnTo>
                  <a:pt x="2357140" y="2320159"/>
                </a:lnTo>
                <a:cubicBezTo>
                  <a:pt x="2427304" y="2320159"/>
                  <a:pt x="2484184" y="2377039"/>
                  <a:pt x="2484184" y="2447203"/>
                </a:cubicBezTo>
                <a:lnTo>
                  <a:pt x="2484184" y="2574247"/>
                </a:lnTo>
                <a:lnTo>
                  <a:pt x="755992" y="2574247"/>
                </a:lnTo>
                <a:lnTo>
                  <a:pt x="755992" y="2447203"/>
                </a:lnTo>
                <a:cubicBezTo>
                  <a:pt x="755992" y="2377039"/>
                  <a:pt x="812872" y="2320159"/>
                  <a:pt x="883036" y="2320159"/>
                </a:cubicBezTo>
                <a:lnTo>
                  <a:pt x="1382894" y="2320159"/>
                </a:lnTo>
                <a:lnTo>
                  <a:pt x="1427922" y="2016224"/>
                </a:lnTo>
                <a:lnTo>
                  <a:pt x="0" y="2016224"/>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14" name="Google Shape;1314;p66"/>
          <p:cNvSpPr/>
          <p:nvPr/>
        </p:nvSpPr>
        <p:spPr>
          <a:xfrm>
            <a:off x="5925450" y="5358500"/>
            <a:ext cx="418753" cy="518180"/>
          </a:xfrm>
          <a:custGeom>
            <a:avLst/>
            <a:gdLst/>
            <a:ahLst/>
            <a:cxnLst/>
            <a:rect l="l" t="t" r="r" b="b"/>
            <a:pathLst>
              <a:path w="1565431" h="1937121" extrusionOk="0">
                <a:moveTo>
                  <a:pt x="332898" y="199"/>
                </a:moveTo>
                <a:cubicBezTo>
                  <a:pt x="480797" y="-12106"/>
                  <a:pt x="712130" y="551085"/>
                  <a:pt x="532477" y="593021"/>
                </a:cubicBezTo>
                <a:lnTo>
                  <a:pt x="344260" y="645543"/>
                </a:lnTo>
                <a:cubicBezTo>
                  <a:pt x="475639" y="1163599"/>
                  <a:pt x="690666" y="1300897"/>
                  <a:pt x="951847" y="1518960"/>
                </a:cubicBezTo>
                <a:cubicBezTo>
                  <a:pt x="1003138" y="1396518"/>
                  <a:pt x="1042046" y="1291100"/>
                  <a:pt x="1137450" y="1301627"/>
                </a:cubicBezTo>
                <a:cubicBezTo>
                  <a:pt x="1276950" y="1299313"/>
                  <a:pt x="1636332" y="1564228"/>
                  <a:pt x="1553064" y="1689868"/>
                </a:cubicBezTo>
                <a:cubicBezTo>
                  <a:pt x="1389777" y="1941825"/>
                  <a:pt x="1145722" y="1971673"/>
                  <a:pt x="1002627" y="1909214"/>
                </a:cubicBezTo>
                <a:cubicBezTo>
                  <a:pt x="545977" y="1690048"/>
                  <a:pt x="-37590" y="1110316"/>
                  <a:pt x="1901" y="380586"/>
                </a:cubicBezTo>
                <a:cubicBezTo>
                  <a:pt x="36305" y="148891"/>
                  <a:pt x="133416" y="23363"/>
                  <a:pt x="332898" y="19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15" name="Google Shape;1315;p66"/>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1316" name="Google Shape;1316;p66"/>
          <p:cNvSpPr txBox="1">
            <a:spLocks noGrp="1"/>
          </p:cNvSpPr>
          <p:nvPr>
            <p:ph type="body" idx="1"/>
          </p:nvPr>
        </p:nvSpPr>
        <p:spPr>
          <a:xfrm>
            <a:off x="317229"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User Experience</a:t>
            </a:r>
            <a:endParaRPr sz="3600">
              <a:solidFill>
                <a:srgbClr val="FFFFFF"/>
              </a:solidFill>
              <a:latin typeface="Nunito"/>
              <a:ea typeface="Nunito"/>
              <a:cs typeface="Nunito"/>
              <a:sym typeface="Nunito"/>
            </a:endParaRPr>
          </a:p>
        </p:txBody>
      </p:sp>
      <p:sp>
        <p:nvSpPr>
          <p:cNvPr id="1317" name="Google Shape;1317;p66"/>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18" name="Google Shape;1318;p66"/>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grpSp>
        <p:nvGrpSpPr>
          <p:cNvPr id="1319" name="Google Shape;1319;p66"/>
          <p:cNvGrpSpPr/>
          <p:nvPr/>
        </p:nvGrpSpPr>
        <p:grpSpPr>
          <a:xfrm flipH="1">
            <a:off x="601656" y="1573373"/>
            <a:ext cx="1849748" cy="4766292"/>
            <a:chOff x="9855099" y="1087203"/>
            <a:chExt cx="1909713" cy="5488591"/>
          </a:xfrm>
        </p:grpSpPr>
        <p:sp>
          <p:nvSpPr>
            <p:cNvPr id="1320" name="Google Shape;1320;p66"/>
            <p:cNvSpPr/>
            <p:nvPr/>
          </p:nvSpPr>
          <p:spPr>
            <a:xfrm flipH="1">
              <a:off x="9882728" y="3396339"/>
              <a:ext cx="1451136" cy="3179455"/>
            </a:xfrm>
            <a:custGeom>
              <a:avLst/>
              <a:gdLst/>
              <a:ahLst/>
              <a:cxnLst/>
              <a:rect l="l" t="t" r="r" b="b"/>
              <a:pathLst>
                <a:path w="1831086" h="4011930" extrusionOk="0">
                  <a:moveTo>
                    <a:pt x="1304660" y="1554179"/>
                  </a:moveTo>
                  <a:cubicBezTo>
                    <a:pt x="1273799" y="2008179"/>
                    <a:pt x="1218935" y="2403200"/>
                    <a:pt x="1220992" y="2856514"/>
                  </a:cubicBezTo>
                  <a:cubicBezTo>
                    <a:pt x="1220992" y="2862000"/>
                    <a:pt x="1216191" y="2962127"/>
                    <a:pt x="1216191" y="2967613"/>
                  </a:cubicBezTo>
                  <a:cubicBezTo>
                    <a:pt x="1218935" y="3019048"/>
                    <a:pt x="1233336" y="3123290"/>
                    <a:pt x="1234708" y="3161695"/>
                  </a:cubicBezTo>
                  <a:cubicBezTo>
                    <a:pt x="1238137" y="3242619"/>
                    <a:pt x="1254596" y="3217244"/>
                    <a:pt x="1294373" y="3304341"/>
                  </a:cubicBezTo>
                  <a:cubicBezTo>
                    <a:pt x="1330034" y="3382522"/>
                    <a:pt x="1368439" y="3414755"/>
                    <a:pt x="1413016" y="3487450"/>
                  </a:cubicBezTo>
                  <a:cubicBezTo>
                    <a:pt x="1457593" y="3560144"/>
                    <a:pt x="1539203" y="3582090"/>
                    <a:pt x="1618756" y="3602664"/>
                  </a:cubicBezTo>
                  <a:cubicBezTo>
                    <a:pt x="1685279" y="3619123"/>
                    <a:pt x="1713396" y="3647241"/>
                    <a:pt x="1779919" y="3664386"/>
                  </a:cubicBezTo>
                  <a:cubicBezTo>
                    <a:pt x="1819010" y="3677416"/>
                    <a:pt x="1843013" y="3730909"/>
                    <a:pt x="1827239" y="3761770"/>
                  </a:cubicBezTo>
                  <a:lnTo>
                    <a:pt x="1823810" y="3772057"/>
                  </a:lnTo>
                  <a:cubicBezTo>
                    <a:pt x="1821067" y="3785087"/>
                    <a:pt x="1797064" y="3795374"/>
                    <a:pt x="1797064" y="3795374"/>
                  </a:cubicBezTo>
                  <a:lnTo>
                    <a:pt x="1795692" y="3797431"/>
                  </a:lnTo>
                  <a:cubicBezTo>
                    <a:pt x="1786777" y="3815262"/>
                    <a:pt x="1517943" y="3820063"/>
                    <a:pt x="1506285" y="3813890"/>
                  </a:cubicBezTo>
                  <a:cubicBezTo>
                    <a:pt x="1424675" y="3805661"/>
                    <a:pt x="1244995" y="3784401"/>
                    <a:pt x="1244995" y="3784401"/>
                  </a:cubicBezTo>
                  <a:cubicBezTo>
                    <a:pt x="1244309" y="3781658"/>
                    <a:pt x="1241566" y="3726108"/>
                    <a:pt x="1169557" y="3729537"/>
                  </a:cubicBezTo>
                  <a:cubicBezTo>
                    <a:pt x="1144183" y="3730909"/>
                    <a:pt x="1170243" y="3765199"/>
                    <a:pt x="1153784" y="3777543"/>
                  </a:cubicBezTo>
                  <a:cubicBezTo>
                    <a:pt x="1135267" y="3791259"/>
                    <a:pt x="1089319" y="3787830"/>
                    <a:pt x="1066687" y="3787144"/>
                  </a:cubicBezTo>
                  <a:cubicBezTo>
                    <a:pt x="1026225" y="3785773"/>
                    <a:pt x="849289" y="3803603"/>
                    <a:pt x="851346" y="3750797"/>
                  </a:cubicBezTo>
                  <a:cubicBezTo>
                    <a:pt x="856147" y="3690446"/>
                    <a:pt x="814313" y="3649298"/>
                    <a:pt x="821857" y="3593063"/>
                  </a:cubicBezTo>
                  <a:cubicBezTo>
                    <a:pt x="830772" y="3525854"/>
                    <a:pt x="790996" y="3438758"/>
                    <a:pt x="804712" y="3368120"/>
                  </a:cubicBezTo>
                  <a:cubicBezTo>
                    <a:pt x="813627" y="3324915"/>
                    <a:pt x="795796" y="3063625"/>
                    <a:pt x="784138" y="2921665"/>
                  </a:cubicBezTo>
                  <a:cubicBezTo>
                    <a:pt x="761506" y="2637058"/>
                    <a:pt x="753962" y="2359994"/>
                    <a:pt x="731331" y="2075387"/>
                  </a:cubicBezTo>
                  <a:cubicBezTo>
                    <a:pt x="727216" y="2023952"/>
                    <a:pt x="688126" y="1623445"/>
                    <a:pt x="688126" y="1612472"/>
                  </a:cubicBezTo>
                  <a:cubicBezTo>
                    <a:pt x="670981" y="1621387"/>
                    <a:pt x="587999" y="2181001"/>
                    <a:pt x="587313" y="2187173"/>
                  </a:cubicBezTo>
                  <a:cubicBezTo>
                    <a:pt x="559195" y="2231750"/>
                    <a:pt x="564682" y="2326390"/>
                    <a:pt x="557824" y="2378511"/>
                  </a:cubicBezTo>
                  <a:cubicBezTo>
                    <a:pt x="557824" y="2427889"/>
                    <a:pt x="544108" y="2480695"/>
                    <a:pt x="537935" y="2530073"/>
                  </a:cubicBezTo>
                  <a:cubicBezTo>
                    <a:pt x="507760" y="2759816"/>
                    <a:pt x="525591" y="2995045"/>
                    <a:pt x="538621" y="3224788"/>
                  </a:cubicBezTo>
                  <a:cubicBezTo>
                    <a:pt x="542736" y="3289939"/>
                    <a:pt x="546165" y="3355776"/>
                    <a:pt x="550280" y="3420927"/>
                  </a:cubicBezTo>
                  <a:cubicBezTo>
                    <a:pt x="553023" y="3470305"/>
                    <a:pt x="570168" y="3603350"/>
                    <a:pt x="528334" y="3635582"/>
                  </a:cubicBezTo>
                  <a:cubicBezTo>
                    <a:pt x="474842" y="3676730"/>
                    <a:pt x="477585" y="3669872"/>
                    <a:pt x="519419" y="3728165"/>
                  </a:cubicBezTo>
                  <a:cubicBezTo>
                    <a:pt x="539307" y="3756283"/>
                    <a:pt x="552337" y="3787830"/>
                    <a:pt x="568111" y="3818005"/>
                  </a:cubicBezTo>
                  <a:cubicBezTo>
                    <a:pt x="590056" y="3858467"/>
                    <a:pt x="640120" y="3975053"/>
                    <a:pt x="568796" y="3986712"/>
                  </a:cubicBezTo>
                  <a:cubicBezTo>
                    <a:pt x="537935" y="3999742"/>
                    <a:pt x="537935" y="3999742"/>
                    <a:pt x="500216" y="4008658"/>
                  </a:cubicBezTo>
                  <a:cubicBezTo>
                    <a:pt x="467298" y="4016201"/>
                    <a:pt x="401461" y="4014830"/>
                    <a:pt x="368543" y="4011401"/>
                  </a:cubicBezTo>
                  <a:cubicBezTo>
                    <a:pt x="267730" y="4000428"/>
                    <a:pt x="118226" y="3964081"/>
                    <a:pt x="116854" y="3837893"/>
                  </a:cubicBezTo>
                  <a:cubicBezTo>
                    <a:pt x="116168" y="3792631"/>
                    <a:pt x="124398" y="3745996"/>
                    <a:pt x="116168" y="3700733"/>
                  </a:cubicBezTo>
                  <a:cubicBezTo>
                    <a:pt x="107253" y="3652727"/>
                    <a:pt x="40045" y="3654785"/>
                    <a:pt x="13984" y="3615694"/>
                  </a:cubicBezTo>
                  <a:cubicBezTo>
                    <a:pt x="-15505" y="3569746"/>
                    <a:pt x="11241" y="3481963"/>
                    <a:pt x="8498" y="3427785"/>
                  </a:cubicBezTo>
                  <a:cubicBezTo>
                    <a:pt x="-2475" y="3250849"/>
                    <a:pt x="9869" y="3073912"/>
                    <a:pt x="19471" y="2896976"/>
                  </a:cubicBezTo>
                  <a:cubicBezTo>
                    <a:pt x="44159" y="2432003"/>
                    <a:pt x="59933" y="1965659"/>
                    <a:pt x="96280" y="1501372"/>
                  </a:cubicBezTo>
                  <a:cubicBezTo>
                    <a:pt x="119597" y="1203736"/>
                    <a:pt x="144286" y="905412"/>
                    <a:pt x="172404" y="607775"/>
                  </a:cubicBezTo>
                  <a:cubicBezTo>
                    <a:pt x="184748" y="477473"/>
                    <a:pt x="197779" y="346485"/>
                    <a:pt x="213552" y="216183"/>
                  </a:cubicBezTo>
                  <a:cubicBezTo>
                    <a:pt x="221096" y="154461"/>
                    <a:pt x="220410" y="75594"/>
                    <a:pt x="247156" y="17987"/>
                  </a:cubicBezTo>
                  <a:cubicBezTo>
                    <a:pt x="248528" y="14558"/>
                    <a:pt x="949415" y="22102"/>
                    <a:pt x="950101" y="18673"/>
                  </a:cubicBezTo>
                  <a:cubicBezTo>
                    <a:pt x="959017" y="9758"/>
                    <a:pt x="970675" y="10443"/>
                    <a:pt x="982334" y="9758"/>
                  </a:cubicBezTo>
                  <a:cubicBezTo>
                    <a:pt x="1028968" y="7014"/>
                    <a:pt x="1075603" y="3585"/>
                    <a:pt x="1121551" y="156"/>
                  </a:cubicBezTo>
                  <a:cubicBezTo>
                    <a:pt x="1139382" y="-1215"/>
                    <a:pt x="1286143" y="6329"/>
                    <a:pt x="1299859" y="26903"/>
                  </a:cubicBezTo>
                  <a:cubicBezTo>
                    <a:pt x="1298487" y="42676"/>
                    <a:pt x="1305345" y="1537034"/>
                    <a:pt x="1304660" y="15541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21" name="Google Shape;1321;p66"/>
            <p:cNvSpPr/>
            <p:nvPr/>
          </p:nvSpPr>
          <p:spPr>
            <a:xfrm flipH="1">
              <a:off x="10400258" y="1840542"/>
              <a:ext cx="592411" cy="1565270"/>
            </a:xfrm>
            <a:custGeom>
              <a:avLst/>
              <a:gdLst/>
              <a:ahLst/>
              <a:cxnLst/>
              <a:rect l="l" t="t" r="r" b="b"/>
              <a:pathLst>
                <a:path w="747522" h="1975104" extrusionOk="0">
                  <a:moveTo>
                    <a:pt x="750892" y="1914068"/>
                  </a:moveTo>
                  <a:cubicBezTo>
                    <a:pt x="750206" y="1900352"/>
                    <a:pt x="745405" y="1810512"/>
                    <a:pt x="743348" y="1778279"/>
                  </a:cubicBezTo>
                  <a:cubicBezTo>
                    <a:pt x="739919" y="1715186"/>
                    <a:pt x="675454" y="1010183"/>
                    <a:pt x="669967" y="969721"/>
                  </a:cubicBezTo>
                  <a:cubicBezTo>
                    <a:pt x="648022" y="801700"/>
                    <a:pt x="597273" y="635737"/>
                    <a:pt x="565726" y="469087"/>
                  </a:cubicBezTo>
                  <a:cubicBezTo>
                    <a:pt x="547895" y="375133"/>
                    <a:pt x="518406" y="100127"/>
                    <a:pt x="518406" y="98069"/>
                  </a:cubicBezTo>
                  <a:cubicBezTo>
                    <a:pt x="514977" y="93955"/>
                    <a:pt x="517034" y="86411"/>
                    <a:pt x="508804" y="85725"/>
                  </a:cubicBezTo>
                  <a:cubicBezTo>
                    <a:pt x="499203" y="90526"/>
                    <a:pt x="496460" y="100127"/>
                    <a:pt x="491659" y="107671"/>
                  </a:cubicBezTo>
                  <a:cubicBezTo>
                    <a:pt x="471085" y="145390"/>
                    <a:pt x="427880" y="224257"/>
                    <a:pt x="409363" y="263347"/>
                  </a:cubicBezTo>
                  <a:cubicBezTo>
                    <a:pt x="402505" y="277063"/>
                    <a:pt x="381246" y="272948"/>
                    <a:pt x="357243" y="269519"/>
                  </a:cubicBezTo>
                  <a:cubicBezTo>
                    <a:pt x="351070" y="269519"/>
                    <a:pt x="178249" y="119329"/>
                    <a:pt x="102125" y="59665"/>
                  </a:cubicBezTo>
                  <a:cubicBezTo>
                    <a:pt x="81551" y="43891"/>
                    <a:pt x="64406" y="28804"/>
                    <a:pt x="67835" y="0"/>
                  </a:cubicBezTo>
                  <a:cubicBezTo>
                    <a:pt x="42460" y="3429"/>
                    <a:pt x="21886" y="9601"/>
                    <a:pt x="17772" y="43205"/>
                  </a:cubicBezTo>
                  <a:cubicBezTo>
                    <a:pt x="17086" y="71323"/>
                    <a:pt x="6799" y="76124"/>
                    <a:pt x="1312" y="95326"/>
                  </a:cubicBezTo>
                  <a:cubicBezTo>
                    <a:pt x="-5546" y="117958"/>
                    <a:pt x="15714" y="122758"/>
                    <a:pt x="36288" y="135788"/>
                  </a:cubicBezTo>
                  <a:cubicBezTo>
                    <a:pt x="59605" y="150876"/>
                    <a:pt x="76750" y="190652"/>
                    <a:pt x="93895" y="211912"/>
                  </a:cubicBezTo>
                  <a:cubicBezTo>
                    <a:pt x="199509" y="341528"/>
                    <a:pt x="315409" y="719404"/>
                    <a:pt x="323638" y="756437"/>
                  </a:cubicBezTo>
                  <a:cubicBezTo>
                    <a:pt x="340098" y="831875"/>
                    <a:pt x="355185" y="907999"/>
                    <a:pt x="368901" y="984809"/>
                  </a:cubicBezTo>
                  <a:cubicBezTo>
                    <a:pt x="386046" y="1076706"/>
                    <a:pt x="401820" y="1168603"/>
                    <a:pt x="415536" y="1261186"/>
                  </a:cubicBezTo>
                  <a:cubicBezTo>
                    <a:pt x="436110" y="1398346"/>
                    <a:pt x="448454" y="1536878"/>
                    <a:pt x="458055" y="1675409"/>
                  </a:cubicBezTo>
                  <a:cubicBezTo>
                    <a:pt x="464227" y="1763878"/>
                    <a:pt x="468342" y="1853032"/>
                    <a:pt x="472457" y="1942186"/>
                  </a:cubicBezTo>
                  <a:cubicBezTo>
                    <a:pt x="473143" y="1954530"/>
                    <a:pt x="460113" y="1974418"/>
                    <a:pt x="474514" y="1981276"/>
                  </a:cubicBezTo>
                  <a:cubicBezTo>
                    <a:pt x="480687" y="1984019"/>
                    <a:pt x="656251" y="1973732"/>
                    <a:pt x="713173" y="1971675"/>
                  </a:cubicBezTo>
                  <a:cubicBezTo>
                    <a:pt x="718659" y="1971675"/>
                    <a:pt x="740605" y="1973047"/>
                    <a:pt x="746091" y="1970303"/>
                  </a:cubicBezTo>
                  <a:cubicBezTo>
                    <a:pt x="757750" y="1964817"/>
                    <a:pt x="752263" y="1925726"/>
                    <a:pt x="750892" y="1914068"/>
                  </a:cubicBezTo>
                  <a:close/>
                </a:path>
              </a:pathLst>
            </a:custGeom>
            <a:solidFill>
              <a:srgbClr val="D9EA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22" name="Google Shape;1322;p66"/>
            <p:cNvSpPr/>
            <p:nvPr/>
          </p:nvSpPr>
          <p:spPr>
            <a:xfrm flipH="1">
              <a:off x="9855099" y="1954549"/>
              <a:ext cx="722850" cy="2663133"/>
            </a:xfrm>
            <a:custGeom>
              <a:avLst/>
              <a:gdLst/>
              <a:ahLst/>
              <a:cxnLst/>
              <a:rect l="l" t="t" r="r" b="b"/>
              <a:pathLst>
                <a:path w="912114" h="3360420" extrusionOk="0">
                  <a:moveTo>
                    <a:pt x="0" y="0"/>
                  </a:moveTo>
                  <a:cubicBezTo>
                    <a:pt x="12344" y="7544"/>
                    <a:pt x="11659" y="10287"/>
                    <a:pt x="11659" y="10287"/>
                  </a:cubicBezTo>
                  <a:lnTo>
                    <a:pt x="32233" y="99441"/>
                  </a:lnTo>
                  <a:cubicBezTo>
                    <a:pt x="32233" y="99441"/>
                    <a:pt x="237973" y="151562"/>
                    <a:pt x="355244" y="221513"/>
                  </a:cubicBezTo>
                  <a:cubicBezTo>
                    <a:pt x="472516" y="291465"/>
                    <a:pt x="619277" y="590474"/>
                    <a:pt x="639851" y="691972"/>
                  </a:cubicBezTo>
                  <a:cubicBezTo>
                    <a:pt x="660425" y="793471"/>
                    <a:pt x="799643" y="1282446"/>
                    <a:pt x="844220" y="1599971"/>
                  </a:cubicBezTo>
                  <a:cubicBezTo>
                    <a:pt x="888797" y="1917497"/>
                    <a:pt x="918286" y="2125294"/>
                    <a:pt x="918286" y="2125294"/>
                  </a:cubicBezTo>
                  <a:lnTo>
                    <a:pt x="593903" y="2111578"/>
                  </a:lnTo>
                  <a:lnTo>
                    <a:pt x="477317" y="1719986"/>
                  </a:lnTo>
                  <a:lnTo>
                    <a:pt x="571271" y="3339846"/>
                  </a:lnTo>
                  <a:lnTo>
                    <a:pt x="281178" y="3367278"/>
                  </a:lnTo>
                  <a:cubicBezTo>
                    <a:pt x="281178" y="3367278"/>
                    <a:pt x="236601" y="2406472"/>
                    <a:pt x="212598" y="2028596"/>
                  </a:cubicBezTo>
                  <a:cubicBezTo>
                    <a:pt x="188595" y="1654150"/>
                    <a:pt x="193396" y="1313993"/>
                    <a:pt x="128245" y="866851"/>
                  </a:cubicBezTo>
                  <a:cubicBezTo>
                    <a:pt x="81610" y="545211"/>
                    <a:pt x="5486" y="220142"/>
                    <a:pt x="0" y="0"/>
                  </a:cubicBezTo>
                  <a:close/>
                </a:path>
              </a:pathLst>
            </a:custGeom>
            <a:solidFill>
              <a:schemeClr val="lt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23" name="Google Shape;1323;p66"/>
            <p:cNvSpPr/>
            <p:nvPr/>
          </p:nvSpPr>
          <p:spPr>
            <a:xfrm flipH="1">
              <a:off x="10484539" y="1158441"/>
              <a:ext cx="516322" cy="896769"/>
            </a:xfrm>
            <a:custGeom>
              <a:avLst/>
              <a:gdLst/>
              <a:ahLst/>
              <a:cxnLst/>
              <a:rect l="l" t="t" r="r" b="b"/>
              <a:pathLst>
                <a:path w="651510" h="1131570" extrusionOk="0">
                  <a:moveTo>
                    <a:pt x="622706" y="160770"/>
                  </a:moveTo>
                  <a:cubicBezTo>
                    <a:pt x="554812" y="8522"/>
                    <a:pt x="386105" y="-29882"/>
                    <a:pt x="226314" y="21553"/>
                  </a:cubicBezTo>
                  <a:cubicBezTo>
                    <a:pt x="124130" y="54471"/>
                    <a:pt x="45949" y="123051"/>
                    <a:pt x="23317" y="235522"/>
                  </a:cubicBezTo>
                  <a:cubicBezTo>
                    <a:pt x="12344" y="289700"/>
                    <a:pt x="28118" y="410401"/>
                    <a:pt x="26746" y="410401"/>
                  </a:cubicBezTo>
                  <a:cubicBezTo>
                    <a:pt x="4115" y="413830"/>
                    <a:pt x="0" y="440576"/>
                    <a:pt x="0" y="465951"/>
                  </a:cubicBezTo>
                  <a:cubicBezTo>
                    <a:pt x="0" y="540017"/>
                    <a:pt x="20574" y="613398"/>
                    <a:pt x="74066" y="652489"/>
                  </a:cubicBezTo>
                  <a:cubicBezTo>
                    <a:pt x="89154" y="663461"/>
                    <a:pt x="93269" y="678549"/>
                    <a:pt x="92583" y="697751"/>
                  </a:cubicBezTo>
                  <a:cubicBezTo>
                    <a:pt x="89840" y="789649"/>
                    <a:pt x="72009" y="851371"/>
                    <a:pt x="73381" y="863029"/>
                  </a:cubicBezTo>
                  <a:cubicBezTo>
                    <a:pt x="70637" y="890461"/>
                    <a:pt x="82982" y="908978"/>
                    <a:pt x="104242" y="925437"/>
                  </a:cubicBezTo>
                  <a:cubicBezTo>
                    <a:pt x="171450" y="978244"/>
                    <a:pt x="240716" y="1030364"/>
                    <a:pt x="306553" y="1084543"/>
                  </a:cubicBezTo>
                  <a:cubicBezTo>
                    <a:pt x="316840" y="1092772"/>
                    <a:pt x="357988" y="1124319"/>
                    <a:pt x="367589" y="1132549"/>
                  </a:cubicBezTo>
                  <a:cubicBezTo>
                    <a:pt x="373075" y="1135978"/>
                    <a:pt x="416966" y="1144207"/>
                    <a:pt x="434111" y="1107860"/>
                  </a:cubicBezTo>
                  <a:cubicBezTo>
                    <a:pt x="460172" y="1052996"/>
                    <a:pt x="486232" y="1011848"/>
                    <a:pt x="517093" y="959041"/>
                  </a:cubicBezTo>
                  <a:cubicBezTo>
                    <a:pt x="517093" y="954926"/>
                    <a:pt x="481432" y="924751"/>
                    <a:pt x="509549" y="887032"/>
                  </a:cubicBezTo>
                  <a:cubicBezTo>
                    <a:pt x="565099" y="812966"/>
                    <a:pt x="637794" y="593510"/>
                    <a:pt x="643966" y="576365"/>
                  </a:cubicBezTo>
                  <a:cubicBezTo>
                    <a:pt x="655625" y="527673"/>
                    <a:pt x="643280" y="489954"/>
                    <a:pt x="649453" y="461150"/>
                  </a:cubicBezTo>
                  <a:cubicBezTo>
                    <a:pt x="665912" y="398743"/>
                    <a:pt x="659054" y="226607"/>
                    <a:pt x="622706" y="160770"/>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24" name="Google Shape;1324;p66"/>
            <p:cNvSpPr/>
            <p:nvPr/>
          </p:nvSpPr>
          <p:spPr>
            <a:xfrm flipH="1">
              <a:off x="10592841" y="1786253"/>
              <a:ext cx="277183" cy="271748"/>
            </a:xfrm>
            <a:custGeom>
              <a:avLst/>
              <a:gdLst/>
              <a:ahLst/>
              <a:cxnLst/>
              <a:rect l="l" t="t" r="r" b="b"/>
              <a:pathLst>
                <a:path w="349758" h="342900" extrusionOk="0">
                  <a:moveTo>
                    <a:pt x="351815" y="165278"/>
                  </a:moveTo>
                  <a:cubicBezTo>
                    <a:pt x="320954" y="218084"/>
                    <a:pt x="295580" y="264033"/>
                    <a:pt x="266776" y="317525"/>
                  </a:cubicBezTo>
                  <a:cubicBezTo>
                    <a:pt x="245516" y="353873"/>
                    <a:pt x="215341" y="361417"/>
                    <a:pt x="183794" y="309982"/>
                  </a:cubicBezTo>
                  <a:cubicBezTo>
                    <a:pt x="159791" y="275006"/>
                    <a:pt x="139903" y="242773"/>
                    <a:pt x="121387" y="210541"/>
                  </a:cubicBezTo>
                  <a:cubicBezTo>
                    <a:pt x="84353" y="145390"/>
                    <a:pt x="4115" y="10287"/>
                    <a:pt x="0" y="0"/>
                  </a:cubicBezTo>
                  <a:cubicBezTo>
                    <a:pt x="37719" y="39776"/>
                    <a:pt x="76810" y="66523"/>
                    <a:pt x="111785" y="93955"/>
                  </a:cubicBezTo>
                  <a:cubicBezTo>
                    <a:pt x="183109" y="150876"/>
                    <a:pt x="262661" y="165964"/>
                    <a:pt x="336728" y="106985"/>
                  </a:cubicBezTo>
                  <a:cubicBezTo>
                    <a:pt x="338099" y="160477"/>
                    <a:pt x="351130" y="161849"/>
                    <a:pt x="351815" y="165278"/>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25" name="Google Shape;1325;p66"/>
            <p:cNvSpPr/>
            <p:nvPr/>
          </p:nvSpPr>
          <p:spPr>
            <a:xfrm flipH="1">
              <a:off x="9859589" y="3741599"/>
              <a:ext cx="228269" cy="407622"/>
            </a:xfrm>
            <a:custGeom>
              <a:avLst/>
              <a:gdLst/>
              <a:ahLst/>
              <a:cxnLst/>
              <a:rect l="l" t="t" r="r" b="b"/>
              <a:pathLst>
                <a:path w="288036" h="514350" extrusionOk="0">
                  <a:moveTo>
                    <a:pt x="288211" y="224436"/>
                  </a:moveTo>
                  <a:cubicBezTo>
                    <a:pt x="288211" y="234037"/>
                    <a:pt x="293011" y="275871"/>
                    <a:pt x="288896" y="286843"/>
                  </a:cubicBezTo>
                  <a:cubicBezTo>
                    <a:pt x="253921" y="378741"/>
                    <a:pt x="192199" y="449378"/>
                    <a:pt x="113332" y="504928"/>
                  </a:cubicBezTo>
                  <a:cubicBezTo>
                    <a:pt x="81099" y="527559"/>
                    <a:pt x="61211" y="517272"/>
                    <a:pt x="52981" y="481611"/>
                  </a:cubicBezTo>
                  <a:cubicBezTo>
                    <a:pt x="53667" y="463780"/>
                    <a:pt x="57782" y="452121"/>
                    <a:pt x="61897" y="441148"/>
                  </a:cubicBezTo>
                  <a:cubicBezTo>
                    <a:pt x="63268" y="416460"/>
                    <a:pt x="64640" y="393142"/>
                    <a:pt x="82471" y="380798"/>
                  </a:cubicBezTo>
                  <a:cubicBezTo>
                    <a:pt x="133220" y="345136"/>
                    <a:pt x="172996" y="202490"/>
                    <a:pt x="133906" y="195632"/>
                  </a:cubicBezTo>
                  <a:cubicBezTo>
                    <a:pt x="93443" y="194946"/>
                    <a:pt x="89329" y="213463"/>
                    <a:pt x="87271" y="246381"/>
                  </a:cubicBezTo>
                  <a:cubicBezTo>
                    <a:pt x="84528" y="273813"/>
                    <a:pt x="88643" y="285472"/>
                    <a:pt x="82471" y="303988"/>
                  </a:cubicBezTo>
                  <a:cubicBezTo>
                    <a:pt x="75613" y="333478"/>
                    <a:pt x="68069" y="363653"/>
                    <a:pt x="40637" y="382170"/>
                  </a:cubicBezTo>
                  <a:cubicBezTo>
                    <a:pt x="24178" y="393142"/>
                    <a:pt x="9090" y="398629"/>
                    <a:pt x="1546" y="373254"/>
                  </a:cubicBezTo>
                  <a:cubicBezTo>
                    <a:pt x="-2569" y="341022"/>
                    <a:pt x="2232" y="96191"/>
                    <a:pt x="7718" y="80418"/>
                  </a:cubicBezTo>
                  <a:cubicBezTo>
                    <a:pt x="11833" y="52300"/>
                    <a:pt x="22120" y="26925"/>
                    <a:pt x="42008" y="6351"/>
                  </a:cubicBezTo>
                  <a:cubicBezTo>
                    <a:pt x="48866" y="-1192"/>
                    <a:pt x="57096" y="-507"/>
                    <a:pt x="66011" y="865"/>
                  </a:cubicBezTo>
                  <a:cubicBezTo>
                    <a:pt x="128419" y="9095"/>
                    <a:pt x="190141" y="18010"/>
                    <a:pt x="252549" y="27611"/>
                  </a:cubicBezTo>
                  <a:cubicBezTo>
                    <a:pt x="260093" y="28983"/>
                    <a:pt x="267637" y="31040"/>
                    <a:pt x="272437" y="37898"/>
                  </a:cubicBezTo>
                  <a:cubicBezTo>
                    <a:pt x="277238" y="49557"/>
                    <a:pt x="279981" y="203862"/>
                    <a:pt x="288211" y="224436"/>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26" name="Google Shape;1326;p66"/>
            <p:cNvSpPr/>
            <p:nvPr/>
          </p:nvSpPr>
          <p:spPr>
            <a:xfrm flipH="1">
              <a:off x="9869317" y="3583162"/>
              <a:ext cx="201094" cy="190224"/>
            </a:xfrm>
            <a:custGeom>
              <a:avLst/>
              <a:gdLst/>
              <a:ahLst/>
              <a:cxnLst/>
              <a:rect l="l" t="t" r="r" b="b"/>
              <a:pathLst>
                <a:path w="253746" h="240030" extrusionOk="0">
                  <a:moveTo>
                    <a:pt x="249025" y="240785"/>
                  </a:moveTo>
                  <a:cubicBezTo>
                    <a:pt x="186617" y="231183"/>
                    <a:pt x="123524" y="221582"/>
                    <a:pt x="61116" y="211981"/>
                  </a:cubicBezTo>
                  <a:cubicBezTo>
                    <a:pt x="47400" y="209924"/>
                    <a:pt x="32998" y="208552"/>
                    <a:pt x="18596" y="206495"/>
                  </a:cubicBezTo>
                  <a:cubicBezTo>
                    <a:pt x="16539" y="205809"/>
                    <a:pt x="15167" y="205809"/>
                    <a:pt x="13110" y="205809"/>
                  </a:cubicBezTo>
                  <a:cubicBezTo>
                    <a:pt x="4194" y="191407"/>
                    <a:pt x="14481" y="174262"/>
                    <a:pt x="6938" y="159860"/>
                  </a:cubicBezTo>
                  <a:cubicBezTo>
                    <a:pt x="6938" y="150259"/>
                    <a:pt x="6252" y="140658"/>
                    <a:pt x="6252" y="131742"/>
                  </a:cubicBezTo>
                  <a:cubicBezTo>
                    <a:pt x="-606" y="113226"/>
                    <a:pt x="8309" y="92652"/>
                    <a:pt x="765" y="74135"/>
                  </a:cubicBezTo>
                  <a:cubicBezTo>
                    <a:pt x="-2664" y="54933"/>
                    <a:pt x="5566" y="42588"/>
                    <a:pt x="22711" y="32987"/>
                  </a:cubicBezTo>
                  <a:cubicBezTo>
                    <a:pt x="108436" y="-15705"/>
                    <a:pt x="159185" y="-10904"/>
                    <a:pt x="244224" y="50132"/>
                  </a:cubicBezTo>
                  <a:cubicBezTo>
                    <a:pt x="253826" y="56990"/>
                    <a:pt x="253140" y="65906"/>
                    <a:pt x="253140" y="75507"/>
                  </a:cubicBezTo>
                  <a:cubicBezTo>
                    <a:pt x="253826" y="102253"/>
                    <a:pt x="253826" y="128999"/>
                    <a:pt x="253826" y="155745"/>
                  </a:cubicBezTo>
                  <a:cubicBezTo>
                    <a:pt x="257255" y="184549"/>
                    <a:pt x="258626" y="212667"/>
                    <a:pt x="253140" y="241470"/>
                  </a:cubicBezTo>
                  <a:lnTo>
                    <a:pt x="253140" y="241470"/>
                  </a:lnTo>
                  <a:cubicBezTo>
                    <a:pt x="252454" y="243528"/>
                    <a:pt x="251082" y="243528"/>
                    <a:pt x="249025" y="240785"/>
                  </a:cubicBezTo>
                  <a:close/>
                </a:path>
              </a:pathLst>
            </a:custGeom>
            <a:solidFill>
              <a:srgbClr val="D9EA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27" name="Google Shape;1327;p66"/>
            <p:cNvSpPr/>
            <p:nvPr/>
          </p:nvSpPr>
          <p:spPr>
            <a:xfrm flipH="1">
              <a:off x="10395412" y="2270153"/>
              <a:ext cx="114134" cy="244573"/>
            </a:xfrm>
            <a:custGeom>
              <a:avLst/>
              <a:gdLst/>
              <a:ahLst/>
              <a:cxnLst/>
              <a:rect l="l" t="t" r="r" b="b"/>
              <a:pathLst>
                <a:path w="144018" h="308610" extrusionOk="0">
                  <a:moveTo>
                    <a:pt x="0" y="4566"/>
                  </a:moveTo>
                  <a:cubicBezTo>
                    <a:pt x="9601" y="-3664"/>
                    <a:pt x="13716" y="451"/>
                    <a:pt x="19888" y="7309"/>
                  </a:cubicBezTo>
                  <a:cubicBezTo>
                    <a:pt x="21260" y="32684"/>
                    <a:pt x="24689" y="52572"/>
                    <a:pt x="28804" y="73146"/>
                  </a:cubicBezTo>
                  <a:cubicBezTo>
                    <a:pt x="40462" y="129381"/>
                    <a:pt x="58979" y="202762"/>
                    <a:pt x="75438" y="239109"/>
                  </a:cubicBezTo>
                  <a:cubicBezTo>
                    <a:pt x="80924" y="250082"/>
                    <a:pt x="97384" y="274085"/>
                    <a:pt x="104242" y="280943"/>
                  </a:cubicBezTo>
                  <a:cubicBezTo>
                    <a:pt x="114529" y="289173"/>
                    <a:pt x="128930" y="297402"/>
                    <a:pt x="143332" y="297402"/>
                  </a:cubicBezTo>
                  <a:cubicBezTo>
                    <a:pt x="148133" y="302889"/>
                    <a:pt x="148133" y="309061"/>
                    <a:pt x="143332" y="314547"/>
                  </a:cubicBezTo>
                  <a:cubicBezTo>
                    <a:pt x="102184" y="307004"/>
                    <a:pt x="76810" y="280257"/>
                    <a:pt x="60350" y="243910"/>
                  </a:cubicBezTo>
                  <a:cubicBezTo>
                    <a:pt x="31547" y="174644"/>
                    <a:pt x="14402" y="104007"/>
                    <a:pt x="4115" y="29940"/>
                  </a:cubicBezTo>
                  <a:cubicBezTo>
                    <a:pt x="3429" y="21711"/>
                    <a:pt x="2057" y="12110"/>
                    <a:pt x="0" y="4566"/>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28" name="Google Shape;1328;p66"/>
            <p:cNvSpPr/>
            <p:nvPr/>
          </p:nvSpPr>
          <p:spPr>
            <a:xfrm flipH="1">
              <a:off x="10259206" y="2247709"/>
              <a:ext cx="59785" cy="244573"/>
            </a:xfrm>
            <a:custGeom>
              <a:avLst/>
              <a:gdLst/>
              <a:ahLst/>
              <a:cxnLst/>
              <a:rect l="l" t="t" r="r" b="b"/>
              <a:pathLst>
                <a:path w="75438" h="308610" extrusionOk="0">
                  <a:moveTo>
                    <a:pt x="0" y="9601"/>
                  </a:moveTo>
                  <a:cubicBezTo>
                    <a:pt x="6172" y="3429"/>
                    <a:pt x="11659" y="6172"/>
                    <a:pt x="17145" y="0"/>
                  </a:cubicBezTo>
                  <a:cubicBezTo>
                    <a:pt x="45263" y="100127"/>
                    <a:pt x="62408" y="153619"/>
                    <a:pt x="75438" y="233858"/>
                  </a:cubicBezTo>
                  <a:cubicBezTo>
                    <a:pt x="78181" y="248945"/>
                    <a:pt x="78181" y="264033"/>
                    <a:pt x="75438" y="279121"/>
                  </a:cubicBezTo>
                  <a:cubicBezTo>
                    <a:pt x="71323" y="292837"/>
                    <a:pt x="69266" y="297637"/>
                    <a:pt x="65151" y="311353"/>
                  </a:cubicBezTo>
                  <a:cubicBezTo>
                    <a:pt x="56236" y="314782"/>
                    <a:pt x="53493" y="304495"/>
                    <a:pt x="47320" y="296951"/>
                  </a:cubicBezTo>
                  <a:cubicBezTo>
                    <a:pt x="58293" y="285979"/>
                    <a:pt x="61036" y="277749"/>
                    <a:pt x="61722" y="256489"/>
                  </a:cubicBezTo>
                  <a:cubicBezTo>
                    <a:pt x="59665" y="243459"/>
                    <a:pt x="60351" y="233172"/>
                    <a:pt x="57607" y="225628"/>
                  </a:cubicBezTo>
                  <a:cubicBezTo>
                    <a:pt x="44577" y="157734"/>
                    <a:pt x="28804" y="100127"/>
                    <a:pt x="5487" y="25375"/>
                  </a:cubicBezTo>
                  <a:cubicBezTo>
                    <a:pt x="4801" y="21946"/>
                    <a:pt x="2058" y="13030"/>
                    <a:pt x="0" y="9601"/>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29" name="Google Shape;1329;p66"/>
            <p:cNvSpPr/>
            <p:nvPr/>
          </p:nvSpPr>
          <p:spPr>
            <a:xfrm flipH="1">
              <a:off x="10374341" y="2499739"/>
              <a:ext cx="21740" cy="21740"/>
            </a:xfrm>
            <a:custGeom>
              <a:avLst/>
              <a:gdLst/>
              <a:ahLst/>
              <a:cxnLst/>
              <a:rect l="l" t="t" r="r" b="b"/>
              <a:pathLst>
                <a:path w="27432" h="27432" extrusionOk="0">
                  <a:moveTo>
                    <a:pt x="0" y="24526"/>
                  </a:moveTo>
                  <a:cubicBezTo>
                    <a:pt x="0" y="19040"/>
                    <a:pt x="0" y="12867"/>
                    <a:pt x="0" y="7381"/>
                  </a:cubicBezTo>
                  <a:cubicBezTo>
                    <a:pt x="10287" y="-2906"/>
                    <a:pt x="21260" y="-2220"/>
                    <a:pt x="30861" y="8067"/>
                  </a:cubicBezTo>
                  <a:cubicBezTo>
                    <a:pt x="35662" y="12867"/>
                    <a:pt x="34976" y="18354"/>
                    <a:pt x="30861" y="23154"/>
                  </a:cubicBezTo>
                  <a:cubicBezTo>
                    <a:pt x="21260" y="34127"/>
                    <a:pt x="10287" y="34127"/>
                    <a:pt x="0" y="245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30" name="Google Shape;1330;p66"/>
            <p:cNvSpPr/>
            <p:nvPr/>
          </p:nvSpPr>
          <p:spPr>
            <a:xfrm flipH="1">
              <a:off x="10269263" y="2479523"/>
              <a:ext cx="27175" cy="27175"/>
            </a:xfrm>
            <a:custGeom>
              <a:avLst/>
              <a:gdLst/>
              <a:ahLst/>
              <a:cxnLst/>
              <a:rect l="l" t="t" r="r" b="b"/>
              <a:pathLst>
                <a:path w="34290" h="34290" extrusionOk="0">
                  <a:moveTo>
                    <a:pt x="16088" y="0"/>
                  </a:moveTo>
                  <a:cubicBezTo>
                    <a:pt x="23631" y="1372"/>
                    <a:pt x="32547" y="-686"/>
                    <a:pt x="38719" y="6172"/>
                  </a:cubicBezTo>
                  <a:cubicBezTo>
                    <a:pt x="40776" y="17145"/>
                    <a:pt x="32547" y="34290"/>
                    <a:pt x="18831" y="35662"/>
                  </a:cubicBezTo>
                  <a:cubicBezTo>
                    <a:pt x="11973" y="36347"/>
                    <a:pt x="2372" y="39091"/>
                    <a:pt x="314" y="28804"/>
                  </a:cubicBezTo>
                  <a:cubicBezTo>
                    <a:pt x="-1057" y="19202"/>
                    <a:pt x="1686" y="2057"/>
                    <a:pt x="1608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31" name="Google Shape;1331;p66"/>
            <p:cNvSpPr/>
            <p:nvPr/>
          </p:nvSpPr>
          <p:spPr>
            <a:xfrm flipH="1">
              <a:off x="10404269" y="3355747"/>
              <a:ext cx="5400" cy="38045"/>
            </a:xfrm>
            <a:custGeom>
              <a:avLst/>
              <a:gdLst/>
              <a:ahLst/>
              <a:cxnLst/>
              <a:rect l="l" t="t" r="r" b="b"/>
              <a:pathLst>
                <a:path w="120000" h="48006" extrusionOk="0">
                  <a:moveTo>
                    <a:pt x="121702" y="52121"/>
                  </a:moveTo>
                  <a:cubicBezTo>
                    <a:pt x="-90514" y="35661"/>
                    <a:pt x="45909" y="17145"/>
                    <a:pt x="15605" y="0"/>
                  </a:cubicBezTo>
                  <a:cubicBezTo>
                    <a:pt x="242984" y="16459"/>
                    <a:pt x="76235" y="34976"/>
                    <a:pt x="121702" y="52121"/>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32" name="Google Shape;1332;p66"/>
            <p:cNvSpPr/>
            <p:nvPr/>
          </p:nvSpPr>
          <p:spPr>
            <a:xfrm flipH="1">
              <a:off x="10786735" y="4757486"/>
              <a:ext cx="5400" cy="38045"/>
            </a:xfrm>
            <a:custGeom>
              <a:avLst/>
              <a:gdLst/>
              <a:ahLst/>
              <a:cxnLst/>
              <a:rect l="l" t="t" r="r" b="b"/>
              <a:pathLst>
                <a:path w="120000" h="48006" extrusionOk="0">
                  <a:moveTo>
                    <a:pt x="23164" y="0"/>
                  </a:moveTo>
                  <a:cubicBezTo>
                    <a:pt x="174750" y="15773"/>
                    <a:pt x="144446" y="32918"/>
                    <a:pt x="129283" y="49377"/>
                  </a:cubicBezTo>
                  <a:cubicBezTo>
                    <a:pt x="-113258" y="33604"/>
                    <a:pt x="68654" y="16459"/>
                    <a:pt x="23164" y="0"/>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33" name="Google Shape;1333;p66"/>
            <p:cNvSpPr/>
            <p:nvPr/>
          </p:nvSpPr>
          <p:spPr>
            <a:xfrm flipH="1">
              <a:off x="10790431" y="4815033"/>
              <a:ext cx="5400" cy="27175"/>
            </a:xfrm>
            <a:custGeom>
              <a:avLst/>
              <a:gdLst/>
              <a:ahLst/>
              <a:cxnLst/>
              <a:rect l="l" t="t" r="r" b="b"/>
              <a:pathLst>
                <a:path w="120000" h="34290" extrusionOk="0">
                  <a:moveTo>
                    <a:pt x="96062" y="0"/>
                  </a:moveTo>
                  <a:cubicBezTo>
                    <a:pt x="96062" y="10973"/>
                    <a:pt x="96062" y="21260"/>
                    <a:pt x="96062" y="36347"/>
                  </a:cubicBezTo>
                  <a:cubicBezTo>
                    <a:pt x="-85828" y="22631"/>
                    <a:pt x="35432" y="11659"/>
                    <a:pt x="96062" y="0"/>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34" name="Google Shape;1334;p66"/>
            <p:cNvSpPr/>
            <p:nvPr/>
          </p:nvSpPr>
          <p:spPr>
            <a:xfrm flipH="1">
              <a:off x="10490781" y="1627729"/>
              <a:ext cx="5400" cy="27175"/>
            </a:xfrm>
            <a:custGeom>
              <a:avLst/>
              <a:gdLst/>
              <a:ahLst/>
              <a:cxnLst/>
              <a:rect l="l" t="t" r="r" b="b"/>
              <a:pathLst>
                <a:path w="120000" h="34290" extrusionOk="0">
                  <a:moveTo>
                    <a:pt x="20954" y="40462"/>
                  </a:moveTo>
                  <a:cubicBezTo>
                    <a:pt x="36117" y="26746"/>
                    <a:pt x="-85165" y="12344"/>
                    <a:pt x="127051" y="0"/>
                  </a:cubicBezTo>
                  <a:cubicBezTo>
                    <a:pt x="81584" y="13716"/>
                    <a:pt x="233170" y="28118"/>
                    <a:pt x="20954" y="40462"/>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35" name="Google Shape;1335;p66"/>
            <p:cNvSpPr/>
            <p:nvPr/>
          </p:nvSpPr>
          <p:spPr>
            <a:xfrm flipH="1">
              <a:off x="10472137" y="1467034"/>
              <a:ext cx="5400" cy="21740"/>
            </a:xfrm>
            <a:custGeom>
              <a:avLst/>
              <a:gdLst/>
              <a:ahLst/>
              <a:cxnLst/>
              <a:rect l="l" t="t" r="r" b="b"/>
              <a:pathLst>
                <a:path w="120000" h="27432" extrusionOk="0">
                  <a:moveTo>
                    <a:pt x="597" y="31547"/>
                  </a:moveTo>
                  <a:cubicBezTo>
                    <a:pt x="597" y="20574"/>
                    <a:pt x="-14544" y="10287"/>
                    <a:pt x="106716" y="0"/>
                  </a:cubicBezTo>
                  <a:cubicBezTo>
                    <a:pt x="91553" y="10287"/>
                    <a:pt x="197672" y="21946"/>
                    <a:pt x="597" y="31547"/>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36" name="Google Shape;1336;p66"/>
            <p:cNvSpPr/>
            <p:nvPr/>
          </p:nvSpPr>
          <p:spPr>
            <a:xfrm flipH="1">
              <a:off x="10473274" y="1087203"/>
              <a:ext cx="516322" cy="375013"/>
            </a:xfrm>
            <a:custGeom>
              <a:avLst/>
              <a:gdLst/>
              <a:ahLst/>
              <a:cxnLst/>
              <a:rect l="l" t="t" r="r" b="b"/>
              <a:pathLst>
                <a:path w="651510" h="473202" extrusionOk="0">
                  <a:moveTo>
                    <a:pt x="653622" y="289216"/>
                  </a:moveTo>
                  <a:cubicBezTo>
                    <a:pt x="647450" y="264527"/>
                    <a:pt x="641963" y="239153"/>
                    <a:pt x="635791" y="214464"/>
                  </a:cubicBezTo>
                  <a:cubicBezTo>
                    <a:pt x="629619" y="210349"/>
                    <a:pt x="637163" y="200748"/>
                    <a:pt x="628247" y="198005"/>
                  </a:cubicBezTo>
                  <a:cubicBezTo>
                    <a:pt x="623447" y="195947"/>
                    <a:pt x="623447" y="191147"/>
                    <a:pt x="623447" y="187032"/>
                  </a:cubicBezTo>
                  <a:cubicBezTo>
                    <a:pt x="617960" y="160286"/>
                    <a:pt x="611788" y="145198"/>
                    <a:pt x="589842" y="129425"/>
                  </a:cubicBezTo>
                  <a:cubicBezTo>
                    <a:pt x="588471" y="127367"/>
                    <a:pt x="578870" y="115023"/>
                    <a:pt x="577498" y="112965"/>
                  </a:cubicBezTo>
                  <a:cubicBezTo>
                    <a:pt x="566525" y="92391"/>
                    <a:pt x="559667" y="84162"/>
                    <a:pt x="537722" y="75246"/>
                  </a:cubicBezTo>
                  <a:cubicBezTo>
                    <a:pt x="532921" y="75246"/>
                    <a:pt x="523320" y="73189"/>
                    <a:pt x="522634" y="67017"/>
                  </a:cubicBezTo>
                  <a:cubicBezTo>
                    <a:pt x="519891" y="60845"/>
                    <a:pt x="518519" y="56044"/>
                    <a:pt x="510975" y="55358"/>
                  </a:cubicBezTo>
                  <a:cubicBezTo>
                    <a:pt x="508918" y="56044"/>
                    <a:pt x="504117" y="54672"/>
                    <a:pt x="503432" y="52615"/>
                  </a:cubicBezTo>
                  <a:cubicBezTo>
                    <a:pt x="500688" y="43700"/>
                    <a:pt x="493145" y="45757"/>
                    <a:pt x="488344" y="40956"/>
                  </a:cubicBezTo>
                  <a:cubicBezTo>
                    <a:pt x="479429" y="38899"/>
                    <a:pt x="474628" y="36842"/>
                    <a:pt x="467770" y="30669"/>
                  </a:cubicBezTo>
                  <a:cubicBezTo>
                    <a:pt x="460912" y="19011"/>
                    <a:pt x="449939" y="25183"/>
                    <a:pt x="443081" y="19697"/>
                  </a:cubicBezTo>
                  <a:cubicBezTo>
                    <a:pt x="438966" y="19697"/>
                    <a:pt x="427308" y="18325"/>
                    <a:pt x="423879" y="16953"/>
                  </a:cubicBezTo>
                  <a:cubicBezTo>
                    <a:pt x="347069" y="-12536"/>
                    <a:pt x="275746" y="-877"/>
                    <a:pt x="203051" y="31355"/>
                  </a:cubicBezTo>
                  <a:cubicBezTo>
                    <a:pt x="104982" y="75246"/>
                    <a:pt x="28858" y="139712"/>
                    <a:pt x="6227" y="252183"/>
                  </a:cubicBezTo>
                  <a:cubicBezTo>
                    <a:pt x="-4746" y="306361"/>
                    <a:pt x="1426" y="360539"/>
                    <a:pt x="4855" y="414717"/>
                  </a:cubicBezTo>
                  <a:cubicBezTo>
                    <a:pt x="8970" y="418832"/>
                    <a:pt x="3483" y="428433"/>
                    <a:pt x="13085" y="427062"/>
                  </a:cubicBezTo>
                  <a:cubicBezTo>
                    <a:pt x="45317" y="421575"/>
                    <a:pt x="53547" y="443521"/>
                    <a:pt x="72063" y="468210"/>
                  </a:cubicBezTo>
                  <a:cubicBezTo>
                    <a:pt x="83722" y="484669"/>
                    <a:pt x="104296" y="479183"/>
                    <a:pt x="107725" y="459980"/>
                  </a:cubicBezTo>
                  <a:cubicBezTo>
                    <a:pt x="114583" y="425690"/>
                    <a:pt x="121441" y="390714"/>
                    <a:pt x="142015" y="361225"/>
                  </a:cubicBezTo>
                  <a:cubicBezTo>
                    <a:pt x="155731" y="341337"/>
                    <a:pt x="163961" y="319391"/>
                    <a:pt x="166018" y="295388"/>
                  </a:cubicBezTo>
                  <a:cubicBezTo>
                    <a:pt x="168761" y="261784"/>
                    <a:pt x="179734" y="232295"/>
                    <a:pt x="212652" y="216521"/>
                  </a:cubicBezTo>
                  <a:cubicBezTo>
                    <a:pt x="225683" y="215835"/>
                    <a:pt x="228426" y="206920"/>
                    <a:pt x="242142" y="209663"/>
                  </a:cubicBezTo>
                  <a:cubicBezTo>
                    <a:pt x="243513" y="209663"/>
                    <a:pt x="259287" y="211721"/>
                    <a:pt x="260658" y="211721"/>
                  </a:cubicBezTo>
                  <a:cubicBezTo>
                    <a:pt x="284661" y="211035"/>
                    <a:pt x="274374" y="210349"/>
                    <a:pt x="298377" y="211035"/>
                  </a:cubicBezTo>
                  <a:cubicBezTo>
                    <a:pt x="299749" y="211035"/>
                    <a:pt x="334725" y="213092"/>
                    <a:pt x="336096" y="213092"/>
                  </a:cubicBezTo>
                  <a:cubicBezTo>
                    <a:pt x="348441" y="213092"/>
                    <a:pt x="355985" y="210349"/>
                    <a:pt x="369015" y="210349"/>
                  </a:cubicBezTo>
                  <a:cubicBezTo>
                    <a:pt x="378616" y="218579"/>
                    <a:pt x="395075" y="211721"/>
                    <a:pt x="404676" y="216521"/>
                  </a:cubicBezTo>
                  <a:cubicBezTo>
                    <a:pt x="441024" y="220636"/>
                    <a:pt x="465713" y="226122"/>
                    <a:pt x="502746" y="226122"/>
                  </a:cubicBezTo>
                  <a:cubicBezTo>
                    <a:pt x="507546" y="226808"/>
                    <a:pt x="519891" y="224751"/>
                    <a:pt x="524691" y="225437"/>
                  </a:cubicBezTo>
                  <a:cubicBezTo>
                    <a:pt x="524691" y="226122"/>
                    <a:pt x="550066" y="235724"/>
                    <a:pt x="550752" y="234352"/>
                  </a:cubicBezTo>
                  <a:cubicBezTo>
                    <a:pt x="574069" y="242582"/>
                    <a:pt x="574755" y="234352"/>
                    <a:pt x="594643" y="252869"/>
                  </a:cubicBezTo>
                  <a:cubicBezTo>
                    <a:pt x="606987" y="265213"/>
                    <a:pt x="606987" y="276872"/>
                    <a:pt x="608359" y="290588"/>
                  </a:cubicBezTo>
                  <a:cubicBezTo>
                    <a:pt x="608359" y="307047"/>
                    <a:pt x="605616" y="312533"/>
                    <a:pt x="612474" y="328307"/>
                  </a:cubicBezTo>
                  <a:cubicBezTo>
                    <a:pt x="612474" y="328307"/>
                    <a:pt x="615903" y="340651"/>
                    <a:pt x="615903" y="340651"/>
                  </a:cubicBezTo>
                  <a:cubicBezTo>
                    <a:pt x="615903" y="340651"/>
                    <a:pt x="615903" y="355739"/>
                    <a:pt x="615903" y="351624"/>
                  </a:cubicBezTo>
                  <a:cubicBezTo>
                    <a:pt x="616589" y="361911"/>
                    <a:pt x="615217" y="361225"/>
                    <a:pt x="615903" y="371512"/>
                  </a:cubicBezTo>
                  <a:cubicBezTo>
                    <a:pt x="612474" y="383856"/>
                    <a:pt x="618646" y="394143"/>
                    <a:pt x="620018" y="405116"/>
                  </a:cubicBezTo>
                  <a:cubicBezTo>
                    <a:pt x="619332" y="430491"/>
                    <a:pt x="632362" y="455180"/>
                    <a:pt x="636477" y="479868"/>
                  </a:cubicBezTo>
                  <a:cubicBezTo>
                    <a:pt x="641277" y="470953"/>
                    <a:pt x="644021" y="471639"/>
                    <a:pt x="645392" y="457237"/>
                  </a:cubicBezTo>
                  <a:cubicBezTo>
                    <a:pt x="645392" y="446950"/>
                    <a:pt x="644021" y="449007"/>
                    <a:pt x="648821" y="440092"/>
                  </a:cubicBezTo>
                  <a:cubicBezTo>
                    <a:pt x="654308" y="430491"/>
                    <a:pt x="648821" y="418832"/>
                    <a:pt x="653622" y="408545"/>
                  </a:cubicBezTo>
                  <a:cubicBezTo>
                    <a:pt x="653622" y="403745"/>
                    <a:pt x="656365" y="376313"/>
                    <a:pt x="656365" y="371512"/>
                  </a:cubicBezTo>
                  <a:cubicBezTo>
                    <a:pt x="659794" y="335850"/>
                    <a:pt x="657051" y="323506"/>
                    <a:pt x="653622" y="289216"/>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37" name="Google Shape;1337;p66"/>
            <p:cNvSpPr/>
            <p:nvPr/>
          </p:nvSpPr>
          <p:spPr>
            <a:xfrm flipH="1">
              <a:off x="10574554" y="1856151"/>
              <a:ext cx="1190257" cy="2858792"/>
            </a:xfrm>
            <a:custGeom>
              <a:avLst/>
              <a:gdLst/>
              <a:ahLst/>
              <a:cxnLst/>
              <a:rect l="l" t="t" r="r" b="b"/>
              <a:pathLst>
                <a:path w="1501902" h="3607308" extrusionOk="0">
                  <a:moveTo>
                    <a:pt x="999347" y="4286"/>
                  </a:moveTo>
                  <a:cubicBezTo>
                    <a:pt x="953398" y="-2572"/>
                    <a:pt x="913622" y="857"/>
                    <a:pt x="913622" y="857"/>
                  </a:cubicBezTo>
                  <a:lnTo>
                    <a:pt x="817610" y="138017"/>
                  </a:lnTo>
                  <a:cubicBezTo>
                    <a:pt x="817610" y="138017"/>
                    <a:pt x="574151" y="216884"/>
                    <a:pt x="470595" y="282035"/>
                  </a:cubicBezTo>
                  <a:cubicBezTo>
                    <a:pt x="367039" y="347186"/>
                    <a:pt x="319719" y="436340"/>
                    <a:pt x="288858" y="546068"/>
                  </a:cubicBezTo>
                  <a:cubicBezTo>
                    <a:pt x="257997" y="655796"/>
                    <a:pt x="59115" y="1187977"/>
                    <a:pt x="21396" y="1321708"/>
                  </a:cubicBezTo>
                  <a:cubicBezTo>
                    <a:pt x="-16323" y="1455439"/>
                    <a:pt x="-12894" y="1558309"/>
                    <a:pt x="103692" y="1644034"/>
                  </a:cubicBezTo>
                  <a:cubicBezTo>
                    <a:pt x="220278" y="1729759"/>
                    <a:pt x="381441" y="1803140"/>
                    <a:pt x="522716" y="1836058"/>
                  </a:cubicBezTo>
                  <a:cubicBezTo>
                    <a:pt x="479510" y="2012994"/>
                    <a:pt x="536432" y="3607480"/>
                    <a:pt x="536432" y="3607480"/>
                  </a:cubicBezTo>
                  <a:lnTo>
                    <a:pt x="1504095" y="3538900"/>
                  </a:lnTo>
                  <a:cubicBezTo>
                    <a:pt x="1504095" y="3538900"/>
                    <a:pt x="1480092" y="2040426"/>
                    <a:pt x="1425228" y="1350512"/>
                  </a:cubicBezTo>
                  <a:cubicBezTo>
                    <a:pt x="1374479" y="709974"/>
                    <a:pt x="1240062" y="257346"/>
                    <a:pt x="976715" y="62579"/>
                  </a:cubicBezTo>
                  <a:cubicBezTo>
                    <a:pt x="985631" y="44063"/>
                    <a:pt x="987688" y="27603"/>
                    <a:pt x="999347" y="4286"/>
                  </a:cubicBezTo>
                  <a:close/>
                </a:path>
              </a:pathLst>
            </a:custGeom>
            <a:solidFill>
              <a:schemeClr val="lt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38" name="Google Shape;1338;p66"/>
            <p:cNvSpPr/>
            <p:nvPr/>
          </p:nvSpPr>
          <p:spPr>
            <a:xfrm flipH="1">
              <a:off x="10428528" y="2046046"/>
              <a:ext cx="326098" cy="1163083"/>
            </a:xfrm>
            <a:custGeom>
              <a:avLst/>
              <a:gdLst/>
              <a:ahLst/>
              <a:cxnLst/>
              <a:rect l="l" t="t" r="r" b="b"/>
              <a:pathLst>
                <a:path w="411480" h="1467612" extrusionOk="0">
                  <a:moveTo>
                    <a:pt x="199868" y="1391119"/>
                  </a:moveTo>
                  <a:cubicBezTo>
                    <a:pt x="192324" y="1382890"/>
                    <a:pt x="195067" y="1373288"/>
                    <a:pt x="195067" y="1363687"/>
                  </a:cubicBezTo>
                  <a:cubicBezTo>
                    <a:pt x="194381" y="1099654"/>
                    <a:pt x="160777" y="839050"/>
                    <a:pt x="106599" y="580503"/>
                  </a:cubicBezTo>
                  <a:cubicBezTo>
                    <a:pt x="105913" y="577074"/>
                    <a:pt x="103856" y="573645"/>
                    <a:pt x="102484" y="569531"/>
                  </a:cubicBezTo>
                  <a:cubicBezTo>
                    <a:pt x="67508" y="457745"/>
                    <a:pt x="58593" y="343217"/>
                    <a:pt x="66822" y="228002"/>
                  </a:cubicBezTo>
                  <a:cubicBezTo>
                    <a:pt x="70251" y="182739"/>
                    <a:pt x="58593" y="154622"/>
                    <a:pt x="22245" y="130619"/>
                  </a:cubicBezTo>
                  <a:cubicBezTo>
                    <a:pt x="-4501" y="112788"/>
                    <a:pt x="-5187" y="103872"/>
                    <a:pt x="9901" y="75069"/>
                  </a:cubicBezTo>
                  <a:cubicBezTo>
                    <a:pt x="22931" y="51066"/>
                    <a:pt x="28418" y="22262"/>
                    <a:pt x="54478" y="6489"/>
                  </a:cubicBezTo>
                  <a:cubicBezTo>
                    <a:pt x="70251" y="1688"/>
                    <a:pt x="86711" y="5803"/>
                    <a:pt x="102484" y="317"/>
                  </a:cubicBezTo>
                  <a:cubicBezTo>
                    <a:pt x="117572" y="-1741"/>
                    <a:pt x="127859" y="6489"/>
                    <a:pt x="136774" y="17462"/>
                  </a:cubicBezTo>
                  <a:cubicBezTo>
                    <a:pt x="145689" y="28434"/>
                    <a:pt x="153233" y="40779"/>
                    <a:pt x="162834" y="51752"/>
                  </a:cubicBezTo>
                  <a:cubicBezTo>
                    <a:pt x="184094" y="75069"/>
                    <a:pt x="195067" y="99072"/>
                    <a:pt x="173121" y="127875"/>
                  </a:cubicBezTo>
                  <a:cubicBezTo>
                    <a:pt x="166263" y="136791"/>
                    <a:pt x="167635" y="147764"/>
                    <a:pt x="173807" y="157365"/>
                  </a:cubicBezTo>
                  <a:cubicBezTo>
                    <a:pt x="235529" y="262292"/>
                    <a:pt x="260904" y="378878"/>
                    <a:pt x="283535" y="496836"/>
                  </a:cubicBezTo>
                  <a:cubicBezTo>
                    <a:pt x="333599" y="759497"/>
                    <a:pt x="368574" y="1024902"/>
                    <a:pt x="404922" y="1290307"/>
                  </a:cubicBezTo>
                  <a:cubicBezTo>
                    <a:pt x="405608" y="1295107"/>
                    <a:pt x="407665" y="1299222"/>
                    <a:pt x="408351" y="1304023"/>
                  </a:cubicBezTo>
                  <a:cubicBezTo>
                    <a:pt x="423438" y="1356143"/>
                    <a:pt x="389148" y="1390433"/>
                    <a:pt x="363774" y="1427467"/>
                  </a:cubicBezTo>
                  <a:cubicBezTo>
                    <a:pt x="327426" y="1482331"/>
                    <a:pt x="326741" y="1483016"/>
                    <a:pt x="272562" y="1445297"/>
                  </a:cubicBezTo>
                  <a:cubicBezTo>
                    <a:pt x="247188" y="1428838"/>
                    <a:pt x="217698" y="1417180"/>
                    <a:pt x="199868" y="13911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39" name="Google Shape;1339;p66"/>
            <p:cNvSpPr/>
            <p:nvPr/>
          </p:nvSpPr>
          <p:spPr>
            <a:xfrm flipH="1">
              <a:off x="10848013" y="2555527"/>
              <a:ext cx="750025" cy="891334"/>
            </a:xfrm>
            <a:custGeom>
              <a:avLst/>
              <a:gdLst/>
              <a:ahLst/>
              <a:cxnLst/>
              <a:rect l="l" t="t" r="r" b="b"/>
              <a:pathLst>
                <a:path w="946404" h="1124712" extrusionOk="0">
                  <a:moveTo>
                    <a:pt x="0" y="0"/>
                  </a:moveTo>
                  <a:lnTo>
                    <a:pt x="542468" y="139903"/>
                  </a:lnTo>
                  <a:lnTo>
                    <a:pt x="951890" y="1126770"/>
                  </a:lnTo>
                  <a:lnTo>
                    <a:pt x="432740" y="10108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40" name="Google Shape;1340;p66"/>
            <p:cNvSpPr/>
            <p:nvPr/>
          </p:nvSpPr>
          <p:spPr>
            <a:xfrm flipH="1">
              <a:off x="10911413" y="2899942"/>
              <a:ext cx="369578" cy="342403"/>
            </a:xfrm>
            <a:custGeom>
              <a:avLst/>
              <a:gdLst/>
              <a:ahLst/>
              <a:cxnLst/>
              <a:rect l="l" t="t" r="r" b="b"/>
              <a:pathLst>
                <a:path w="466344" h="432054" extrusionOk="0">
                  <a:moveTo>
                    <a:pt x="59665" y="140307"/>
                  </a:moveTo>
                  <a:cubicBezTo>
                    <a:pt x="78867" y="114933"/>
                    <a:pt x="90526" y="87501"/>
                    <a:pt x="117958" y="63498"/>
                  </a:cubicBezTo>
                  <a:cubicBezTo>
                    <a:pt x="205740" y="-282"/>
                    <a:pt x="235915" y="-22913"/>
                    <a:pt x="304495" y="27836"/>
                  </a:cubicBezTo>
                  <a:cubicBezTo>
                    <a:pt x="323698" y="47038"/>
                    <a:pt x="298323" y="72413"/>
                    <a:pt x="301066" y="74470"/>
                  </a:cubicBezTo>
                  <a:cubicBezTo>
                    <a:pt x="305181" y="83386"/>
                    <a:pt x="311353" y="72413"/>
                    <a:pt x="330556" y="70356"/>
                  </a:cubicBezTo>
                  <a:cubicBezTo>
                    <a:pt x="347701" y="68298"/>
                    <a:pt x="366903" y="66927"/>
                    <a:pt x="378562" y="77899"/>
                  </a:cubicBezTo>
                  <a:cubicBezTo>
                    <a:pt x="395707" y="92987"/>
                    <a:pt x="384048" y="99845"/>
                    <a:pt x="393649" y="121105"/>
                  </a:cubicBezTo>
                  <a:cubicBezTo>
                    <a:pt x="402565" y="139621"/>
                    <a:pt x="414909" y="126591"/>
                    <a:pt x="426568" y="150594"/>
                  </a:cubicBezTo>
                  <a:cubicBezTo>
                    <a:pt x="436169" y="170482"/>
                    <a:pt x="427253" y="178026"/>
                    <a:pt x="433426" y="194485"/>
                  </a:cubicBezTo>
                  <a:cubicBezTo>
                    <a:pt x="437540" y="204087"/>
                    <a:pt x="446456" y="203401"/>
                    <a:pt x="453314" y="217803"/>
                  </a:cubicBezTo>
                  <a:cubicBezTo>
                    <a:pt x="460172" y="232204"/>
                    <a:pt x="447142" y="253464"/>
                    <a:pt x="452628" y="269923"/>
                  </a:cubicBezTo>
                  <a:cubicBezTo>
                    <a:pt x="458114" y="285011"/>
                    <a:pt x="460858" y="292555"/>
                    <a:pt x="466344" y="304899"/>
                  </a:cubicBezTo>
                  <a:cubicBezTo>
                    <a:pt x="473202" y="320673"/>
                    <a:pt x="454000" y="351534"/>
                    <a:pt x="439598" y="359077"/>
                  </a:cubicBezTo>
                  <a:cubicBezTo>
                    <a:pt x="429311" y="364564"/>
                    <a:pt x="379247" y="384452"/>
                    <a:pt x="362102" y="393367"/>
                  </a:cubicBezTo>
                  <a:cubicBezTo>
                    <a:pt x="316840" y="422857"/>
                    <a:pt x="246888" y="437259"/>
                    <a:pt x="202311" y="436573"/>
                  </a:cubicBezTo>
                  <a:cubicBezTo>
                    <a:pt x="183794" y="434515"/>
                    <a:pt x="138532" y="436573"/>
                    <a:pt x="128930" y="434515"/>
                  </a:cubicBezTo>
                  <a:cubicBezTo>
                    <a:pt x="96698" y="431086"/>
                    <a:pt x="85039" y="441373"/>
                    <a:pt x="52807" y="436573"/>
                  </a:cubicBezTo>
                  <a:cubicBezTo>
                    <a:pt x="34976" y="433830"/>
                    <a:pt x="6858" y="426972"/>
                    <a:pt x="4115" y="409827"/>
                  </a:cubicBezTo>
                  <a:cubicBezTo>
                    <a:pt x="2057" y="398854"/>
                    <a:pt x="0" y="365250"/>
                    <a:pt x="0" y="354277"/>
                  </a:cubicBezTo>
                  <a:cubicBezTo>
                    <a:pt x="2057" y="299413"/>
                    <a:pt x="5486" y="243863"/>
                    <a:pt x="23317" y="191742"/>
                  </a:cubicBezTo>
                  <a:cubicBezTo>
                    <a:pt x="31547" y="171854"/>
                    <a:pt x="42520" y="153337"/>
                    <a:pt x="59665" y="140307"/>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41" name="Google Shape;1341;p66"/>
            <p:cNvSpPr/>
            <p:nvPr/>
          </p:nvSpPr>
          <p:spPr>
            <a:xfrm flipH="1">
              <a:off x="11175844" y="3010205"/>
              <a:ext cx="211964" cy="293488"/>
            </a:xfrm>
            <a:custGeom>
              <a:avLst/>
              <a:gdLst/>
              <a:ahLst/>
              <a:cxnLst/>
              <a:rect l="l" t="t" r="r" b="b"/>
              <a:pathLst>
                <a:path w="267462" h="370332" extrusionOk="0">
                  <a:moveTo>
                    <a:pt x="270724" y="295913"/>
                  </a:moveTo>
                  <a:cubicBezTo>
                    <a:pt x="236434" y="325402"/>
                    <a:pt x="211059" y="326774"/>
                    <a:pt x="177455" y="338432"/>
                  </a:cubicBezTo>
                  <a:cubicBezTo>
                    <a:pt x="160310" y="344604"/>
                    <a:pt x="143851" y="350091"/>
                    <a:pt x="126706" y="356263"/>
                  </a:cubicBezTo>
                  <a:cubicBezTo>
                    <a:pt x="119162" y="358320"/>
                    <a:pt x="112304" y="360378"/>
                    <a:pt x="104760" y="362435"/>
                  </a:cubicBezTo>
                  <a:cubicBezTo>
                    <a:pt x="56754" y="378209"/>
                    <a:pt x="58811" y="377523"/>
                    <a:pt x="40981" y="331574"/>
                  </a:cubicBezTo>
                  <a:cubicBezTo>
                    <a:pt x="-4968" y="214988"/>
                    <a:pt x="-2911" y="158753"/>
                    <a:pt x="3262" y="53825"/>
                  </a:cubicBezTo>
                  <a:cubicBezTo>
                    <a:pt x="13549" y="41481"/>
                    <a:pt x="74585" y="22964"/>
                    <a:pt x="97902" y="16106"/>
                  </a:cubicBezTo>
                  <a:cubicBezTo>
                    <a:pt x="129449" y="18849"/>
                    <a:pt x="172654" y="-5154"/>
                    <a:pt x="194600" y="1019"/>
                  </a:cubicBezTo>
                  <a:cubicBezTo>
                    <a:pt x="180884" y="20907"/>
                    <a:pt x="175397" y="31194"/>
                    <a:pt x="169911" y="48339"/>
                  </a:cubicBezTo>
                  <a:cubicBezTo>
                    <a:pt x="147965" y="114861"/>
                    <a:pt x="181570" y="203330"/>
                    <a:pt x="190485" y="273281"/>
                  </a:cubicBezTo>
                  <a:cubicBezTo>
                    <a:pt x="191857" y="285626"/>
                    <a:pt x="197343" y="288369"/>
                    <a:pt x="208316" y="290426"/>
                  </a:cubicBezTo>
                  <a:cubicBezTo>
                    <a:pt x="242606" y="296598"/>
                    <a:pt x="236434" y="289740"/>
                    <a:pt x="270724" y="295913"/>
                  </a:cubicBezTo>
                  <a:close/>
                </a:path>
              </a:pathLst>
            </a:custGeom>
            <a:solidFill>
              <a:srgbClr val="D9EAD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42" name="Google Shape;1342;p66"/>
            <p:cNvSpPr/>
            <p:nvPr/>
          </p:nvSpPr>
          <p:spPr>
            <a:xfrm flipH="1">
              <a:off x="10856914" y="2444999"/>
              <a:ext cx="146744" cy="146744"/>
            </a:xfrm>
            <a:custGeom>
              <a:avLst/>
              <a:gdLst/>
              <a:ahLst/>
              <a:cxnLst/>
              <a:rect l="l" t="t" r="r" b="b"/>
              <a:pathLst>
                <a:path w="185166" h="185166" extrusionOk="0">
                  <a:moveTo>
                    <a:pt x="64571" y="1778"/>
                  </a:moveTo>
                  <a:cubicBezTo>
                    <a:pt x="98175" y="406"/>
                    <a:pt x="107776" y="-5080"/>
                    <a:pt x="135208" y="14122"/>
                  </a:cubicBezTo>
                  <a:cubicBezTo>
                    <a:pt x="176356" y="37439"/>
                    <a:pt x="193501" y="74473"/>
                    <a:pt x="183214" y="116306"/>
                  </a:cubicBezTo>
                  <a:cubicBezTo>
                    <a:pt x="172927" y="158826"/>
                    <a:pt x="137952" y="187630"/>
                    <a:pt x="95432" y="189001"/>
                  </a:cubicBezTo>
                  <a:cubicBezTo>
                    <a:pt x="53598" y="190373"/>
                    <a:pt x="15193" y="162255"/>
                    <a:pt x="3535" y="121107"/>
                  </a:cubicBezTo>
                  <a:cubicBezTo>
                    <a:pt x="-8124" y="79273"/>
                    <a:pt x="9707" y="36754"/>
                    <a:pt x="47426" y="12751"/>
                  </a:cubicBezTo>
                  <a:cubicBezTo>
                    <a:pt x="52912" y="9322"/>
                    <a:pt x="54284" y="4521"/>
                    <a:pt x="64571" y="1778"/>
                  </a:cubicBezTo>
                  <a:close/>
                </a:path>
              </a:pathLst>
            </a:custGeom>
            <a:solidFill>
              <a:srgbClr val="0E04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43" name="Google Shape;1343;p66"/>
            <p:cNvSpPr/>
            <p:nvPr/>
          </p:nvSpPr>
          <p:spPr>
            <a:xfrm flipH="1">
              <a:off x="10879679" y="2468655"/>
              <a:ext cx="103264" cy="103264"/>
            </a:xfrm>
            <a:custGeom>
              <a:avLst/>
              <a:gdLst/>
              <a:ahLst/>
              <a:cxnLst/>
              <a:rect l="l" t="t" r="r" b="b"/>
              <a:pathLst>
                <a:path w="130302" h="130302" extrusionOk="0">
                  <a:moveTo>
                    <a:pt x="132359" y="65163"/>
                  </a:moveTo>
                  <a:cubicBezTo>
                    <a:pt x="132359" y="102196"/>
                    <a:pt x="101498" y="133057"/>
                    <a:pt x="65151" y="132371"/>
                  </a:cubicBezTo>
                  <a:cubicBezTo>
                    <a:pt x="29489" y="131686"/>
                    <a:pt x="0" y="102196"/>
                    <a:pt x="0" y="66535"/>
                  </a:cubicBezTo>
                  <a:cubicBezTo>
                    <a:pt x="0" y="30187"/>
                    <a:pt x="28118" y="698"/>
                    <a:pt x="64465" y="12"/>
                  </a:cubicBezTo>
                  <a:cubicBezTo>
                    <a:pt x="102184" y="-674"/>
                    <a:pt x="132359" y="28130"/>
                    <a:pt x="132359" y="6516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44" name="Google Shape;1344;p66"/>
            <p:cNvSpPr/>
            <p:nvPr/>
          </p:nvSpPr>
          <p:spPr>
            <a:xfrm flipH="1">
              <a:off x="10931816" y="1811769"/>
              <a:ext cx="86959" cy="641326"/>
            </a:xfrm>
            <a:custGeom>
              <a:avLst/>
              <a:gdLst/>
              <a:ahLst/>
              <a:cxnLst/>
              <a:rect l="l" t="t" r="r" b="b"/>
              <a:pathLst>
                <a:path w="109728" h="809244" extrusionOk="0">
                  <a:moveTo>
                    <a:pt x="95326" y="43205"/>
                  </a:moveTo>
                  <a:cubicBezTo>
                    <a:pt x="81610" y="58979"/>
                    <a:pt x="77495" y="70637"/>
                    <a:pt x="66523" y="86411"/>
                  </a:cubicBezTo>
                  <a:cubicBezTo>
                    <a:pt x="36347" y="133731"/>
                    <a:pt x="28804" y="184480"/>
                    <a:pt x="28804" y="237287"/>
                  </a:cubicBezTo>
                  <a:cubicBezTo>
                    <a:pt x="29489" y="357988"/>
                    <a:pt x="43891" y="477317"/>
                    <a:pt x="65837" y="595274"/>
                  </a:cubicBezTo>
                  <a:cubicBezTo>
                    <a:pt x="77495" y="659054"/>
                    <a:pt x="99441" y="736549"/>
                    <a:pt x="111100" y="800329"/>
                  </a:cubicBezTo>
                  <a:cubicBezTo>
                    <a:pt x="113843" y="816102"/>
                    <a:pt x="93269" y="817474"/>
                    <a:pt x="80924" y="801700"/>
                  </a:cubicBezTo>
                  <a:cubicBezTo>
                    <a:pt x="43891" y="624764"/>
                    <a:pt x="0" y="448513"/>
                    <a:pt x="0" y="265405"/>
                  </a:cubicBezTo>
                  <a:cubicBezTo>
                    <a:pt x="0" y="166649"/>
                    <a:pt x="23317" y="70637"/>
                    <a:pt x="100813" y="0"/>
                  </a:cubicBezTo>
                  <a:cubicBezTo>
                    <a:pt x="100127" y="16459"/>
                    <a:pt x="96698" y="31547"/>
                    <a:pt x="95326" y="432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sp>
          <p:nvSpPr>
            <p:cNvPr id="1345" name="Google Shape;1345;p66"/>
            <p:cNvSpPr/>
            <p:nvPr/>
          </p:nvSpPr>
          <p:spPr>
            <a:xfrm flipH="1">
              <a:off x="10305807" y="1923604"/>
              <a:ext cx="277183" cy="353273"/>
            </a:xfrm>
            <a:custGeom>
              <a:avLst/>
              <a:gdLst/>
              <a:ahLst/>
              <a:cxnLst/>
              <a:rect l="l" t="t" r="r" b="b"/>
              <a:pathLst>
                <a:path w="349758" h="445770" extrusionOk="0">
                  <a:moveTo>
                    <a:pt x="196" y="0"/>
                  </a:moveTo>
                  <a:cubicBezTo>
                    <a:pt x="30371" y="22631"/>
                    <a:pt x="85921" y="64465"/>
                    <a:pt x="119525" y="109042"/>
                  </a:cubicBezTo>
                  <a:cubicBezTo>
                    <a:pt x="119525" y="109042"/>
                    <a:pt x="142843" y="142646"/>
                    <a:pt x="153815" y="161163"/>
                  </a:cubicBezTo>
                  <a:cubicBezTo>
                    <a:pt x="162731" y="175565"/>
                    <a:pt x="163417" y="191338"/>
                    <a:pt x="181247" y="189967"/>
                  </a:cubicBezTo>
                  <a:cubicBezTo>
                    <a:pt x="197707" y="191338"/>
                    <a:pt x="216223" y="196139"/>
                    <a:pt x="226510" y="200254"/>
                  </a:cubicBezTo>
                  <a:cubicBezTo>
                    <a:pt x="256685" y="212598"/>
                    <a:pt x="280003" y="246888"/>
                    <a:pt x="293033" y="270891"/>
                  </a:cubicBezTo>
                  <a:cubicBezTo>
                    <a:pt x="317036" y="315468"/>
                    <a:pt x="335553" y="359359"/>
                    <a:pt x="351326" y="407365"/>
                  </a:cubicBezTo>
                  <a:cubicBezTo>
                    <a:pt x="352012" y="420395"/>
                    <a:pt x="346525" y="426568"/>
                    <a:pt x="333495" y="425196"/>
                  </a:cubicBezTo>
                  <a:cubicBezTo>
                    <a:pt x="310178" y="379933"/>
                    <a:pt x="304006" y="343586"/>
                    <a:pt x="274516" y="291465"/>
                  </a:cubicBezTo>
                  <a:cubicBezTo>
                    <a:pt x="258057" y="265405"/>
                    <a:pt x="248456" y="226314"/>
                    <a:pt x="197707" y="216027"/>
                  </a:cubicBezTo>
                  <a:cubicBezTo>
                    <a:pt x="185362" y="213284"/>
                    <a:pt x="156559" y="220828"/>
                    <a:pt x="146957" y="228371"/>
                  </a:cubicBezTo>
                  <a:cubicBezTo>
                    <a:pt x="104438" y="259232"/>
                    <a:pt x="88664" y="317525"/>
                    <a:pt x="101009" y="369646"/>
                  </a:cubicBezTo>
                  <a:cubicBezTo>
                    <a:pt x="106495" y="395021"/>
                    <a:pt x="111982" y="419024"/>
                    <a:pt x="114725" y="447142"/>
                  </a:cubicBezTo>
                  <a:cubicBezTo>
                    <a:pt x="112667" y="451942"/>
                    <a:pt x="99637" y="449199"/>
                    <a:pt x="92779" y="445770"/>
                  </a:cubicBezTo>
                  <a:cubicBezTo>
                    <a:pt x="85235" y="415595"/>
                    <a:pt x="74263" y="381991"/>
                    <a:pt x="71519" y="350444"/>
                  </a:cubicBezTo>
                  <a:cubicBezTo>
                    <a:pt x="66719" y="291465"/>
                    <a:pt x="88664" y="243459"/>
                    <a:pt x="132556" y="205054"/>
                  </a:cubicBezTo>
                  <a:cubicBezTo>
                    <a:pt x="142157" y="196825"/>
                    <a:pt x="134613" y="185852"/>
                    <a:pt x="128441" y="176251"/>
                  </a:cubicBezTo>
                  <a:cubicBezTo>
                    <a:pt x="128441" y="176251"/>
                    <a:pt x="117468" y="154991"/>
                    <a:pt x="107181" y="137846"/>
                  </a:cubicBezTo>
                  <a:cubicBezTo>
                    <a:pt x="94837" y="115900"/>
                    <a:pt x="68090" y="90526"/>
                    <a:pt x="35858" y="63779"/>
                  </a:cubicBezTo>
                  <a:cubicBezTo>
                    <a:pt x="27628" y="55550"/>
                    <a:pt x="15970" y="45949"/>
                    <a:pt x="7740" y="38405"/>
                  </a:cubicBezTo>
                  <a:cubicBezTo>
                    <a:pt x="4997" y="36347"/>
                    <a:pt x="-1175" y="11659"/>
                    <a:pt x="19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Nunito"/>
                <a:ea typeface="Nunito"/>
                <a:cs typeface="Nunito"/>
                <a:sym typeface="Nunito"/>
              </a:endParaRPr>
            </a:p>
          </p:txBody>
        </p:sp>
      </p:grpSp>
      <p:sp>
        <p:nvSpPr>
          <p:cNvPr id="1346" name="Google Shape;1346;p66"/>
          <p:cNvSpPr txBox="1"/>
          <p:nvPr/>
        </p:nvSpPr>
        <p:spPr>
          <a:xfrm>
            <a:off x="2517475" y="1278150"/>
            <a:ext cx="2246100" cy="1714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600">
                <a:solidFill>
                  <a:srgbClr val="FFFFFF"/>
                </a:solidFill>
                <a:latin typeface="Nunito"/>
                <a:ea typeface="Nunito"/>
                <a:cs typeface="Nunito"/>
                <a:sym typeface="Nunito"/>
              </a:rPr>
              <a:t>“The next big thing is the one that makes the last big thing usable” - Blake Ross</a:t>
            </a:r>
            <a:endParaRPr sz="1600">
              <a:solidFill>
                <a:srgbClr val="FFFFFF"/>
              </a:solidFill>
              <a:latin typeface="Nunito"/>
              <a:ea typeface="Nunito"/>
              <a:cs typeface="Nunito"/>
              <a:sym typeface="Nunito"/>
            </a:endParaRPr>
          </a:p>
          <a:p>
            <a:pPr marL="0" lvl="0" indent="0" algn="l" rtl="0">
              <a:spcBef>
                <a:spcPts val="0"/>
              </a:spcBef>
              <a:spcAft>
                <a:spcPts val="0"/>
              </a:spcAft>
              <a:buClr>
                <a:schemeClr val="dk1"/>
              </a:buClr>
              <a:buSzPts val="1100"/>
              <a:buFont typeface="Arial"/>
              <a:buNone/>
            </a:pPr>
            <a:endParaRPr sz="1800">
              <a:solidFill>
                <a:schemeClr val="dk1"/>
              </a:solidFill>
              <a:latin typeface="Nunito"/>
              <a:ea typeface="Nunito"/>
              <a:cs typeface="Nunito"/>
              <a:sym typeface="Nunito"/>
            </a:endParaRPr>
          </a:p>
          <a:p>
            <a:pPr marL="0" lvl="0" indent="0" algn="l" rtl="0">
              <a:spcBef>
                <a:spcPts val="0"/>
              </a:spcBef>
              <a:spcAft>
                <a:spcPts val="0"/>
              </a:spcAft>
              <a:buNone/>
            </a:pPr>
            <a:endParaRPr sz="1800">
              <a:solidFill>
                <a:schemeClr val="dk1"/>
              </a:solidFill>
              <a:latin typeface="Nunito"/>
              <a:ea typeface="Nunito"/>
              <a:cs typeface="Nunito"/>
              <a:sym typeface="Nunito"/>
            </a:endParaRPr>
          </a:p>
        </p:txBody>
      </p:sp>
      <p:sp>
        <p:nvSpPr>
          <p:cNvPr id="1347" name="Google Shape;1347;p66"/>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51"/>
        <p:cNvGrpSpPr/>
        <p:nvPr/>
      </p:nvGrpSpPr>
      <p:grpSpPr>
        <a:xfrm>
          <a:off x="0" y="0"/>
          <a:ext cx="0" cy="0"/>
          <a:chOff x="0" y="0"/>
          <a:chExt cx="0" cy="0"/>
        </a:xfrm>
      </p:grpSpPr>
      <p:grpSp>
        <p:nvGrpSpPr>
          <p:cNvPr id="1352" name="Google Shape;1352;p67"/>
          <p:cNvGrpSpPr/>
          <p:nvPr/>
        </p:nvGrpSpPr>
        <p:grpSpPr>
          <a:xfrm>
            <a:off x="825133" y="1545921"/>
            <a:ext cx="2670818" cy="4517153"/>
            <a:chOff x="947897" y="1831704"/>
            <a:chExt cx="2670284" cy="4520317"/>
          </a:xfrm>
        </p:grpSpPr>
        <p:sp>
          <p:nvSpPr>
            <p:cNvPr id="1353" name="Google Shape;1353;p67"/>
            <p:cNvSpPr/>
            <p:nvPr/>
          </p:nvSpPr>
          <p:spPr>
            <a:xfrm>
              <a:off x="3129268" y="5540427"/>
              <a:ext cx="488913" cy="502555"/>
            </a:xfrm>
            <a:custGeom>
              <a:avLst/>
              <a:gdLst/>
              <a:ahLst/>
              <a:cxnLst/>
              <a:rect l="l" t="t" r="r" b="b"/>
              <a:pathLst>
                <a:path w="488913" h="502555" extrusionOk="0">
                  <a:moveTo>
                    <a:pt x="487108" y="192437"/>
                  </a:moveTo>
                  <a:cubicBezTo>
                    <a:pt x="492332" y="226652"/>
                    <a:pt x="482083" y="229460"/>
                    <a:pt x="488546" y="246600"/>
                  </a:cubicBezTo>
                  <a:cubicBezTo>
                    <a:pt x="495256" y="362115"/>
                    <a:pt x="408979" y="457499"/>
                    <a:pt x="312157" y="483862"/>
                  </a:cubicBezTo>
                  <a:lnTo>
                    <a:pt x="184180" y="502555"/>
                  </a:lnTo>
                  <a:cubicBezTo>
                    <a:pt x="185138" y="490572"/>
                    <a:pt x="180345" y="484820"/>
                    <a:pt x="167883" y="480506"/>
                  </a:cubicBezTo>
                  <a:cubicBezTo>
                    <a:pt x="62912" y="444078"/>
                    <a:pt x="-3233" y="350612"/>
                    <a:pt x="122" y="239410"/>
                  </a:cubicBezTo>
                  <a:cubicBezTo>
                    <a:pt x="3956" y="116705"/>
                    <a:pt x="95985" y="22759"/>
                    <a:pt x="205749" y="3586"/>
                  </a:cubicBezTo>
                  <a:cubicBezTo>
                    <a:pt x="338040" y="-19421"/>
                    <a:pt x="460266" y="71170"/>
                    <a:pt x="487108" y="19243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54" name="Google Shape;1354;p67"/>
            <p:cNvSpPr/>
            <p:nvPr/>
          </p:nvSpPr>
          <p:spPr>
            <a:xfrm>
              <a:off x="1674333" y="1831704"/>
              <a:ext cx="273210" cy="158174"/>
            </a:xfrm>
            <a:custGeom>
              <a:avLst/>
              <a:gdLst/>
              <a:ahLst/>
              <a:cxnLst/>
              <a:rect l="l" t="t" r="r" b="b"/>
              <a:pathLst>
                <a:path w="273210" h="158174" extrusionOk="0">
                  <a:moveTo>
                    <a:pt x="2247" y="48890"/>
                  </a:moveTo>
                  <a:cubicBezTo>
                    <a:pt x="330" y="15338"/>
                    <a:pt x="2726" y="12942"/>
                    <a:pt x="36278" y="11504"/>
                  </a:cubicBezTo>
                  <a:cubicBezTo>
                    <a:pt x="88524" y="8628"/>
                    <a:pt x="140290" y="5752"/>
                    <a:pt x="192536" y="2876"/>
                  </a:cubicBezTo>
                  <a:cubicBezTo>
                    <a:pt x="204039" y="-959"/>
                    <a:pt x="216501" y="4314"/>
                    <a:pt x="228005" y="0"/>
                  </a:cubicBezTo>
                  <a:cubicBezTo>
                    <a:pt x="239988" y="0"/>
                    <a:pt x="251492" y="0"/>
                    <a:pt x="263475" y="0"/>
                  </a:cubicBezTo>
                  <a:cubicBezTo>
                    <a:pt x="268747" y="7190"/>
                    <a:pt x="271623" y="14859"/>
                    <a:pt x="272102" y="23966"/>
                  </a:cubicBezTo>
                  <a:cubicBezTo>
                    <a:pt x="273540" y="56080"/>
                    <a:pt x="275457" y="88194"/>
                    <a:pt x="277854" y="120309"/>
                  </a:cubicBezTo>
                  <a:cubicBezTo>
                    <a:pt x="278813" y="135167"/>
                    <a:pt x="272102" y="141878"/>
                    <a:pt x="257723" y="142836"/>
                  </a:cubicBezTo>
                  <a:cubicBezTo>
                    <a:pt x="225609" y="144754"/>
                    <a:pt x="193494" y="147150"/>
                    <a:pt x="161380" y="149068"/>
                  </a:cubicBezTo>
                  <a:cubicBezTo>
                    <a:pt x="149876" y="156737"/>
                    <a:pt x="136456" y="155299"/>
                    <a:pt x="123514" y="156257"/>
                  </a:cubicBezTo>
                  <a:cubicBezTo>
                    <a:pt x="94755" y="158175"/>
                    <a:pt x="65996" y="160092"/>
                    <a:pt x="37237" y="160571"/>
                  </a:cubicBezTo>
                  <a:cubicBezTo>
                    <a:pt x="8957" y="161530"/>
                    <a:pt x="809" y="151943"/>
                    <a:pt x="809" y="123184"/>
                  </a:cubicBezTo>
                  <a:cubicBezTo>
                    <a:pt x="809" y="113119"/>
                    <a:pt x="809" y="103053"/>
                    <a:pt x="809" y="92987"/>
                  </a:cubicBezTo>
                  <a:cubicBezTo>
                    <a:pt x="-629" y="78608"/>
                    <a:pt x="-150" y="63749"/>
                    <a:pt x="2247" y="4889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55" name="Google Shape;1355;p67"/>
            <p:cNvSpPr/>
            <p:nvPr/>
          </p:nvSpPr>
          <p:spPr>
            <a:xfrm>
              <a:off x="1866868" y="1831704"/>
              <a:ext cx="33552" cy="4800"/>
            </a:xfrm>
            <a:custGeom>
              <a:avLst/>
              <a:gdLst/>
              <a:ahLst/>
              <a:cxnLst/>
              <a:rect l="l" t="t" r="r" b="b"/>
              <a:pathLst>
                <a:path w="33552" h="120000" extrusionOk="0">
                  <a:moveTo>
                    <a:pt x="35469" y="0"/>
                  </a:moveTo>
                  <a:cubicBezTo>
                    <a:pt x="23966" y="144010"/>
                    <a:pt x="11983" y="96015"/>
                    <a:pt x="0" y="72005"/>
                  </a:cubicBezTo>
                  <a:cubicBezTo>
                    <a:pt x="479" y="47995"/>
                    <a:pt x="479" y="24010"/>
                    <a:pt x="479" y="0"/>
                  </a:cubicBezTo>
                  <a:cubicBezTo>
                    <a:pt x="11983" y="0"/>
                    <a:pt x="23966" y="0"/>
                    <a:pt x="35469" y="0"/>
                  </a:cubicBezTo>
                  <a:close/>
                </a:path>
              </a:pathLst>
            </a:custGeom>
            <a:solidFill>
              <a:srgbClr val="88888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56" name="Google Shape;1356;p67"/>
            <p:cNvSpPr/>
            <p:nvPr/>
          </p:nvSpPr>
          <p:spPr>
            <a:xfrm>
              <a:off x="947897" y="2809870"/>
              <a:ext cx="2478068" cy="3542151"/>
            </a:xfrm>
            <a:custGeom>
              <a:avLst/>
              <a:gdLst/>
              <a:ahLst/>
              <a:cxnLst/>
              <a:rect l="l" t="t" r="r" b="b"/>
              <a:pathLst>
                <a:path w="2478068" h="3542151" extrusionOk="0">
                  <a:moveTo>
                    <a:pt x="2365550" y="3232633"/>
                  </a:moveTo>
                  <a:cubicBezTo>
                    <a:pt x="2368905" y="3220650"/>
                    <a:pt x="2375136" y="3217774"/>
                    <a:pt x="2388078" y="3219691"/>
                  </a:cubicBezTo>
                  <a:cubicBezTo>
                    <a:pt x="2418275" y="3224484"/>
                    <a:pt x="2448472" y="3223046"/>
                    <a:pt x="2478189" y="3217774"/>
                  </a:cubicBezTo>
                  <a:cubicBezTo>
                    <a:pt x="2470520" y="3319868"/>
                    <a:pt x="2436489" y="3410939"/>
                    <a:pt x="2355005" y="3476126"/>
                  </a:cubicBezTo>
                  <a:cubicBezTo>
                    <a:pt x="2269687" y="3544189"/>
                    <a:pt x="2172385" y="3548982"/>
                    <a:pt x="2072687" y="3510157"/>
                  </a:cubicBezTo>
                  <a:cubicBezTo>
                    <a:pt x="1988327" y="3477084"/>
                    <a:pt x="1922661" y="3418128"/>
                    <a:pt x="1861308" y="3353900"/>
                  </a:cubicBezTo>
                  <a:cubicBezTo>
                    <a:pt x="1794683" y="3283920"/>
                    <a:pt x="1738124" y="3205312"/>
                    <a:pt x="1673416" y="3133414"/>
                  </a:cubicBezTo>
                  <a:cubicBezTo>
                    <a:pt x="1630278" y="3085482"/>
                    <a:pt x="1585701" y="3039468"/>
                    <a:pt x="1531539" y="3003999"/>
                  </a:cubicBezTo>
                  <a:cubicBezTo>
                    <a:pt x="1417940" y="2930184"/>
                    <a:pt x="1299070" y="2935456"/>
                    <a:pt x="1192182" y="3018858"/>
                  </a:cubicBezTo>
                  <a:cubicBezTo>
                    <a:pt x="1123640" y="3072062"/>
                    <a:pt x="1069477" y="3138687"/>
                    <a:pt x="1014356" y="3204832"/>
                  </a:cubicBezTo>
                  <a:cubicBezTo>
                    <a:pt x="958755" y="3271937"/>
                    <a:pt x="905551" y="3340958"/>
                    <a:pt x="841322" y="3400873"/>
                  </a:cubicBezTo>
                  <a:cubicBezTo>
                    <a:pt x="758880" y="3478043"/>
                    <a:pt x="663975" y="3531247"/>
                    <a:pt x="549898" y="3543230"/>
                  </a:cubicBezTo>
                  <a:cubicBezTo>
                    <a:pt x="394120" y="3559047"/>
                    <a:pt x="270935" y="3499133"/>
                    <a:pt x="180824" y="3373552"/>
                  </a:cubicBezTo>
                  <a:cubicBezTo>
                    <a:pt x="113240" y="3278647"/>
                    <a:pt x="78729" y="3169842"/>
                    <a:pt x="63870" y="3055286"/>
                  </a:cubicBezTo>
                  <a:cubicBezTo>
                    <a:pt x="42301" y="2892318"/>
                    <a:pt x="75853" y="2736540"/>
                    <a:pt x="132413" y="2584596"/>
                  </a:cubicBezTo>
                  <a:cubicBezTo>
                    <a:pt x="198079" y="2409646"/>
                    <a:pt x="286753" y="2246678"/>
                    <a:pt x="387888" y="2089941"/>
                  </a:cubicBezTo>
                  <a:cubicBezTo>
                    <a:pt x="469852" y="1962922"/>
                    <a:pt x="555170" y="1837821"/>
                    <a:pt x="630902" y="1706488"/>
                  </a:cubicBezTo>
                  <a:cubicBezTo>
                    <a:pt x="706634" y="1574676"/>
                    <a:pt x="770383" y="1438070"/>
                    <a:pt x="804415" y="1289003"/>
                  </a:cubicBezTo>
                  <a:cubicBezTo>
                    <a:pt x="823108" y="1207040"/>
                    <a:pt x="817356" y="1024899"/>
                    <a:pt x="804894" y="1027296"/>
                  </a:cubicBezTo>
                  <a:cubicBezTo>
                    <a:pt x="456910" y="1092004"/>
                    <a:pt x="87357" y="886377"/>
                    <a:pt x="13542" y="491899"/>
                  </a:cubicBezTo>
                  <a:cubicBezTo>
                    <a:pt x="-8027" y="377342"/>
                    <a:pt x="-5151" y="264703"/>
                    <a:pt x="31756" y="153501"/>
                  </a:cubicBezTo>
                  <a:cubicBezTo>
                    <a:pt x="39425" y="130015"/>
                    <a:pt x="47573" y="106049"/>
                    <a:pt x="73936" y="95983"/>
                  </a:cubicBezTo>
                  <a:cubicBezTo>
                    <a:pt x="110843" y="81124"/>
                    <a:pt x="131454" y="89273"/>
                    <a:pt x="151585" y="127139"/>
                  </a:cubicBezTo>
                  <a:cubicBezTo>
                    <a:pt x="158775" y="142477"/>
                    <a:pt x="157337" y="157815"/>
                    <a:pt x="151585" y="173633"/>
                  </a:cubicBezTo>
                  <a:cubicBezTo>
                    <a:pt x="139123" y="208623"/>
                    <a:pt x="128578" y="244092"/>
                    <a:pt x="124264" y="281479"/>
                  </a:cubicBezTo>
                  <a:cubicBezTo>
                    <a:pt x="103654" y="441091"/>
                    <a:pt x="139123" y="586324"/>
                    <a:pt x="238342" y="713343"/>
                  </a:cubicBezTo>
                  <a:cubicBezTo>
                    <a:pt x="332767" y="834611"/>
                    <a:pt x="460745" y="899318"/>
                    <a:pt x="612209" y="918970"/>
                  </a:cubicBezTo>
                  <a:cubicBezTo>
                    <a:pt x="687941" y="928557"/>
                    <a:pt x="1002373" y="925681"/>
                    <a:pt x="1174927" y="839404"/>
                  </a:cubicBezTo>
                  <a:cubicBezTo>
                    <a:pt x="1303863" y="754085"/>
                    <a:pt x="1405478" y="630422"/>
                    <a:pt x="1440468" y="476561"/>
                  </a:cubicBezTo>
                  <a:cubicBezTo>
                    <a:pt x="1469707" y="349062"/>
                    <a:pt x="1451013" y="227316"/>
                    <a:pt x="1385826" y="113718"/>
                  </a:cubicBezTo>
                  <a:cubicBezTo>
                    <a:pt x="1381033" y="105570"/>
                    <a:pt x="1376240" y="97421"/>
                    <a:pt x="1371926" y="89273"/>
                  </a:cubicBezTo>
                  <a:cubicBezTo>
                    <a:pt x="1362819" y="71059"/>
                    <a:pt x="1361860" y="53324"/>
                    <a:pt x="1372405" y="35589"/>
                  </a:cubicBezTo>
                  <a:cubicBezTo>
                    <a:pt x="1381033" y="23606"/>
                    <a:pt x="1389661" y="11623"/>
                    <a:pt x="1403561" y="5392"/>
                  </a:cubicBezTo>
                  <a:cubicBezTo>
                    <a:pt x="1417940" y="-839"/>
                    <a:pt x="1432799" y="-3715"/>
                    <a:pt x="1446220" y="8268"/>
                  </a:cubicBezTo>
                  <a:cubicBezTo>
                    <a:pt x="1476417" y="21689"/>
                    <a:pt x="1487441" y="50927"/>
                    <a:pt x="1500862" y="77290"/>
                  </a:cubicBezTo>
                  <a:cubicBezTo>
                    <a:pt x="1597205" y="266141"/>
                    <a:pt x="1598643" y="456909"/>
                    <a:pt x="1505655" y="647198"/>
                  </a:cubicBezTo>
                  <a:cubicBezTo>
                    <a:pt x="1433279" y="795786"/>
                    <a:pt x="1317284" y="900277"/>
                    <a:pt x="1166299" y="969778"/>
                  </a:cubicBezTo>
                  <a:cubicBezTo>
                    <a:pt x="1080981" y="1003330"/>
                    <a:pt x="929037" y="1021544"/>
                    <a:pt x="929037" y="1021544"/>
                  </a:cubicBezTo>
                  <a:cubicBezTo>
                    <a:pt x="929037" y="1021544"/>
                    <a:pt x="941020" y="1268392"/>
                    <a:pt x="875354" y="1439508"/>
                  </a:cubicBezTo>
                  <a:cubicBezTo>
                    <a:pt x="824546" y="1592890"/>
                    <a:pt x="750731" y="1735247"/>
                    <a:pt x="663975" y="1870894"/>
                  </a:cubicBezTo>
                  <a:cubicBezTo>
                    <a:pt x="586805" y="1991202"/>
                    <a:pt x="504842" y="2108635"/>
                    <a:pt x="427672" y="2228943"/>
                  </a:cubicBezTo>
                  <a:cubicBezTo>
                    <a:pt x="321743" y="2393828"/>
                    <a:pt x="230673" y="2566382"/>
                    <a:pt x="186575" y="2759547"/>
                  </a:cubicBezTo>
                  <a:cubicBezTo>
                    <a:pt x="155420" y="2896152"/>
                    <a:pt x="154940" y="3032758"/>
                    <a:pt x="205269" y="3166008"/>
                  </a:cubicBezTo>
                  <a:cubicBezTo>
                    <a:pt x="239780" y="3256599"/>
                    <a:pt x="292984" y="3333768"/>
                    <a:pt x="376864" y="3386014"/>
                  </a:cubicBezTo>
                  <a:cubicBezTo>
                    <a:pt x="466017" y="3441615"/>
                    <a:pt x="556129" y="3441615"/>
                    <a:pt x="648158" y="3392725"/>
                  </a:cubicBezTo>
                  <a:cubicBezTo>
                    <a:pt x="719576" y="3354859"/>
                    <a:pt x="772780" y="3296861"/>
                    <a:pt x="824546" y="3237426"/>
                  </a:cubicBezTo>
                  <a:cubicBezTo>
                    <a:pt x="886378" y="3166487"/>
                    <a:pt x="944855" y="3092672"/>
                    <a:pt x="1007166" y="3022213"/>
                  </a:cubicBezTo>
                  <a:cubicBezTo>
                    <a:pt x="1064684" y="2956546"/>
                    <a:pt x="1130830" y="2901425"/>
                    <a:pt x="1211355" y="2864997"/>
                  </a:cubicBezTo>
                  <a:cubicBezTo>
                    <a:pt x="1332622" y="2809875"/>
                    <a:pt x="1450055" y="2825693"/>
                    <a:pt x="1563653" y="2888004"/>
                  </a:cubicBezTo>
                  <a:cubicBezTo>
                    <a:pt x="1629319" y="2923953"/>
                    <a:pt x="1682523" y="2976198"/>
                    <a:pt x="1733810" y="3029882"/>
                  </a:cubicBezTo>
                  <a:cubicBezTo>
                    <a:pt x="1793246" y="3091713"/>
                    <a:pt x="1839260" y="3164091"/>
                    <a:pt x="1896299" y="3227360"/>
                  </a:cubicBezTo>
                  <a:cubicBezTo>
                    <a:pt x="1953817" y="3291109"/>
                    <a:pt x="2011335" y="3355338"/>
                    <a:pt x="2089943" y="3395600"/>
                  </a:cubicBezTo>
                  <a:cubicBezTo>
                    <a:pt x="2114867" y="3408542"/>
                    <a:pt x="2140750" y="3417649"/>
                    <a:pt x="2168071" y="3421484"/>
                  </a:cubicBezTo>
                  <a:cubicBezTo>
                    <a:pt x="2229424" y="3430111"/>
                    <a:pt x="2277835" y="3406146"/>
                    <a:pt x="2314742" y="3358693"/>
                  </a:cubicBezTo>
                  <a:cubicBezTo>
                    <a:pt x="2343501" y="3321786"/>
                    <a:pt x="2358360" y="3278647"/>
                    <a:pt x="2365550" y="3232633"/>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57" name="Google Shape;1357;p67"/>
            <p:cNvSpPr/>
            <p:nvPr/>
          </p:nvSpPr>
          <p:spPr>
            <a:xfrm>
              <a:off x="1601327" y="1922774"/>
              <a:ext cx="790872" cy="920288"/>
            </a:xfrm>
            <a:custGeom>
              <a:avLst/>
              <a:gdLst/>
              <a:ahLst/>
              <a:cxnLst/>
              <a:rect l="l" t="t" r="r" b="b"/>
              <a:pathLst>
                <a:path w="790872" h="920288" extrusionOk="0">
                  <a:moveTo>
                    <a:pt x="792790" y="894885"/>
                  </a:moveTo>
                  <a:cubicBezTo>
                    <a:pt x="760676" y="883860"/>
                    <a:pt x="739586" y="898240"/>
                    <a:pt x="722331" y="923644"/>
                  </a:cubicBezTo>
                  <a:cubicBezTo>
                    <a:pt x="713224" y="920768"/>
                    <a:pt x="711306" y="911661"/>
                    <a:pt x="707951" y="904471"/>
                  </a:cubicBezTo>
                  <a:cubicBezTo>
                    <a:pt x="668647" y="816756"/>
                    <a:pt x="626946" y="730479"/>
                    <a:pt x="583329" y="645161"/>
                  </a:cubicBezTo>
                  <a:cubicBezTo>
                    <a:pt x="533959" y="549297"/>
                    <a:pt x="485548" y="452954"/>
                    <a:pt x="425154" y="363322"/>
                  </a:cubicBezTo>
                  <a:cubicBezTo>
                    <a:pt x="390164" y="312035"/>
                    <a:pt x="352777" y="262666"/>
                    <a:pt x="307721" y="220006"/>
                  </a:cubicBezTo>
                  <a:cubicBezTo>
                    <a:pt x="224800" y="141398"/>
                    <a:pt x="130374" y="84360"/>
                    <a:pt x="15817" y="65187"/>
                  </a:cubicBezTo>
                  <a:cubicBezTo>
                    <a:pt x="10066" y="64228"/>
                    <a:pt x="3835" y="65187"/>
                    <a:pt x="0" y="58956"/>
                  </a:cubicBezTo>
                  <a:cubicBezTo>
                    <a:pt x="12942" y="45535"/>
                    <a:pt x="30676" y="43139"/>
                    <a:pt x="46973" y="38345"/>
                  </a:cubicBezTo>
                  <a:cubicBezTo>
                    <a:pt x="61832" y="33552"/>
                    <a:pt x="72856" y="28280"/>
                    <a:pt x="70939" y="10066"/>
                  </a:cubicBezTo>
                  <a:cubicBezTo>
                    <a:pt x="70460" y="6231"/>
                    <a:pt x="71418" y="479"/>
                    <a:pt x="78129" y="0"/>
                  </a:cubicBezTo>
                  <a:cubicBezTo>
                    <a:pt x="79087" y="11024"/>
                    <a:pt x="80046" y="22049"/>
                    <a:pt x="79087" y="33552"/>
                  </a:cubicBezTo>
                  <a:cubicBezTo>
                    <a:pt x="77170" y="57518"/>
                    <a:pt x="83880" y="64708"/>
                    <a:pt x="107846" y="63749"/>
                  </a:cubicBezTo>
                  <a:cubicBezTo>
                    <a:pt x="150026" y="61832"/>
                    <a:pt x="192206" y="59435"/>
                    <a:pt x="234386" y="57039"/>
                  </a:cubicBezTo>
                  <a:cubicBezTo>
                    <a:pt x="233907" y="67104"/>
                    <a:pt x="243972" y="68542"/>
                    <a:pt x="249724" y="72377"/>
                  </a:cubicBezTo>
                  <a:cubicBezTo>
                    <a:pt x="335042" y="127498"/>
                    <a:pt x="404064" y="198437"/>
                    <a:pt x="464458" y="278962"/>
                  </a:cubicBezTo>
                  <a:cubicBezTo>
                    <a:pt x="526290" y="361884"/>
                    <a:pt x="573742" y="453434"/>
                    <a:pt x="621674" y="544504"/>
                  </a:cubicBezTo>
                  <a:cubicBezTo>
                    <a:pt x="677754" y="651871"/>
                    <a:pt x="731437" y="760676"/>
                    <a:pt x="784162" y="869481"/>
                  </a:cubicBezTo>
                  <a:cubicBezTo>
                    <a:pt x="787518" y="878108"/>
                    <a:pt x="793269" y="885778"/>
                    <a:pt x="792790" y="894885"/>
                  </a:cubicBezTo>
                  <a:close/>
                </a:path>
              </a:pathLst>
            </a:custGeom>
            <a:solidFill>
              <a:srgbClr val="A5A5A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58" name="Google Shape;1358;p67"/>
            <p:cNvSpPr/>
            <p:nvPr/>
          </p:nvSpPr>
          <p:spPr>
            <a:xfrm>
              <a:off x="1021833" y="1881553"/>
              <a:ext cx="656664" cy="1054497"/>
            </a:xfrm>
            <a:custGeom>
              <a:avLst/>
              <a:gdLst/>
              <a:ahLst/>
              <a:cxnLst/>
              <a:rect l="l" t="t" r="r" b="b"/>
              <a:pathLst>
                <a:path w="656664" h="1054497" extrusionOk="0">
                  <a:moveTo>
                    <a:pt x="657143" y="42180"/>
                  </a:moveTo>
                  <a:cubicBezTo>
                    <a:pt x="656185" y="43618"/>
                    <a:pt x="654267" y="45535"/>
                    <a:pt x="654747" y="46494"/>
                  </a:cubicBezTo>
                  <a:cubicBezTo>
                    <a:pt x="660019" y="72856"/>
                    <a:pt x="645640" y="81963"/>
                    <a:pt x="622633" y="86756"/>
                  </a:cubicBezTo>
                  <a:cubicBezTo>
                    <a:pt x="608253" y="89632"/>
                    <a:pt x="594353" y="96822"/>
                    <a:pt x="579973" y="102094"/>
                  </a:cubicBezTo>
                  <a:cubicBezTo>
                    <a:pt x="569428" y="118391"/>
                    <a:pt x="551214" y="123664"/>
                    <a:pt x="535397" y="132291"/>
                  </a:cubicBezTo>
                  <a:cubicBezTo>
                    <a:pt x="477879" y="163447"/>
                    <a:pt x="431385" y="206106"/>
                    <a:pt x="389685" y="256435"/>
                  </a:cubicBezTo>
                  <a:cubicBezTo>
                    <a:pt x="315870" y="345108"/>
                    <a:pt x="266979" y="447203"/>
                    <a:pt x="228634" y="555049"/>
                  </a:cubicBezTo>
                  <a:cubicBezTo>
                    <a:pt x="176389" y="700282"/>
                    <a:pt x="132291" y="847912"/>
                    <a:pt x="92029" y="996979"/>
                  </a:cubicBezTo>
                  <a:cubicBezTo>
                    <a:pt x="86756" y="1017110"/>
                    <a:pt x="83880" y="1038200"/>
                    <a:pt x="74294" y="1057373"/>
                  </a:cubicBezTo>
                  <a:cubicBezTo>
                    <a:pt x="58477" y="1026217"/>
                    <a:pt x="33552" y="1016152"/>
                    <a:pt x="0" y="1025259"/>
                  </a:cubicBezTo>
                  <a:cubicBezTo>
                    <a:pt x="6231" y="1021904"/>
                    <a:pt x="7190" y="1015672"/>
                    <a:pt x="9107" y="1009441"/>
                  </a:cubicBezTo>
                  <a:cubicBezTo>
                    <a:pt x="46014" y="872357"/>
                    <a:pt x="85318" y="735751"/>
                    <a:pt x="130854" y="601063"/>
                  </a:cubicBezTo>
                  <a:cubicBezTo>
                    <a:pt x="170637" y="484110"/>
                    <a:pt x="215693" y="369074"/>
                    <a:pt x="286152" y="266500"/>
                  </a:cubicBezTo>
                  <a:cubicBezTo>
                    <a:pt x="313953" y="226238"/>
                    <a:pt x="345108" y="189330"/>
                    <a:pt x="382495" y="153381"/>
                  </a:cubicBezTo>
                  <a:cubicBezTo>
                    <a:pt x="374826" y="152423"/>
                    <a:pt x="369074" y="151943"/>
                    <a:pt x="363802" y="151464"/>
                  </a:cubicBezTo>
                  <a:cubicBezTo>
                    <a:pt x="363802" y="149547"/>
                    <a:pt x="364760" y="147150"/>
                    <a:pt x="366198" y="147150"/>
                  </a:cubicBezTo>
                  <a:cubicBezTo>
                    <a:pt x="387767" y="144274"/>
                    <a:pt x="400709" y="128457"/>
                    <a:pt x="416047" y="115995"/>
                  </a:cubicBezTo>
                  <a:cubicBezTo>
                    <a:pt x="455830" y="82443"/>
                    <a:pt x="500886" y="57039"/>
                    <a:pt x="546421" y="32594"/>
                  </a:cubicBezTo>
                  <a:cubicBezTo>
                    <a:pt x="547859" y="31635"/>
                    <a:pt x="549776" y="31635"/>
                    <a:pt x="551694" y="32114"/>
                  </a:cubicBezTo>
                  <a:cubicBezTo>
                    <a:pt x="587163" y="24924"/>
                    <a:pt x="621195" y="12462"/>
                    <a:pt x="654747" y="0"/>
                  </a:cubicBezTo>
                  <a:cubicBezTo>
                    <a:pt x="658102" y="13421"/>
                    <a:pt x="657623" y="27800"/>
                    <a:pt x="657143" y="42180"/>
                  </a:cubicBezTo>
                  <a:close/>
                </a:path>
              </a:pathLst>
            </a:custGeom>
            <a:solidFill>
              <a:srgbClr val="A5A5A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59" name="Google Shape;1359;p67"/>
            <p:cNvSpPr/>
            <p:nvPr/>
          </p:nvSpPr>
          <p:spPr>
            <a:xfrm>
              <a:off x="1299963" y="1870238"/>
              <a:ext cx="273210" cy="167760"/>
            </a:xfrm>
            <a:custGeom>
              <a:avLst/>
              <a:gdLst/>
              <a:ahLst/>
              <a:cxnLst/>
              <a:rect l="l" t="t" r="r" b="b"/>
              <a:pathLst>
                <a:path w="273210" h="167760" extrusionOk="0">
                  <a:moveTo>
                    <a:pt x="273564" y="42950"/>
                  </a:moveTo>
                  <a:cubicBezTo>
                    <a:pt x="269729" y="48223"/>
                    <a:pt x="264457" y="51578"/>
                    <a:pt x="258226" y="54454"/>
                  </a:cubicBezTo>
                  <a:cubicBezTo>
                    <a:pt x="207897" y="78899"/>
                    <a:pt x="161404" y="110055"/>
                    <a:pt x="120662" y="148400"/>
                  </a:cubicBezTo>
                  <a:cubicBezTo>
                    <a:pt x="110117" y="157986"/>
                    <a:pt x="97655" y="158466"/>
                    <a:pt x="85672" y="162779"/>
                  </a:cubicBezTo>
                  <a:cubicBezTo>
                    <a:pt x="69375" y="164217"/>
                    <a:pt x="52599" y="165655"/>
                    <a:pt x="36302" y="167573"/>
                  </a:cubicBezTo>
                  <a:cubicBezTo>
                    <a:pt x="20964" y="169011"/>
                    <a:pt x="13295" y="163259"/>
                    <a:pt x="11377" y="147441"/>
                  </a:cubicBezTo>
                  <a:cubicBezTo>
                    <a:pt x="8022" y="115327"/>
                    <a:pt x="4667" y="83213"/>
                    <a:pt x="353" y="51099"/>
                  </a:cubicBezTo>
                  <a:cubicBezTo>
                    <a:pt x="-1564" y="34802"/>
                    <a:pt x="4188" y="27133"/>
                    <a:pt x="20964" y="25216"/>
                  </a:cubicBezTo>
                  <a:cubicBezTo>
                    <a:pt x="92861" y="17546"/>
                    <a:pt x="164759" y="8919"/>
                    <a:pt x="236656" y="770"/>
                  </a:cubicBezTo>
                  <a:cubicBezTo>
                    <a:pt x="263019" y="-2106"/>
                    <a:pt x="267812" y="2208"/>
                    <a:pt x="269250" y="28571"/>
                  </a:cubicBezTo>
                  <a:cubicBezTo>
                    <a:pt x="270209" y="32885"/>
                    <a:pt x="269729" y="38157"/>
                    <a:pt x="273564" y="429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60" name="Google Shape;1360;p67"/>
            <p:cNvSpPr/>
            <p:nvPr/>
          </p:nvSpPr>
          <p:spPr>
            <a:xfrm>
              <a:off x="3206080" y="5617828"/>
              <a:ext cx="335521" cy="335521"/>
            </a:xfrm>
            <a:custGeom>
              <a:avLst/>
              <a:gdLst/>
              <a:ahLst/>
              <a:cxnLst/>
              <a:rect l="l" t="t" r="r" b="b"/>
              <a:pathLst>
                <a:path w="335521" h="335521" extrusionOk="0">
                  <a:moveTo>
                    <a:pt x="169678" y="339835"/>
                  </a:moveTo>
                  <a:cubicBezTo>
                    <a:pt x="74773" y="339835"/>
                    <a:pt x="479" y="266021"/>
                    <a:pt x="0" y="171116"/>
                  </a:cubicBezTo>
                  <a:cubicBezTo>
                    <a:pt x="0" y="75732"/>
                    <a:pt x="74294" y="0"/>
                    <a:pt x="169678" y="0"/>
                  </a:cubicBezTo>
                  <a:cubicBezTo>
                    <a:pt x="263624" y="0"/>
                    <a:pt x="339836" y="75732"/>
                    <a:pt x="339836" y="169199"/>
                  </a:cubicBezTo>
                  <a:cubicBezTo>
                    <a:pt x="340315" y="264103"/>
                    <a:pt x="265062" y="339835"/>
                    <a:pt x="169678" y="339835"/>
                  </a:cubicBezTo>
                  <a:close/>
                </a:path>
              </a:pathLst>
            </a:custGeom>
            <a:solidFill>
              <a:srgbClr val="2567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sp>
        <p:nvSpPr>
          <p:cNvPr id="1361" name="Google Shape;1361;p67"/>
          <p:cNvSpPr/>
          <p:nvPr/>
        </p:nvSpPr>
        <p:spPr>
          <a:xfrm rot="-934312">
            <a:off x="1595276" y="2088073"/>
            <a:ext cx="2003749" cy="1683427"/>
          </a:xfrm>
          <a:prstGeom prst="heart">
            <a:avLst/>
          </a:prstGeom>
          <a:solidFill>
            <a:srgbClr val="ED242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grpSp>
        <p:nvGrpSpPr>
          <p:cNvPr id="1362" name="Google Shape;1362;p67"/>
          <p:cNvGrpSpPr/>
          <p:nvPr/>
        </p:nvGrpSpPr>
        <p:grpSpPr>
          <a:xfrm>
            <a:off x="216124" y="2870336"/>
            <a:ext cx="4056516" cy="2204304"/>
            <a:chOff x="919018" y="2154577"/>
            <a:chExt cx="5070645" cy="2758138"/>
          </a:xfrm>
        </p:grpSpPr>
        <p:grpSp>
          <p:nvGrpSpPr>
            <p:cNvPr id="1363" name="Google Shape;1363;p67"/>
            <p:cNvGrpSpPr/>
            <p:nvPr/>
          </p:nvGrpSpPr>
          <p:grpSpPr>
            <a:xfrm rot="5400000">
              <a:off x="2075271" y="998323"/>
              <a:ext cx="2758138" cy="5070645"/>
              <a:chOff x="2183131" y="1760603"/>
              <a:chExt cx="2758138" cy="4368233"/>
            </a:xfrm>
          </p:grpSpPr>
          <p:pic>
            <p:nvPicPr>
              <p:cNvPr id="1364" name="Google Shape;1364;p67" descr="E:\002-KIMS BUSINESS\007-04-1-FIVERR\01-PPT-TEMPLATE\COVER-PSD\05-cut-01.png"/>
              <p:cNvPicPr preferRelativeResize="0"/>
              <p:nvPr/>
            </p:nvPicPr>
            <p:blipFill rotWithShape="1">
              <a:blip r:embed="rId3">
                <a:alphaModFix/>
              </a:blip>
              <a:srcRect/>
              <a:stretch/>
            </p:blipFill>
            <p:spPr>
              <a:xfrm rot="-5400000" flipH="1">
                <a:off x="2619417" y="3677653"/>
                <a:ext cx="4238901" cy="404801"/>
              </a:xfrm>
              <a:prstGeom prst="rect">
                <a:avLst/>
              </a:prstGeom>
              <a:noFill/>
              <a:ln>
                <a:noFill/>
              </a:ln>
            </p:spPr>
          </p:pic>
          <p:pic>
            <p:nvPicPr>
              <p:cNvPr id="1365" name="Google Shape;1365;p67" descr="E:\002-KIMS BUSINESS\007-04-1-FIVERR\01-PPT-TEMPLATE\COVER-PSD\05-cut-01.png"/>
              <p:cNvPicPr preferRelativeResize="0"/>
              <p:nvPr/>
            </p:nvPicPr>
            <p:blipFill rotWithShape="1">
              <a:blip r:embed="rId3">
                <a:alphaModFix/>
              </a:blip>
              <a:srcRect/>
              <a:stretch/>
            </p:blipFill>
            <p:spPr>
              <a:xfrm rot="5400000">
                <a:off x="208934" y="3734799"/>
                <a:ext cx="4353193" cy="404801"/>
              </a:xfrm>
              <a:prstGeom prst="rect">
                <a:avLst/>
              </a:prstGeom>
              <a:noFill/>
              <a:ln>
                <a:noFill/>
              </a:ln>
            </p:spPr>
          </p:pic>
          <p:sp>
            <p:nvSpPr>
              <p:cNvPr id="1366" name="Google Shape;1366;p67"/>
              <p:cNvSpPr/>
              <p:nvPr/>
            </p:nvSpPr>
            <p:spPr>
              <a:xfrm>
                <a:off x="2406367" y="1825336"/>
                <a:ext cx="695100" cy="430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sp>
          <p:nvSpPr>
            <p:cNvPr id="1367" name="Google Shape;1367;p67"/>
            <p:cNvSpPr/>
            <p:nvPr/>
          </p:nvSpPr>
          <p:spPr>
            <a:xfrm>
              <a:off x="1167897" y="2391203"/>
              <a:ext cx="4821600" cy="22623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grpSp>
      <p:grpSp>
        <p:nvGrpSpPr>
          <p:cNvPr id="1368" name="Google Shape;1368;p67"/>
          <p:cNvGrpSpPr/>
          <p:nvPr/>
        </p:nvGrpSpPr>
        <p:grpSpPr>
          <a:xfrm>
            <a:off x="655795" y="3174589"/>
            <a:ext cx="2876638" cy="1579131"/>
            <a:chOff x="-548507" y="477868"/>
            <a:chExt cx="11571351" cy="6357209"/>
          </a:xfrm>
        </p:grpSpPr>
        <p:sp>
          <p:nvSpPr>
            <p:cNvPr id="1369" name="Google Shape;1369;p67"/>
            <p:cNvSpPr/>
            <p:nvPr/>
          </p:nvSpPr>
          <p:spPr>
            <a:xfrm>
              <a:off x="-482765" y="6440599"/>
              <a:ext cx="11439858" cy="394478"/>
            </a:xfrm>
            <a:custGeom>
              <a:avLst/>
              <a:gdLst/>
              <a:ahLst/>
              <a:cxnLst/>
              <a:rect l="l" t="t" r="r" b="b"/>
              <a:pathLst>
                <a:path w="1657350" h="57150" extrusionOk="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70" name="Google Shape;1370;p67"/>
            <p:cNvSpPr/>
            <p:nvPr/>
          </p:nvSpPr>
          <p:spPr>
            <a:xfrm>
              <a:off x="700575" y="477868"/>
              <a:ext cx="9072991" cy="5917168"/>
            </a:xfrm>
            <a:custGeom>
              <a:avLst/>
              <a:gdLst/>
              <a:ahLst/>
              <a:cxnLst/>
              <a:rect l="l" t="t" r="r" b="b"/>
              <a:pathLst>
                <a:path w="1314450" h="857250" extrusionOk="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71" name="Google Shape;1371;p67"/>
            <p:cNvSpPr/>
            <p:nvPr/>
          </p:nvSpPr>
          <p:spPr>
            <a:xfrm>
              <a:off x="1088451" y="839448"/>
              <a:ext cx="8284035" cy="5062466"/>
            </a:xfrm>
            <a:custGeom>
              <a:avLst/>
              <a:gdLst/>
              <a:ahLst/>
              <a:cxnLst/>
              <a:rect l="l" t="t" r="r" b="b"/>
              <a:pathLst>
                <a:path w="1200150" h="733425" extrusionOk="0">
                  <a:moveTo>
                    <a:pt x="7144" y="7144"/>
                  </a:moveTo>
                  <a:lnTo>
                    <a:pt x="1196816" y="7144"/>
                  </a:lnTo>
                  <a:lnTo>
                    <a:pt x="1196816" y="730091"/>
                  </a:lnTo>
                  <a:lnTo>
                    <a:pt x="7144" y="730091"/>
                  </a:lnTo>
                  <a:close/>
                </a:path>
              </a:pathLst>
            </a:custGeom>
            <a:solidFill>
              <a:srgbClr val="F2F2F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72" name="Google Shape;1372;p67"/>
            <p:cNvSpPr/>
            <p:nvPr/>
          </p:nvSpPr>
          <p:spPr>
            <a:xfrm>
              <a:off x="-548507" y="6164484"/>
              <a:ext cx="11571351" cy="460224"/>
            </a:xfrm>
            <a:custGeom>
              <a:avLst/>
              <a:gdLst/>
              <a:ahLst/>
              <a:cxnLst/>
              <a:rect l="l" t="t" r="r" b="b"/>
              <a:pathLst>
                <a:path w="1676400" h="66675" extrusionOk="0">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73" name="Google Shape;1373;p67"/>
            <p:cNvSpPr/>
            <p:nvPr/>
          </p:nvSpPr>
          <p:spPr>
            <a:xfrm>
              <a:off x="4438629" y="6215033"/>
              <a:ext cx="1618413" cy="184076"/>
            </a:xfrm>
            <a:custGeom>
              <a:avLst/>
              <a:gdLst/>
              <a:ahLst/>
              <a:cxnLst/>
              <a:rect l="l" t="t" r="r" b="b"/>
              <a:pathLst>
                <a:path w="1618413" h="184076" extrusionOk="0">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nvGrpSpPr>
            <p:cNvPr id="1374" name="Google Shape;1374;p67"/>
            <p:cNvGrpSpPr/>
            <p:nvPr/>
          </p:nvGrpSpPr>
          <p:grpSpPr>
            <a:xfrm>
              <a:off x="1606" y="6382978"/>
              <a:ext cx="414000" cy="115200"/>
              <a:chOff x="5955" y="6353672"/>
              <a:chExt cx="414000" cy="115200"/>
            </a:xfrm>
          </p:grpSpPr>
          <p:sp>
            <p:nvSpPr>
              <p:cNvPr id="1375" name="Google Shape;1375;p67"/>
              <p:cNvSpPr/>
              <p:nvPr/>
            </p:nvSpPr>
            <p:spPr>
              <a:xfrm>
                <a:off x="5955" y="6353672"/>
                <a:ext cx="414000" cy="115200"/>
              </a:xfrm>
              <a:prstGeom prst="roundRect">
                <a:avLst>
                  <a:gd name="adj" fmla="val 28154"/>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1376" name="Google Shape;1376;p67"/>
              <p:cNvSpPr/>
              <p:nvPr/>
            </p:nvSpPr>
            <p:spPr>
              <a:xfrm>
                <a:off x="99417" y="6382279"/>
                <a:ext cx="227100" cy="55200"/>
              </a:xfrm>
              <a:prstGeom prst="roundRect">
                <a:avLst>
                  <a:gd name="adj" fmla="val 28154"/>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grpSp>
        <p:grpSp>
          <p:nvGrpSpPr>
            <p:cNvPr id="1377" name="Google Shape;1377;p67"/>
            <p:cNvGrpSpPr/>
            <p:nvPr/>
          </p:nvGrpSpPr>
          <p:grpSpPr>
            <a:xfrm>
              <a:off x="9855291" y="6381600"/>
              <a:ext cx="886126" cy="115200"/>
              <a:chOff x="5955" y="6353672"/>
              <a:chExt cx="414000" cy="115200"/>
            </a:xfrm>
          </p:grpSpPr>
          <p:sp>
            <p:nvSpPr>
              <p:cNvPr id="1378" name="Google Shape;1378;p67"/>
              <p:cNvSpPr/>
              <p:nvPr/>
            </p:nvSpPr>
            <p:spPr>
              <a:xfrm>
                <a:off x="5955" y="6353672"/>
                <a:ext cx="414000" cy="115200"/>
              </a:xfrm>
              <a:prstGeom prst="roundRect">
                <a:avLst>
                  <a:gd name="adj" fmla="val 28154"/>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1379" name="Google Shape;1379;p67"/>
              <p:cNvSpPr/>
              <p:nvPr/>
            </p:nvSpPr>
            <p:spPr>
              <a:xfrm>
                <a:off x="84761" y="6382279"/>
                <a:ext cx="256200" cy="55200"/>
              </a:xfrm>
              <a:prstGeom prst="roundRect">
                <a:avLst>
                  <a:gd name="adj" fmla="val 28154"/>
                </a:avLst>
              </a:prstGeom>
              <a:solidFill>
                <a:srgbClr val="59595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grpSp>
        <p:sp>
          <p:nvSpPr>
            <p:cNvPr id="1380" name="Google Shape;1380;p67"/>
            <p:cNvSpPr/>
            <p:nvPr/>
          </p:nvSpPr>
          <p:spPr>
            <a:xfrm>
              <a:off x="3892805" y="496953"/>
              <a:ext cx="5477614" cy="5427435"/>
            </a:xfrm>
            <a:custGeom>
              <a:avLst/>
              <a:gdLst/>
              <a:ahLst/>
              <a:cxnLst/>
              <a:rect l="l" t="t" r="r" b="b"/>
              <a:pathLst>
                <a:path w="3976489" h="4035268" extrusionOk="0">
                  <a:moveTo>
                    <a:pt x="2473335" y="0"/>
                  </a:moveTo>
                  <a:lnTo>
                    <a:pt x="3976489" y="10635"/>
                  </a:lnTo>
                  <a:cubicBezTo>
                    <a:pt x="3973762" y="1342950"/>
                    <a:pt x="3971034" y="2702953"/>
                    <a:pt x="3968307" y="4035268"/>
                  </a:cubicBezTo>
                  <a:lnTo>
                    <a:pt x="0" y="4035268"/>
                  </a:lnTo>
                </a:path>
              </a:pathLst>
            </a:custGeom>
            <a:solidFill>
              <a:srgbClr val="999999">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grpSp>
        <p:nvGrpSpPr>
          <p:cNvPr id="1381" name="Google Shape;1381;p67"/>
          <p:cNvGrpSpPr/>
          <p:nvPr/>
        </p:nvGrpSpPr>
        <p:grpSpPr>
          <a:xfrm>
            <a:off x="1399672" y="3326723"/>
            <a:ext cx="1532117" cy="1121401"/>
            <a:chOff x="1416767" y="-110"/>
            <a:chExt cx="9353584" cy="6854530"/>
          </a:xfrm>
        </p:grpSpPr>
        <p:sp>
          <p:nvSpPr>
            <p:cNvPr id="1382" name="Google Shape;1382;p67"/>
            <p:cNvSpPr/>
            <p:nvPr/>
          </p:nvSpPr>
          <p:spPr>
            <a:xfrm>
              <a:off x="3510230" y="5264286"/>
              <a:ext cx="7260121" cy="1396458"/>
            </a:xfrm>
            <a:custGeom>
              <a:avLst/>
              <a:gdLst/>
              <a:ahLst/>
              <a:cxnLst/>
              <a:rect l="l" t="t" r="r" b="b"/>
              <a:pathLst>
                <a:path w="7260121" h="1396458" extrusionOk="0">
                  <a:moveTo>
                    <a:pt x="7265003" y="579636"/>
                  </a:moveTo>
                  <a:cubicBezTo>
                    <a:pt x="7210899" y="760225"/>
                    <a:pt x="7067598" y="850154"/>
                    <a:pt x="6908943" y="919612"/>
                  </a:cubicBezTo>
                  <a:cubicBezTo>
                    <a:pt x="6627458" y="1043173"/>
                    <a:pt x="6329156" y="1078267"/>
                    <a:pt x="6024275" y="1070956"/>
                  </a:cubicBezTo>
                  <a:cubicBezTo>
                    <a:pt x="5769111" y="1064375"/>
                    <a:pt x="5520527" y="1022701"/>
                    <a:pt x="5284371" y="921805"/>
                  </a:cubicBezTo>
                  <a:cubicBezTo>
                    <a:pt x="5192249" y="882324"/>
                    <a:pt x="5105244" y="833338"/>
                    <a:pt x="5033594" y="761688"/>
                  </a:cubicBezTo>
                  <a:cubicBezTo>
                    <a:pt x="4971448" y="700273"/>
                    <a:pt x="4924655" y="630084"/>
                    <a:pt x="4924655" y="538693"/>
                  </a:cubicBezTo>
                  <a:cubicBezTo>
                    <a:pt x="4924655" y="517490"/>
                    <a:pt x="4910764" y="519683"/>
                    <a:pt x="4898335" y="518222"/>
                  </a:cubicBezTo>
                  <a:cubicBezTo>
                    <a:pt x="4746991" y="502137"/>
                    <a:pt x="4596378" y="506523"/>
                    <a:pt x="4447227" y="531382"/>
                  </a:cubicBezTo>
                  <a:cubicBezTo>
                    <a:pt x="4103596" y="587679"/>
                    <a:pt x="3811144" y="746334"/>
                    <a:pt x="3574258" y="997112"/>
                  </a:cubicBezTo>
                  <a:cubicBezTo>
                    <a:pt x="3364424" y="1219375"/>
                    <a:pt x="3104872" y="1323927"/>
                    <a:pt x="2813151" y="1368526"/>
                  </a:cubicBezTo>
                  <a:cubicBezTo>
                    <a:pt x="2504615" y="1416049"/>
                    <a:pt x="2196078" y="1405813"/>
                    <a:pt x="1887541" y="1373644"/>
                  </a:cubicBezTo>
                  <a:cubicBezTo>
                    <a:pt x="1262425" y="1308573"/>
                    <a:pt x="652662" y="1164540"/>
                    <a:pt x="48749" y="997112"/>
                  </a:cubicBezTo>
                  <a:cubicBezTo>
                    <a:pt x="39244" y="994187"/>
                    <a:pt x="30470" y="991262"/>
                    <a:pt x="20966" y="988338"/>
                  </a:cubicBezTo>
                  <a:cubicBezTo>
                    <a:pt x="12192" y="984682"/>
                    <a:pt x="494" y="983220"/>
                    <a:pt x="494" y="971522"/>
                  </a:cubicBezTo>
                  <a:cubicBezTo>
                    <a:pt x="-968" y="943008"/>
                    <a:pt x="494" y="913763"/>
                    <a:pt x="9268" y="885980"/>
                  </a:cubicBezTo>
                  <a:cubicBezTo>
                    <a:pt x="12192" y="876475"/>
                    <a:pt x="20235" y="873551"/>
                    <a:pt x="29739" y="879400"/>
                  </a:cubicBezTo>
                  <a:cubicBezTo>
                    <a:pt x="261507" y="941546"/>
                    <a:pt x="492545" y="1004423"/>
                    <a:pt x="725775" y="1058526"/>
                  </a:cubicBezTo>
                  <a:cubicBezTo>
                    <a:pt x="1138864" y="1155036"/>
                    <a:pt x="1554145" y="1235460"/>
                    <a:pt x="1976739" y="1272747"/>
                  </a:cubicBezTo>
                  <a:cubicBezTo>
                    <a:pt x="2266266" y="1298337"/>
                    <a:pt x="2555794" y="1304186"/>
                    <a:pt x="2843859" y="1253007"/>
                  </a:cubicBezTo>
                  <a:cubicBezTo>
                    <a:pt x="3016406" y="1222300"/>
                    <a:pt x="3181641" y="1170389"/>
                    <a:pt x="3327867" y="1069493"/>
                  </a:cubicBezTo>
                  <a:cubicBezTo>
                    <a:pt x="3382702" y="1032206"/>
                    <a:pt x="3428763" y="986145"/>
                    <a:pt x="3474824" y="938621"/>
                  </a:cubicBezTo>
                  <a:cubicBezTo>
                    <a:pt x="3696357" y="710509"/>
                    <a:pt x="3955177" y="543811"/>
                    <a:pt x="4263714" y="459000"/>
                  </a:cubicBezTo>
                  <a:cubicBezTo>
                    <a:pt x="4476472" y="400509"/>
                    <a:pt x="4692887" y="386618"/>
                    <a:pt x="4911495" y="410014"/>
                  </a:cubicBezTo>
                  <a:cubicBezTo>
                    <a:pt x="4941471" y="412939"/>
                    <a:pt x="4958287" y="407821"/>
                    <a:pt x="4975835" y="380769"/>
                  </a:cubicBezTo>
                  <a:cubicBezTo>
                    <a:pt x="5027745" y="299613"/>
                    <a:pt x="5103782" y="244779"/>
                    <a:pt x="5186400" y="198718"/>
                  </a:cubicBezTo>
                  <a:cubicBezTo>
                    <a:pt x="5354560" y="105133"/>
                    <a:pt x="5537342" y="56147"/>
                    <a:pt x="5725974" y="28364"/>
                  </a:cubicBezTo>
                  <a:cubicBezTo>
                    <a:pt x="6061563" y="-21353"/>
                    <a:pt x="6393496" y="-7461"/>
                    <a:pt x="6721042" y="83930"/>
                  </a:cubicBezTo>
                  <a:cubicBezTo>
                    <a:pt x="6818282" y="110982"/>
                    <a:pt x="6911867" y="147539"/>
                    <a:pt x="7000334" y="197255"/>
                  </a:cubicBezTo>
                  <a:cubicBezTo>
                    <a:pt x="7122432" y="265982"/>
                    <a:pt x="7224060" y="351524"/>
                    <a:pt x="7265003" y="492632"/>
                  </a:cubicBezTo>
                  <a:cubicBezTo>
                    <a:pt x="7265003" y="521146"/>
                    <a:pt x="7265003" y="550391"/>
                    <a:pt x="7265003" y="57963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83" name="Google Shape;1383;p67"/>
            <p:cNvSpPr/>
            <p:nvPr/>
          </p:nvSpPr>
          <p:spPr>
            <a:xfrm>
              <a:off x="2196883" y="1280783"/>
              <a:ext cx="4416025" cy="2025230"/>
            </a:xfrm>
            <a:custGeom>
              <a:avLst/>
              <a:gdLst/>
              <a:ahLst/>
              <a:cxnLst/>
              <a:rect l="l" t="t" r="r" b="b"/>
              <a:pathLst>
                <a:path w="4416025" h="2025230" extrusionOk="0">
                  <a:moveTo>
                    <a:pt x="4419682" y="1600600"/>
                  </a:moveTo>
                  <a:cubicBezTo>
                    <a:pt x="4331215" y="1649586"/>
                    <a:pt x="4243479" y="1698572"/>
                    <a:pt x="4155012" y="1747558"/>
                  </a:cubicBezTo>
                  <a:cubicBezTo>
                    <a:pt x="4062159" y="1798005"/>
                    <a:pt x="3971499" y="1854302"/>
                    <a:pt x="3874990" y="1897439"/>
                  </a:cubicBezTo>
                  <a:cubicBezTo>
                    <a:pt x="3742655" y="1955930"/>
                    <a:pt x="3605934" y="1998335"/>
                    <a:pt x="3457514" y="1998335"/>
                  </a:cubicBezTo>
                  <a:cubicBezTo>
                    <a:pt x="2757823" y="1996873"/>
                    <a:pt x="2058862" y="1997604"/>
                    <a:pt x="1359171" y="1996142"/>
                  </a:cubicBezTo>
                  <a:cubicBezTo>
                    <a:pt x="1314572" y="1996142"/>
                    <a:pt x="1270704" y="1988830"/>
                    <a:pt x="1232685" y="2020269"/>
                  </a:cubicBezTo>
                  <a:cubicBezTo>
                    <a:pt x="1221718" y="2029043"/>
                    <a:pt x="1207096" y="2026118"/>
                    <a:pt x="1193936" y="2026118"/>
                  </a:cubicBezTo>
                  <a:cubicBezTo>
                    <a:pt x="840800" y="2026118"/>
                    <a:pt x="486933" y="2026118"/>
                    <a:pt x="133797" y="2026118"/>
                  </a:cubicBezTo>
                  <a:cubicBezTo>
                    <a:pt x="59953" y="2026118"/>
                    <a:pt x="2925" y="1969090"/>
                    <a:pt x="1462" y="1894514"/>
                  </a:cubicBezTo>
                  <a:cubicBezTo>
                    <a:pt x="1462" y="1878430"/>
                    <a:pt x="2193" y="1863076"/>
                    <a:pt x="1462" y="1846991"/>
                  </a:cubicBezTo>
                  <a:cubicBezTo>
                    <a:pt x="-3656" y="1776803"/>
                    <a:pt x="29245" y="1731473"/>
                    <a:pt x="92122" y="1704421"/>
                  </a:cubicBezTo>
                  <a:cubicBezTo>
                    <a:pt x="96509" y="1702227"/>
                    <a:pt x="100896" y="1700765"/>
                    <a:pt x="105283" y="1697841"/>
                  </a:cubicBezTo>
                  <a:cubicBezTo>
                    <a:pt x="106014" y="1697109"/>
                    <a:pt x="106014" y="1695647"/>
                    <a:pt x="107476" y="1691260"/>
                  </a:cubicBezTo>
                  <a:cubicBezTo>
                    <a:pt x="5849" y="1660553"/>
                    <a:pt x="-4387" y="1581591"/>
                    <a:pt x="1462" y="1491662"/>
                  </a:cubicBezTo>
                  <a:cubicBezTo>
                    <a:pt x="5849" y="1418549"/>
                    <a:pt x="54104" y="1387110"/>
                    <a:pt x="119905" y="1362252"/>
                  </a:cubicBezTo>
                  <a:cubicBezTo>
                    <a:pt x="32170" y="1338125"/>
                    <a:pt x="0" y="1284021"/>
                    <a:pt x="0" y="1198479"/>
                  </a:cubicBezTo>
                  <a:cubicBezTo>
                    <a:pt x="0" y="1115130"/>
                    <a:pt x="27783" y="1058102"/>
                    <a:pt x="111863" y="1031781"/>
                  </a:cubicBezTo>
                  <a:cubicBezTo>
                    <a:pt x="89929" y="1019352"/>
                    <a:pt x="71651" y="1012041"/>
                    <a:pt x="57028" y="1000342"/>
                  </a:cubicBezTo>
                  <a:cubicBezTo>
                    <a:pt x="19741" y="971097"/>
                    <a:pt x="-1462" y="934541"/>
                    <a:pt x="1462" y="884093"/>
                  </a:cubicBezTo>
                  <a:cubicBezTo>
                    <a:pt x="4387" y="830720"/>
                    <a:pt x="-4387" y="775885"/>
                    <a:pt x="44599" y="736404"/>
                  </a:cubicBezTo>
                  <a:cubicBezTo>
                    <a:pt x="70920" y="715202"/>
                    <a:pt x="98703" y="701310"/>
                    <a:pt x="133797" y="701310"/>
                  </a:cubicBezTo>
                  <a:cubicBezTo>
                    <a:pt x="391886" y="702041"/>
                    <a:pt x="650706" y="702041"/>
                    <a:pt x="908795" y="701310"/>
                  </a:cubicBezTo>
                  <a:cubicBezTo>
                    <a:pt x="956318" y="701310"/>
                    <a:pt x="956318" y="700579"/>
                    <a:pt x="935115" y="657443"/>
                  </a:cubicBezTo>
                  <a:cubicBezTo>
                    <a:pt x="878087" y="541924"/>
                    <a:pt x="822521" y="425674"/>
                    <a:pt x="764762" y="310156"/>
                  </a:cubicBezTo>
                  <a:cubicBezTo>
                    <a:pt x="714314" y="209260"/>
                    <a:pt x="744290" y="99590"/>
                    <a:pt x="850304" y="53529"/>
                  </a:cubicBezTo>
                  <a:cubicBezTo>
                    <a:pt x="882474" y="39638"/>
                    <a:pt x="912450" y="19166"/>
                    <a:pt x="946082" y="8199"/>
                  </a:cubicBezTo>
                  <a:cubicBezTo>
                    <a:pt x="1027238" y="-18853"/>
                    <a:pt x="1108393" y="22822"/>
                    <a:pt x="1149337" y="106902"/>
                  </a:cubicBezTo>
                  <a:cubicBezTo>
                    <a:pt x="1226836" y="267019"/>
                    <a:pt x="1304336" y="426405"/>
                    <a:pt x="1381836" y="585792"/>
                  </a:cubicBezTo>
                  <a:cubicBezTo>
                    <a:pt x="1384760" y="590910"/>
                    <a:pt x="1388416" y="596759"/>
                    <a:pt x="1389878" y="601877"/>
                  </a:cubicBezTo>
                  <a:cubicBezTo>
                    <a:pt x="1402308" y="665485"/>
                    <a:pt x="1443982" y="672796"/>
                    <a:pt x="1501741" y="672796"/>
                  </a:cubicBezTo>
                  <a:cubicBezTo>
                    <a:pt x="2015726" y="670603"/>
                    <a:pt x="2530441" y="671334"/>
                    <a:pt x="3044426" y="672065"/>
                  </a:cubicBezTo>
                  <a:cubicBezTo>
                    <a:pt x="3080982" y="672065"/>
                    <a:pt x="3111690" y="664754"/>
                    <a:pt x="3141666" y="642089"/>
                  </a:cubicBezTo>
                  <a:cubicBezTo>
                    <a:pt x="3221359" y="583598"/>
                    <a:pt x="3312019" y="543386"/>
                    <a:pt x="3397562" y="495132"/>
                  </a:cubicBezTo>
                  <a:cubicBezTo>
                    <a:pt x="3478717" y="449070"/>
                    <a:pt x="3561335" y="404471"/>
                    <a:pt x="3643952" y="360604"/>
                  </a:cubicBezTo>
                  <a:cubicBezTo>
                    <a:pt x="3660769" y="351830"/>
                    <a:pt x="3665886" y="340863"/>
                    <a:pt x="3665155" y="322585"/>
                  </a:cubicBezTo>
                  <a:cubicBezTo>
                    <a:pt x="3664424" y="309425"/>
                    <a:pt x="3660769" y="295533"/>
                    <a:pt x="3671004" y="283835"/>
                  </a:cubicBezTo>
                  <a:cubicBezTo>
                    <a:pt x="3683433" y="294071"/>
                    <a:pt x="3681240" y="307962"/>
                    <a:pt x="3680509" y="321123"/>
                  </a:cubicBezTo>
                  <a:cubicBezTo>
                    <a:pt x="3678315" y="360604"/>
                    <a:pt x="3691476" y="394967"/>
                    <a:pt x="3711216" y="428599"/>
                  </a:cubicBezTo>
                  <a:cubicBezTo>
                    <a:pt x="3920320" y="778810"/>
                    <a:pt x="4129423" y="1129021"/>
                    <a:pt x="4338526" y="1479233"/>
                  </a:cubicBezTo>
                  <a:cubicBezTo>
                    <a:pt x="4347300" y="1493855"/>
                    <a:pt x="4356804" y="1507747"/>
                    <a:pt x="4369234" y="1520176"/>
                  </a:cubicBezTo>
                  <a:cubicBezTo>
                    <a:pt x="4387512" y="1547959"/>
                    <a:pt x="4412370" y="1569162"/>
                    <a:pt x="4419682" y="1600600"/>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84" name="Google Shape;1384;p67"/>
            <p:cNvSpPr/>
            <p:nvPr/>
          </p:nvSpPr>
          <p:spPr>
            <a:xfrm>
              <a:off x="7191289" y="-110"/>
              <a:ext cx="2551643" cy="2171456"/>
            </a:xfrm>
            <a:custGeom>
              <a:avLst/>
              <a:gdLst/>
              <a:ahLst/>
              <a:cxnLst/>
              <a:rect l="l" t="t" r="r" b="b"/>
              <a:pathLst>
                <a:path w="2551643" h="2171456" extrusionOk="0">
                  <a:moveTo>
                    <a:pt x="1405" y="908173"/>
                  </a:moveTo>
                  <a:cubicBezTo>
                    <a:pt x="34306" y="871617"/>
                    <a:pt x="81099" y="857725"/>
                    <a:pt x="121311" y="835060"/>
                  </a:cubicBezTo>
                  <a:cubicBezTo>
                    <a:pt x="330414" y="718810"/>
                    <a:pt x="540979" y="604754"/>
                    <a:pt x="750814" y="489236"/>
                  </a:cubicBezTo>
                  <a:cubicBezTo>
                    <a:pt x="1000129" y="352514"/>
                    <a:pt x="1248713" y="214331"/>
                    <a:pt x="1498760" y="79803"/>
                  </a:cubicBezTo>
                  <a:cubicBezTo>
                    <a:pt x="1614278" y="17657"/>
                    <a:pt x="1742226" y="-10857"/>
                    <a:pt x="1871636" y="3765"/>
                  </a:cubicBezTo>
                  <a:cubicBezTo>
                    <a:pt x="2156777" y="35204"/>
                    <a:pt x="2369536" y="174119"/>
                    <a:pt x="2490903" y="440981"/>
                  </a:cubicBezTo>
                  <a:cubicBezTo>
                    <a:pt x="2539158" y="546995"/>
                    <a:pt x="2560361" y="659589"/>
                    <a:pt x="2550856" y="774376"/>
                  </a:cubicBezTo>
                  <a:cubicBezTo>
                    <a:pt x="2534771" y="979093"/>
                    <a:pt x="2455809" y="1155295"/>
                    <a:pt x="2293498" y="1289823"/>
                  </a:cubicBezTo>
                  <a:cubicBezTo>
                    <a:pt x="2223310" y="1348313"/>
                    <a:pt x="2144347" y="1389257"/>
                    <a:pt x="2065386" y="1432393"/>
                  </a:cubicBezTo>
                  <a:cubicBezTo>
                    <a:pt x="1772202" y="1594704"/>
                    <a:pt x="1477557" y="1755553"/>
                    <a:pt x="1183643" y="1917133"/>
                  </a:cubicBezTo>
                  <a:cubicBezTo>
                    <a:pt x="1027912" y="2002675"/>
                    <a:pt x="872181" y="2087486"/>
                    <a:pt x="717182" y="2173028"/>
                  </a:cubicBezTo>
                  <a:cubicBezTo>
                    <a:pt x="695979" y="2156943"/>
                    <a:pt x="697441" y="2129891"/>
                    <a:pt x="685743" y="2108689"/>
                  </a:cubicBezTo>
                  <a:cubicBezTo>
                    <a:pt x="637488" y="2017297"/>
                    <a:pt x="580460" y="1931024"/>
                    <a:pt x="528550" y="1842557"/>
                  </a:cubicBezTo>
                  <a:cubicBezTo>
                    <a:pt x="490531" y="1777487"/>
                    <a:pt x="452513" y="1713147"/>
                    <a:pt x="411569" y="1649539"/>
                  </a:cubicBezTo>
                  <a:cubicBezTo>
                    <a:pt x="297513" y="1463832"/>
                    <a:pt x="195155" y="1271545"/>
                    <a:pt x="90603" y="1080720"/>
                  </a:cubicBezTo>
                  <a:cubicBezTo>
                    <a:pt x="64282" y="1032465"/>
                    <a:pt x="37962" y="984942"/>
                    <a:pt x="10179" y="937418"/>
                  </a:cubicBezTo>
                  <a:cubicBezTo>
                    <a:pt x="6523" y="928645"/>
                    <a:pt x="-3713" y="921333"/>
                    <a:pt x="1405" y="908173"/>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85" name="Google Shape;1385;p67"/>
            <p:cNvSpPr/>
            <p:nvPr/>
          </p:nvSpPr>
          <p:spPr>
            <a:xfrm>
              <a:off x="3422151" y="2926714"/>
              <a:ext cx="3538669" cy="2251880"/>
            </a:xfrm>
            <a:custGeom>
              <a:avLst/>
              <a:gdLst/>
              <a:ahLst/>
              <a:cxnLst/>
              <a:rect l="l" t="t" r="r" b="b"/>
              <a:pathLst>
                <a:path w="3538669" h="2251880" extrusionOk="0">
                  <a:moveTo>
                    <a:pt x="3258021" y="731"/>
                  </a:moveTo>
                  <a:cubicBezTo>
                    <a:pt x="3297502" y="731"/>
                    <a:pt x="3336252" y="0"/>
                    <a:pt x="3375733" y="0"/>
                  </a:cubicBezTo>
                  <a:cubicBezTo>
                    <a:pt x="3540237" y="387499"/>
                    <a:pt x="3606770" y="783772"/>
                    <a:pt x="3470780" y="1193935"/>
                  </a:cubicBezTo>
                  <a:cubicBezTo>
                    <a:pt x="3369153" y="1501741"/>
                    <a:pt x="3168092" y="1731316"/>
                    <a:pt x="2894650" y="1899476"/>
                  </a:cubicBezTo>
                  <a:cubicBezTo>
                    <a:pt x="2652645" y="2047896"/>
                    <a:pt x="2386514" y="2129051"/>
                    <a:pt x="2110147" y="2183155"/>
                  </a:cubicBezTo>
                  <a:cubicBezTo>
                    <a:pt x="1840360" y="2236527"/>
                    <a:pt x="1569110" y="2267235"/>
                    <a:pt x="1293475" y="2246763"/>
                  </a:cubicBezTo>
                  <a:cubicBezTo>
                    <a:pt x="927178" y="2220442"/>
                    <a:pt x="580623" y="2123933"/>
                    <a:pt x="247959" y="1971858"/>
                  </a:cubicBezTo>
                  <a:cubicBezTo>
                    <a:pt x="188006" y="1944806"/>
                    <a:pt x="130247" y="1914098"/>
                    <a:pt x="71025" y="1884853"/>
                  </a:cubicBezTo>
                  <a:cubicBezTo>
                    <a:pt x="47629" y="1837330"/>
                    <a:pt x="33006" y="1786151"/>
                    <a:pt x="3030" y="1741552"/>
                  </a:cubicBezTo>
                  <a:cubicBezTo>
                    <a:pt x="-2088" y="1734241"/>
                    <a:pt x="-626" y="1728392"/>
                    <a:pt x="6686" y="1723274"/>
                  </a:cubicBezTo>
                  <a:cubicBezTo>
                    <a:pt x="155836" y="1805160"/>
                    <a:pt x="307911" y="1881198"/>
                    <a:pt x="466566" y="1943344"/>
                  </a:cubicBezTo>
                  <a:cubicBezTo>
                    <a:pt x="824820" y="2082258"/>
                    <a:pt x="1195503" y="2160489"/>
                    <a:pt x="1580077" y="2139287"/>
                  </a:cubicBezTo>
                  <a:cubicBezTo>
                    <a:pt x="1971232" y="2118084"/>
                    <a:pt x="2354344" y="2049358"/>
                    <a:pt x="2709674" y="1876080"/>
                  </a:cubicBezTo>
                  <a:cubicBezTo>
                    <a:pt x="3035758" y="1716693"/>
                    <a:pt x="3271182" y="1473227"/>
                    <a:pt x="3377926" y="1119360"/>
                  </a:cubicBezTo>
                  <a:cubicBezTo>
                    <a:pt x="3462006" y="842262"/>
                    <a:pt x="3440804" y="565895"/>
                    <a:pt x="3363304" y="290990"/>
                  </a:cubicBezTo>
                  <a:cubicBezTo>
                    <a:pt x="3336252" y="191556"/>
                    <a:pt x="3298233" y="95778"/>
                    <a:pt x="3258021" y="7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86" name="Google Shape;1386;p67"/>
            <p:cNvSpPr/>
            <p:nvPr/>
          </p:nvSpPr>
          <p:spPr>
            <a:xfrm>
              <a:off x="5867983" y="856930"/>
              <a:ext cx="2039852" cy="2076409"/>
            </a:xfrm>
            <a:custGeom>
              <a:avLst/>
              <a:gdLst/>
              <a:ahLst/>
              <a:cxnLst/>
              <a:rect l="l" t="t" r="r" b="b"/>
              <a:pathLst>
                <a:path w="2039852" h="2076409" extrusionOk="0">
                  <a:moveTo>
                    <a:pt x="1995889" y="1206319"/>
                  </a:moveTo>
                  <a:cubicBezTo>
                    <a:pt x="1958602" y="1144904"/>
                    <a:pt x="1922776" y="1082758"/>
                    <a:pt x="1885489" y="1022074"/>
                  </a:cubicBezTo>
                  <a:cubicBezTo>
                    <a:pt x="1837234" y="944575"/>
                    <a:pt x="1795560" y="863419"/>
                    <a:pt x="1742918" y="789575"/>
                  </a:cubicBezTo>
                  <a:cubicBezTo>
                    <a:pt x="1742918" y="789575"/>
                    <a:pt x="1742918" y="789575"/>
                    <a:pt x="1742918" y="789575"/>
                  </a:cubicBezTo>
                  <a:cubicBezTo>
                    <a:pt x="1648602" y="627995"/>
                    <a:pt x="1557211" y="464953"/>
                    <a:pt x="1467282" y="301180"/>
                  </a:cubicBezTo>
                  <a:cubicBezTo>
                    <a:pt x="1421221" y="217100"/>
                    <a:pt x="1380278" y="130827"/>
                    <a:pt x="1324712" y="51865"/>
                  </a:cubicBezTo>
                  <a:cubicBezTo>
                    <a:pt x="1245750" y="-13937"/>
                    <a:pt x="1165326" y="-14668"/>
                    <a:pt x="1075397" y="35780"/>
                  </a:cubicBezTo>
                  <a:cubicBezTo>
                    <a:pt x="867756" y="152761"/>
                    <a:pt x="657921" y="265355"/>
                    <a:pt x="449549" y="380873"/>
                  </a:cubicBezTo>
                  <a:cubicBezTo>
                    <a:pt x="328182" y="448137"/>
                    <a:pt x="203889" y="509552"/>
                    <a:pt x="87640" y="584128"/>
                  </a:cubicBezTo>
                  <a:cubicBezTo>
                    <a:pt x="37923" y="612642"/>
                    <a:pt x="14527" y="658703"/>
                    <a:pt x="635" y="711344"/>
                  </a:cubicBezTo>
                  <a:cubicBezTo>
                    <a:pt x="-2289" y="764717"/>
                    <a:pt x="4291" y="813702"/>
                    <a:pt x="32805" y="861226"/>
                  </a:cubicBezTo>
                  <a:cubicBezTo>
                    <a:pt x="241177" y="1207781"/>
                    <a:pt x="448087" y="1555799"/>
                    <a:pt x="655728" y="1903086"/>
                  </a:cubicBezTo>
                  <a:cubicBezTo>
                    <a:pt x="666695" y="1921364"/>
                    <a:pt x="675468" y="1942567"/>
                    <a:pt x="695940" y="1954265"/>
                  </a:cubicBezTo>
                  <a:cubicBezTo>
                    <a:pt x="695940" y="1954265"/>
                    <a:pt x="695940" y="1954265"/>
                    <a:pt x="695940" y="1954265"/>
                  </a:cubicBezTo>
                  <a:cubicBezTo>
                    <a:pt x="713487" y="1978392"/>
                    <a:pt x="731034" y="2001789"/>
                    <a:pt x="749312" y="2025916"/>
                  </a:cubicBezTo>
                  <a:cubicBezTo>
                    <a:pt x="770515" y="2041270"/>
                    <a:pt x="796105" y="2050043"/>
                    <a:pt x="812921" y="2071977"/>
                  </a:cubicBezTo>
                  <a:cubicBezTo>
                    <a:pt x="852402" y="2083675"/>
                    <a:pt x="891152" y="2089524"/>
                    <a:pt x="930633" y="2071246"/>
                  </a:cubicBezTo>
                  <a:cubicBezTo>
                    <a:pt x="938675" y="2055161"/>
                    <a:pt x="956953" y="2054430"/>
                    <a:pt x="970114" y="2047119"/>
                  </a:cubicBezTo>
                  <a:cubicBezTo>
                    <a:pt x="1287424" y="1872379"/>
                    <a:pt x="1605466" y="1697639"/>
                    <a:pt x="1923508" y="1522899"/>
                  </a:cubicBezTo>
                  <a:cubicBezTo>
                    <a:pt x="1958602" y="1503889"/>
                    <a:pt x="1987116" y="1478300"/>
                    <a:pt x="2006856" y="1443205"/>
                  </a:cubicBezTo>
                  <a:cubicBezTo>
                    <a:pt x="2036833" y="1406649"/>
                    <a:pt x="2041950" y="1362781"/>
                    <a:pt x="2042682" y="1317451"/>
                  </a:cubicBezTo>
                  <a:cubicBezTo>
                    <a:pt x="2034639" y="1276508"/>
                    <a:pt x="2017092" y="1240682"/>
                    <a:pt x="1995889" y="12063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87" name="Google Shape;1387;p67"/>
            <p:cNvSpPr/>
            <p:nvPr/>
          </p:nvSpPr>
          <p:spPr>
            <a:xfrm>
              <a:off x="3012261" y="1361215"/>
              <a:ext cx="255895" cy="226650"/>
            </a:xfrm>
            <a:custGeom>
              <a:avLst/>
              <a:gdLst/>
              <a:ahLst/>
              <a:cxnLst/>
              <a:rect l="l" t="t" r="r" b="b"/>
              <a:pathLst>
                <a:path w="255895" h="226650" extrusionOk="0">
                  <a:moveTo>
                    <a:pt x="173110" y="149"/>
                  </a:moveTo>
                  <a:cubicBezTo>
                    <a:pt x="189926" y="-1313"/>
                    <a:pt x="200893" y="8192"/>
                    <a:pt x="210397" y="19159"/>
                  </a:cubicBezTo>
                  <a:cubicBezTo>
                    <a:pt x="230138" y="42555"/>
                    <a:pt x="245492" y="68875"/>
                    <a:pt x="256459" y="96658"/>
                  </a:cubicBezTo>
                  <a:cubicBezTo>
                    <a:pt x="267425" y="124441"/>
                    <a:pt x="249878" y="144182"/>
                    <a:pt x="229407" y="157342"/>
                  </a:cubicBezTo>
                  <a:cubicBezTo>
                    <a:pt x="190657" y="182201"/>
                    <a:pt x="149713" y="203403"/>
                    <a:pt x="109501" y="226068"/>
                  </a:cubicBezTo>
                  <a:cubicBezTo>
                    <a:pt x="99997" y="231186"/>
                    <a:pt x="90492" y="234111"/>
                    <a:pt x="78063" y="231186"/>
                  </a:cubicBezTo>
                  <a:cubicBezTo>
                    <a:pt x="46624" y="222413"/>
                    <a:pt x="-6017" y="146375"/>
                    <a:pt x="563" y="114206"/>
                  </a:cubicBezTo>
                  <a:cubicBezTo>
                    <a:pt x="2756" y="101776"/>
                    <a:pt x="6412" y="87154"/>
                    <a:pt x="18841" y="79842"/>
                  </a:cubicBezTo>
                  <a:cubicBezTo>
                    <a:pt x="62709" y="54253"/>
                    <a:pt x="107308" y="29394"/>
                    <a:pt x="151907" y="4536"/>
                  </a:cubicBezTo>
                  <a:cubicBezTo>
                    <a:pt x="158487" y="880"/>
                    <a:pt x="166530" y="1611"/>
                    <a:pt x="173110" y="14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88" name="Google Shape;1388;p67"/>
            <p:cNvSpPr/>
            <p:nvPr/>
          </p:nvSpPr>
          <p:spPr>
            <a:xfrm>
              <a:off x="1416767" y="4295465"/>
              <a:ext cx="2120277" cy="2558955"/>
            </a:xfrm>
            <a:custGeom>
              <a:avLst/>
              <a:gdLst/>
              <a:ahLst/>
              <a:cxnLst/>
              <a:rect l="l" t="t" r="r" b="b"/>
              <a:pathLst>
                <a:path w="2120277" h="2558955" extrusionOk="0">
                  <a:moveTo>
                    <a:pt x="2099075" y="1937418"/>
                  </a:moveTo>
                  <a:cubicBezTo>
                    <a:pt x="2106386" y="1910367"/>
                    <a:pt x="2104192" y="1883315"/>
                    <a:pt x="2107117" y="1856263"/>
                  </a:cubicBezTo>
                  <a:cubicBezTo>
                    <a:pt x="2107848" y="1852608"/>
                    <a:pt x="2115891" y="1850414"/>
                    <a:pt x="2121009" y="1846758"/>
                  </a:cubicBezTo>
                  <a:cubicBezTo>
                    <a:pt x="2101999" y="1838716"/>
                    <a:pt x="2106386" y="1821169"/>
                    <a:pt x="2106386" y="1806546"/>
                  </a:cubicBezTo>
                  <a:cubicBezTo>
                    <a:pt x="2106386" y="1536028"/>
                    <a:pt x="2107117" y="1265510"/>
                    <a:pt x="2105655" y="994992"/>
                  </a:cubicBezTo>
                  <a:cubicBezTo>
                    <a:pt x="2104924" y="834874"/>
                    <a:pt x="2119546" y="673294"/>
                    <a:pt x="2075678" y="516101"/>
                  </a:cubicBezTo>
                  <a:cubicBezTo>
                    <a:pt x="2080796" y="497092"/>
                    <a:pt x="2069098" y="481739"/>
                    <a:pt x="2063249" y="464922"/>
                  </a:cubicBezTo>
                  <a:cubicBezTo>
                    <a:pt x="2049358" y="426904"/>
                    <a:pt x="2028155" y="391809"/>
                    <a:pt x="2012070" y="354522"/>
                  </a:cubicBezTo>
                  <a:cubicBezTo>
                    <a:pt x="1992330" y="342093"/>
                    <a:pt x="1977707" y="325277"/>
                    <a:pt x="1964547" y="306267"/>
                  </a:cubicBezTo>
                  <a:cubicBezTo>
                    <a:pt x="1931646" y="261668"/>
                    <a:pt x="1896551" y="218532"/>
                    <a:pt x="1850490" y="185631"/>
                  </a:cubicBezTo>
                  <a:cubicBezTo>
                    <a:pt x="1850490" y="185631"/>
                    <a:pt x="1850490" y="185631"/>
                    <a:pt x="1850490" y="185631"/>
                  </a:cubicBezTo>
                  <a:cubicBezTo>
                    <a:pt x="1850490" y="185631"/>
                    <a:pt x="1850490" y="185631"/>
                    <a:pt x="1850490" y="185631"/>
                  </a:cubicBezTo>
                  <a:cubicBezTo>
                    <a:pt x="1738627" y="84004"/>
                    <a:pt x="1606293" y="23320"/>
                    <a:pt x="1457142" y="13084"/>
                  </a:cubicBezTo>
                  <a:cubicBezTo>
                    <a:pt x="1204171" y="-4463"/>
                    <a:pt x="950469" y="-3001"/>
                    <a:pt x="697498" y="9428"/>
                  </a:cubicBezTo>
                  <a:cubicBezTo>
                    <a:pt x="385306" y="25513"/>
                    <a:pt x="168891" y="192211"/>
                    <a:pt x="47523" y="480276"/>
                  </a:cubicBezTo>
                  <a:cubicBezTo>
                    <a:pt x="22665" y="538767"/>
                    <a:pt x="15354" y="601644"/>
                    <a:pt x="0" y="662327"/>
                  </a:cubicBezTo>
                  <a:cubicBezTo>
                    <a:pt x="0" y="1084190"/>
                    <a:pt x="0" y="1505321"/>
                    <a:pt x="0" y="1927182"/>
                  </a:cubicBezTo>
                  <a:cubicBezTo>
                    <a:pt x="9505" y="1960815"/>
                    <a:pt x="8042" y="1996640"/>
                    <a:pt x="18278" y="2030272"/>
                  </a:cubicBezTo>
                  <a:cubicBezTo>
                    <a:pt x="52641" y="2150909"/>
                    <a:pt x="114787" y="2256191"/>
                    <a:pt x="200330" y="2346851"/>
                  </a:cubicBezTo>
                  <a:cubicBezTo>
                    <a:pt x="228844" y="2377559"/>
                    <a:pt x="257358" y="2410460"/>
                    <a:pt x="300494" y="2422889"/>
                  </a:cubicBezTo>
                  <a:cubicBezTo>
                    <a:pt x="310730" y="2451403"/>
                    <a:pt x="339976" y="2459446"/>
                    <a:pt x="362641" y="2472606"/>
                  </a:cubicBezTo>
                  <a:cubicBezTo>
                    <a:pt x="454032" y="2525978"/>
                    <a:pt x="552003" y="2559610"/>
                    <a:pt x="658748" y="2563266"/>
                  </a:cubicBezTo>
                  <a:cubicBezTo>
                    <a:pt x="921955" y="2563266"/>
                    <a:pt x="1185162" y="2563266"/>
                    <a:pt x="1448369" y="2563266"/>
                  </a:cubicBezTo>
                  <a:cubicBezTo>
                    <a:pt x="1451293" y="2561804"/>
                    <a:pt x="1454218" y="2558879"/>
                    <a:pt x="1457873" y="2558148"/>
                  </a:cubicBezTo>
                  <a:cubicBezTo>
                    <a:pt x="1797849" y="2503313"/>
                    <a:pt x="2009877" y="2308833"/>
                    <a:pt x="2093225" y="1974706"/>
                  </a:cubicBezTo>
                  <a:cubicBezTo>
                    <a:pt x="2096150" y="1963008"/>
                    <a:pt x="2099075" y="1953503"/>
                    <a:pt x="2113697" y="1955697"/>
                  </a:cubicBezTo>
                  <a:cubicBezTo>
                    <a:pt x="2109310" y="1949848"/>
                    <a:pt x="2096881" y="1947654"/>
                    <a:pt x="2099075" y="1937418"/>
                  </a:cubicBezTo>
                  <a:close/>
                  <a:moveTo>
                    <a:pt x="516178" y="1979824"/>
                  </a:moveTo>
                  <a:cubicBezTo>
                    <a:pt x="416744" y="1979824"/>
                    <a:pt x="337051" y="1901593"/>
                    <a:pt x="336320" y="1802890"/>
                  </a:cubicBezTo>
                  <a:cubicBezTo>
                    <a:pt x="335589" y="1701994"/>
                    <a:pt x="416013" y="1621570"/>
                    <a:pt x="516178" y="1622302"/>
                  </a:cubicBezTo>
                  <a:cubicBezTo>
                    <a:pt x="614880" y="1623033"/>
                    <a:pt x="694574" y="1702726"/>
                    <a:pt x="694574" y="1801428"/>
                  </a:cubicBezTo>
                  <a:cubicBezTo>
                    <a:pt x="694574" y="1900131"/>
                    <a:pt x="614880" y="1979824"/>
                    <a:pt x="516178" y="1979824"/>
                  </a:cubicBezTo>
                  <a:close/>
                  <a:moveTo>
                    <a:pt x="1332850" y="2199163"/>
                  </a:moveTo>
                  <a:cubicBezTo>
                    <a:pt x="1321883" y="2199894"/>
                    <a:pt x="1310916" y="2199894"/>
                    <a:pt x="1299949" y="2199894"/>
                  </a:cubicBezTo>
                  <a:cubicBezTo>
                    <a:pt x="1105469" y="2199894"/>
                    <a:pt x="910988" y="2200625"/>
                    <a:pt x="715776" y="2200625"/>
                  </a:cubicBezTo>
                  <a:cubicBezTo>
                    <a:pt x="686531" y="2177960"/>
                    <a:pt x="686531" y="2169918"/>
                    <a:pt x="715776" y="2145791"/>
                  </a:cubicBezTo>
                  <a:cubicBezTo>
                    <a:pt x="905870" y="2145791"/>
                    <a:pt x="1095233" y="2146522"/>
                    <a:pt x="1285327" y="2146522"/>
                  </a:cubicBezTo>
                  <a:cubicBezTo>
                    <a:pt x="1301412" y="2146522"/>
                    <a:pt x="1316765" y="2145791"/>
                    <a:pt x="1332850" y="2147253"/>
                  </a:cubicBezTo>
                  <a:cubicBezTo>
                    <a:pt x="1348935" y="2148715"/>
                    <a:pt x="1356246" y="2160413"/>
                    <a:pt x="1355515" y="2175036"/>
                  </a:cubicBezTo>
                  <a:cubicBezTo>
                    <a:pt x="1354784" y="2188196"/>
                    <a:pt x="1347473" y="2198432"/>
                    <a:pt x="1332850" y="2199163"/>
                  </a:cubicBezTo>
                  <a:close/>
                  <a:moveTo>
                    <a:pt x="1655279" y="1897937"/>
                  </a:moveTo>
                  <a:cubicBezTo>
                    <a:pt x="1647967" y="1908904"/>
                    <a:pt x="1631882" y="1918409"/>
                    <a:pt x="1637731" y="1935225"/>
                  </a:cubicBezTo>
                  <a:cubicBezTo>
                    <a:pt x="1637000" y="1935225"/>
                    <a:pt x="1635538" y="1935225"/>
                    <a:pt x="1634807" y="1935225"/>
                  </a:cubicBezTo>
                  <a:cubicBezTo>
                    <a:pt x="1612142" y="1932300"/>
                    <a:pt x="1596788" y="1943267"/>
                    <a:pt x="1585090" y="1960083"/>
                  </a:cubicBezTo>
                  <a:cubicBezTo>
                    <a:pt x="1574123" y="1955697"/>
                    <a:pt x="1563156" y="1957890"/>
                    <a:pt x="1551458" y="1960083"/>
                  </a:cubicBezTo>
                  <a:cubicBezTo>
                    <a:pt x="1511977" y="1967395"/>
                    <a:pt x="1476152" y="1956428"/>
                    <a:pt x="1443251" y="1937418"/>
                  </a:cubicBezTo>
                  <a:cubicBezTo>
                    <a:pt x="1377449" y="1899400"/>
                    <a:pt x="1348935" y="1810933"/>
                    <a:pt x="1378180" y="1739282"/>
                  </a:cubicBezTo>
                  <a:cubicBezTo>
                    <a:pt x="1407425" y="1667631"/>
                    <a:pt x="1489312" y="1626688"/>
                    <a:pt x="1563156" y="1645697"/>
                  </a:cubicBezTo>
                  <a:cubicBezTo>
                    <a:pt x="1677944" y="1675674"/>
                    <a:pt x="1721811" y="1796310"/>
                    <a:pt x="1655279" y="1897937"/>
                  </a:cubicBezTo>
                  <a:close/>
                  <a:moveTo>
                    <a:pt x="1786882" y="1405887"/>
                  </a:moveTo>
                  <a:cubicBezTo>
                    <a:pt x="1533911" y="1404424"/>
                    <a:pt x="1280209" y="1405156"/>
                    <a:pt x="1027238" y="1405156"/>
                  </a:cubicBezTo>
                  <a:cubicBezTo>
                    <a:pt x="777922" y="1405156"/>
                    <a:pt x="527876" y="1404424"/>
                    <a:pt x="278561" y="1405887"/>
                  </a:cubicBezTo>
                  <a:cubicBezTo>
                    <a:pt x="244929" y="1405887"/>
                    <a:pt x="239811" y="1396382"/>
                    <a:pt x="239811" y="1365675"/>
                  </a:cubicBezTo>
                  <a:cubicBezTo>
                    <a:pt x="241273" y="1133175"/>
                    <a:pt x="241273" y="900676"/>
                    <a:pt x="239811" y="668177"/>
                  </a:cubicBezTo>
                  <a:cubicBezTo>
                    <a:pt x="239811" y="639663"/>
                    <a:pt x="246391" y="632351"/>
                    <a:pt x="274905" y="632351"/>
                  </a:cubicBezTo>
                  <a:cubicBezTo>
                    <a:pt x="778654" y="633082"/>
                    <a:pt x="1283133" y="633082"/>
                    <a:pt x="1786882" y="632351"/>
                  </a:cubicBezTo>
                  <a:cubicBezTo>
                    <a:pt x="1816858" y="632351"/>
                    <a:pt x="1821976" y="641125"/>
                    <a:pt x="1821976" y="668908"/>
                  </a:cubicBezTo>
                  <a:cubicBezTo>
                    <a:pt x="1821245" y="902869"/>
                    <a:pt x="1820514" y="1136831"/>
                    <a:pt x="1821976" y="1370062"/>
                  </a:cubicBezTo>
                  <a:cubicBezTo>
                    <a:pt x="1821976" y="1398576"/>
                    <a:pt x="1815396" y="1406618"/>
                    <a:pt x="1786882" y="14058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89" name="Google Shape;1389;p67"/>
            <p:cNvSpPr/>
            <p:nvPr/>
          </p:nvSpPr>
          <p:spPr>
            <a:xfrm>
              <a:off x="1812247" y="5067462"/>
              <a:ext cx="723818" cy="95046"/>
            </a:xfrm>
            <a:custGeom>
              <a:avLst/>
              <a:gdLst/>
              <a:ahLst/>
              <a:cxnLst/>
              <a:rect l="l" t="t" r="r" b="b"/>
              <a:pathLst>
                <a:path w="723818" h="95046" extrusionOk="0">
                  <a:moveTo>
                    <a:pt x="662465" y="0"/>
                  </a:moveTo>
                  <a:cubicBezTo>
                    <a:pt x="563031" y="0"/>
                    <a:pt x="462867" y="0"/>
                    <a:pt x="363433" y="0"/>
                  </a:cubicBezTo>
                  <a:cubicBezTo>
                    <a:pt x="263999" y="0"/>
                    <a:pt x="163834" y="0"/>
                    <a:pt x="64401" y="0"/>
                  </a:cubicBezTo>
                  <a:cubicBezTo>
                    <a:pt x="22726" y="0"/>
                    <a:pt x="1523" y="16816"/>
                    <a:pt x="61" y="48986"/>
                  </a:cubicBezTo>
                  <a:cubicBezTo>
                    <a:pt x="-1401" y="78962"/>
                    <a:pt x="23457" y="101627"/>
                    <a:pt x="62207" y="101627"/>
                  </a:cubicBezTo>
                  <a:cubicBezTo>
                    <a:pt x="263268" y="102358"/>
                    <a:pt x="463598" y="102358"/>
                    <a:pt x="664658" y="101627"/>
                  </a:cubicBezTo>
                  <a:cubicBezTo>
                    <a:pt x="706333" y="101627"/>
                    <a:pt x="726073" y="81887"/>
                    <a:pt x="726073" y="49717"/>
                  </a:cubicBezTo>
                  <a:cubicBezTo>
                    <a:pt x="724611" y="16085"/>
                    <a:pt x="705602" y="0"/>
                    <a:pt x="662465" y="0"/>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90" name="Google Shape;1390;p67"/>
            <p:cNvSpPr/>
            <p:nvPr/>
          </p:nvSpPr>
          <p:spPr>
            <a:xfrm>
              <a:off x="1934389" y="5315722"/>
              <a:ext cx="519102" cy="109669"/>
            </a:xfrm>
            <a:custGeom>
              <a:avLst/>
              <a:gdLst/>
              <a:ahLst/>
              <a:cxnLst/>
              <a:rect l="l" t="t" r="r" b="b"/>
              <a:pathLst>
                <a:path w="519102" h="109669" extrusionOk="0">
                  <a:moveTo>
                    <a:pt x="457705" y="325"/>
                  </a:moveTo>
                  <a:cubicBezTo>
                    <a:pt x="391903" y="-406"/>
                    <a:pt x="326102" y="325"/>
                    <a:pt x="261031" y="325"/>
                  </a:cubicBezTo>
                  <a:cubicBezTo>
                    <a:pt x="194498" y="325"/>
                    <a:pt x="127234" y="-406"/>
                    <a:pt x="60701" y="325"/>
                  </a:cubicBezTo>
                  <a:cubicBezTo>
                    <a:pt x="20489" y="1056"/>
                    <a:pt x="749" y="18603"/>
                    <a:pt x="18" y="52235"/>
                  </a:cubicBezTo>
                  <a:cubicBezTo>
                    <a:pt x="-713" y="87330"/>
                    <a:pt x="21220" y="109263"/>
                    <a:pt x="60701" y="109263"/>
                  </a:cubicBezTo>
                  <a:cubicBezTo>
                    <a:pt x="193036" y="109994"/>
                    <a:pt x="326102" y="109994"/>
                    <a:pt x="458436" y="109263"/>
                  </a:cubicBezTo>
                  <a:cubicBezTo>
                    <a:pt x="498648" y="109263"/>
                    <a:pt x="521313" y="87330"/>
                    <a:pt x="521313" y="53698"/>
                  </a:cubicBezTo>
                  <a:cubicBezTo>
                    <a:pt x="521313" y="19335"/>
                    <a:pt x="500111" y="1056"/>
                    <a:pt x="457705" y="325"/>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91" name="Google Shape;1391;p67"/>
            <p:cNvSpPr/>
            <p:nvPr/>
          </p:nvSpPr>
          <p:spPr>
            <a:xfrm>
              <a:off x="2680885" y="5005787"/>
              <a:ext cx="146226" cy="248584"/>
            </a:xfrm>
            <a:custGeom>
              <a:avLst/>
              <a:gdLst/>
              <a:ahLst/>
              <a:cxnLst/>
              <a:rect l="l" t="t" r="r" b="b"/>
              <a:pathLst>
                <a:path w="146226" h="248584" extrusionOk="0">
                  <a:moveTo>
                    <a:pt x="152812" y="240802"/>
                  </a:moveTo>
                  <a:cubicBezTo>
                    <a:pt x="152812" y="227642"/>
                    <a:pt x="146963" y="221793"/>
                    <a:pt x="135265" y="224717"/>
                  </a:cubicBezTo>
                  <a:cubicBezTo>
                    <a:pt x="96515" y="232029"/>
                    <a:pt x="92128" y="211557"/>
                    <a:pt x="95053" y="180118"/>
                  </a:cubicBezTo>
                  <a:cubicBezTo>
                    <a:pt x="97246" y="158184"/>
                    <a:pt x="95784" y="136250"/>
                    <a:pt x="95784" y="114316"/>
                  </a:cubicBezTo>
                  <a:cubicBezTo>
                    <a:pt x="95784" y="94576"/>
                    <a:pt x="95784" y="75567"/>
                    <a:pt x="95784" y="55826"/>
                  </a:cubicBezTo>
                  <a:cubicBezTo>
                    <a:pt x="95784" y="-5589"/>
                    <a:pt x="94322" y="-6320"/>
                    <a:pt x="32907" y="6840"/>
                  </a:cubicBezTo>
                  <a:cubicBezTo>
                    <a:pt x="30713" y="7572"/>
                    <a:pt x="28520" y="8303"/>
                    <a:pt x="25595" y="9034"/>
                  </a:cubicBezTo>
                  <a:cubicBezTo>
                    <a:pt x="12435" y="11227"/>
                    <a:pt x="-3650" y="11227"/>
                    <a:pt x="737" y="30968"/>
                  </a:cubicBezTo>
                  <a:cubicBezTo>
                    <a:pt x="5855" y="53633"/>
                    <a:pt x="23402" y="40472"/>
                    <a:pt x="32175" y="37548"/>
                  </a:cubicBezTo>
                  <a:cubicBezTo>
                    <a:pt x="59227" y="28774"/>
                    <a:pt x="62883" y="39741"/>
                    <a:pt x="61421" y="62406"/>
                  </a:cubicBezTo>
                  <a:cubicBezTo>
                    <a:pt x="59958" y="102618"/>
                    <a:pt x="59958" y="142831"/>
                    <a:pt x="61421" y="182311"/>
                  </a:cubicBezTo>
                  <a:cubicBezTo>
                    <a:pt x="62883" y="210095"/>
                    <a:pt x="61421" y="231297"/>
                    <a:pt x="24864" y="223255"/>
                  </a:cubicBezTo>
                  <a:cubicBezTo>
                    <a:pt x="13897" y="221062"/>
                    <a:pt x="6586" y="223986"/>
                    <a:pt x="6586" y="237878"/>
                  </a:cubicBezTo>
                  <a:cubicBezTo>
                    <a:pt x="6586" y="253231"/>
                    <a:pt x="16091" y="251769"/>
                    <a:pt x="25595" y="251769"/>
                  </a:cubicBezTo>
                  <a:cubicBezTo>
                    <a:pt x="62152" y="251769"/>
                    <a:pt x="98708" y="251769"/>
                    <a:pt x="135265" y="251769"/>
                  </a:cubicBezTo>
                  <a:cubicBezTo>
                    <a:pt x="144038" y="253231"/>
                    <a:pt x="152812" y="253962"/>
                    <a:pt x="152812" y="240802"/>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92" name="Google Shape;1392;p67"/>
            <p:cNvSpPr/>
            <p:nvPr/>
          </p:nvSpPr>
          <p:spPr>
            <a:xfrm>
              <a:off x="2859161" y="5006817"/>
              <a:ext cx="146226" cy="248584"/>
            </a:xfrm>
            <a:custGeom>
              <a:avLst/>
              <a:gdLst/>
              <a:ahLst/>
              <a:cxnLst/>
              <a:rect l="l" t="t" r="r" b="b"/>
              <a:pathLst>
                <a:path w="146226" h="248584" extrusionOk="0">
                  <a:moveTo>
                    <a:pt x="35951" y="36518"/>
                  </a:moveTo>
                  <a:cubicBezTo>
                    <a:pt x="57885" y="31400"/>
                    <a:pt x="63003" y="36518"/>
                    <a:pt x="62272" y="58452"/>
                  </a:cubicBezTo>
                  <a:cubicBezTo>
                    <a:pt x="60810" y="98664"/>
                    <a:pt x="60078" y="138876"/>
                    <a:pt x="62272" y="179088"/>
                  </a:cubicBezTo>
                  <a:cubicBezTo>
                    <a:pt x="64465" y="211258"/>
                    <a:pt x="60078" y="230999"/>
                    <a:pt x="21329" y="223687"/>
                  </a:cubicBezTo>
                  <a:cubicBezTo>
                    <a:pt x="8899" y="221494"/>
                    <a:pt x="4513" y="228074"/>
                    <a:pt x="4513" y="240503"/>
                  </a:cubicBezTo>
                  <a:cubicBezTo>
                    <a:pt x="4513" y="254395"/>
                    <a:pt x="14017" y="252201"/>
                    <a:pt x="22060" y="252201"/>
                  </a:cubicBezTo>
                  <a:cubicBezTo>
                    <a:pt x="56423" y="252201"/>
                    <a:pt x="90055" y="252933"/>
                    <a:pt x="124418" y="252201"/>
                  </a:cubicBezTo>
                  <a:cubicBezTo>
                    <a:pt x="133923" y="252201"/>
                    <a:pt x="150739" y="260975"/>
                    <a:pt x="150739" y="239041"/>
                  </a:cubicBezTo>
                  <a:cubicBezTo>
                    <a:pt x="151470" y="217838"/>
                    <a:pt x="135385" y="222956"/>
                    <a:pt x="125149" y="224418"/>
                  </a:cubicBezTo>
                  <a:cubicBezTo>
                    <a:pt x="98828" y="228074"/>
                    <a:pt x="91517" y="217107"/>
                    <a:pt x="93710" y="192249"/>
                  </a:cubicBezTo>
                  <a:cubicBezTo>
                    <a:pt x="95904" y="166659"/>
                    <a:pt x="94442" y="141069"/>
                    <a:pt x="94442" y="115480"/>
                  </a:cubicBezTo>
                  <a:cubicBezTo>
                    <a:pt x="94442" y="95008"/>
                    <a:pt x="94442" y="73806"/>
                    <a:pt x="94442" y="53334"/>
                  </a:cubicBezTo>
                  <a:cubicBezTo>
                    <a:pt x="94442" y="-4425"/>
                    <a:pt x="92979" y="-5888"/>
                    <a:pt x="35951" y="5810"/>
                  </a:cubicBezTo>
                  <a:cubicBezTo>
                    <a:pt x="34489" y="5810"/>
                    <a:pt x="33758" y="6542"/>
                    <a:pt x="32295" y="6542"/>
                  </a:cubicBezTo>
                  <a:cubicBezTo>
                    <a:pt x="20597" y="13122"/>
                    <a:pt x="-4992" y="4348"/>
                    <a:pt x="857" y="30669"/>
                  </a:cubicBezTo>
                  <a:cubicBezTo>
                    <a:pt x="5975" y="54796"/>
                    <a:pt x="25715" y="38711"/>
                    <a:pt x="35951" y="36518"/>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93" name="Google Shape;1393;p67"/>
            <p:cNvSpPr/>
            <p:nvPr/>
          </p:nvSpPr>
          <p:spPr>
            <a:xfrm>
              <a:off x="2792384" y="5372049"/>
              <a:ext cx="168159" cy="255895"/>
            </a:xfrm>
            <a:custGeom>
              <a:avLst/>
              <a:gdLst/>
              <a:ahLst/>
              <a:cxnLst/>
              <a:rect l="l" t="t" r="r" b="b"/>
              <a:pathLst>
                <a:path w="168159" h="255895" extrusionOk="0">
                  <a:moveTo>
                    <a:pt x="131242" y="123124"/>
                  </a:moveTo>
                  <a:cubicBezTo>
                    <a:pt x="171454" y="88030"/>
                    <a:pt x="178766" y="50743"/>
                    <a:pt x="150983" y="22228"/>
                  </a:cubicBezTo>
                  <a:cubicBezTo>
                    <a:pt x="121737" y="-8479"/>
                    <a:pt x="48624" y="-7017"/>
                    <a:pt x="20842" y="24422"/>
                  </a:cubicBezTo>
                  <a:cubicBezTo>
                    <a:pt x="-4748" y="53667"/>
                    <a:pt x="3294" y="90223"/>
                    <a:pt x="42775" y="122393"/>
                  </a:cubicBezTo>
                  <a:cubicBezTo>
                    <a:pt x="4026" y="147252"/>
                    <a:pt x="-6941" y="171379"/>
                    <a:pt x="4026" y="208666"/>
                  </a:cubicBezTo>
                  <a:cubicBezTo>
                    <a:pt x="14261" y="244492"/>
                    <a:pt x="40582" y="260577"/>
                    <a:pt x="89568" y="259846"/>
                  </a:cubicBezTo>
                  <a:cubicBezTo>
                    <a:pt x="123200" y="259846"/>
                    <a:pt x="153907" y="251803"/>
                    <a:pt x="166336" y="217440"/>
                  </a:cubicBezTo>
                  <a:cubicBezTo>
                    <a:pt x="180959" y="176497"/>
                    <a:pt x="167799" y="145789"/>
                    <a:pt x="131242" y="123124"/>
                  </a:cubicBezTo>
                  <a:close/>
                  <a:moveTo>
                    <a:pt x="41313" y="69021"/>
                  </a:moveTo>
                  <a:cubicBezTo>
                    <a:pt x="40582" y="41969"/>
                    <a:pt x="58860" y="24422"/>
                    <a:pt x="88105" y="25884"/>
                  </a:cubicBezTo>
                  <a:cubicBezTo>
                    <a:pt x="114426" y="27346"/>
                    <a:pt x="132704" y="39044"/>
                    <a:pt x="132704" y="68289"/>
                  </a:cubicBezTo>
                  <a:cubicBezTo>
                    <a:pt x="132704" y="98266"/>
                    <a:pt x="114426" y="107771"/>
                    <a:pt x="87374" y="108502"/>
                  </a:cubicBezTo>
                  <a:cubicBezTo>
                    <a:pt x="61054" y="107771"/>
                    <a:pt x="42044" y="99728"/>
                    <a:pt x="41313" y="69021"/>
                  </a:cubicBezTo>
                  <a:close/>
                  <a:moveTo>
                    <a:pt x="87374" y="232063"/>
                  </a:moveTo>
                  <a:cubicBezTo>
                    <a:pt x="54474" y="232063"/>
                    <a:pt x="35464" y="214515"/>
                    <a:pt x="35464" y="184539"/>
                  </a:cubicBezTo>
                  <a:cubicBezTo>
                    <a:pt x="35464" y="154563"/>
                    <a:pt x="55205" y="135553"/>
                    <a:pt x="86643" y="135553"/>
                  </a:cubicBezTo>
                  <a:cubicBezTo>
                    <a:pt x="118082" y="135553"/>
                    <a:pt x="138554" y="153832"/>
                    <a:pt x="138554" y="183808"/>
                  </a:cubicBezTo>
                  <a:cubicBezTo>
                    <a:pt x="138554" y="214515"/>
                    <a:pt x="119544" y="232063"/>
                    <a:pt x="87374" y="232063"/>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94" name="Google Shape;1394;p67"/>
            <p:cNvSpPr/>
            <p:nvPr/>
          </p:nvSpPr>
          <p:spPr>
            <a:xfrm>
              <a:off x="2967392" y="5371590"/>
              <a:ext cx="168159" cy="255895"/>
            </a:xfrm>
            <a:custGeom>
              <a:avLst/>
              <a:gdLst/>
              <a:ahLst/>
              <a:cxnLst/>
              <a:rect l="l" t="t" r="r" b="b"/>
              <a:pathLst>
                <a:path w="168159" h="255895" extrusionOk="0">
                  <a:moveTo>
                    <a:pt x="162413" y="51933"/>
                  </a:moveTo>
                  <a:cubicBezTo>
                    <a:pt x="149252" y="19032"/>
                    <a:pt x="125856" y="754"/>
                    <a:pt x="90031" y="23"/>
                  </a:cubicBezTo>
                  <a:cubicBezTo>
                    <a:pt x="54937" y="-709"/>
                    <a:pt x="27885" y="16108"/>
                    <a:pt x="15456" y="48277"/>
                  </a:cubicBezTo>
                  <a:cubicBezTo>
                    <a:pt x="-5747" y="103843"/>
                    <a:pt x="-5016" y="160872"/>
                    <a:pt x="16918" y="215706"/>
                  </a:cubicBezTo>
                  <a:cubicBezTo>
                    <a:pt x="28616" y="244951"/>
                    <a:pt x="52743" y="260305"/>
                    <a:pt x="85644" y="261036"/>
                  </a:cubicBezTo>
                  <a:cubicBezTo>
                    <a:pt x="120007" y="261767"/>
                    <a:pt x="144135" y="245682"/>
                    <a:pt x="158757" y="216437"/>
                  </a:cubicBezTo>
                  <a:cubicBezTo>
                    <a:pt x="171917" y="189385"/>
                    <a:pt x="175573" y="160872"/>
                    <a:pt x="174111" y="130895"/>
                  </a:cubicBezTo>
                  <a:cubicBezTo>
                    <a:pt x="176304" y="103843"/>
                    <a:pt x="172649" y="77522"/>
                    <a:pt x="162413" y="51933"/>
                  </a:cubicBezTo>
                  <a:close/>
                  <a:moveTo>
                    <a:pt x="130974" y="202546"/>
                  </a:moveTo>
                  <a:cubicBezTo>
                    <a:pt x="122932" y="220093"/>
                    <a:pt x="111234" y="232522"/>
                    <a:pt x="90031" y="232522"/>
                  </a:cubicBezTo>
                  <a:cubicBezTo>
                    <a:pt x="69559" y="232522"/>
                    <a:pt x="55668" y="223018"/>
                    <a:pt x="48356" y="203277"/>
                  </a:cubicBezTo>
                  <a:cubicBezTo>
                    <a:pt x="30809" y="155023"/>
                    <a:pt x="30809" y="106037"/>
                    <a:pt x="47625" y="57782"/>
                  </a:cubicBezTo>
                  <a:cubicBezTo>
                    <a:pt x="54205" y="39504"/>
                    <a:pt x="67366" y="26343"/>
                    <a:pt x="87838" y="26343"/>
                  </a:cubicBezTo>
                  <a:cubicBezTo>
                    <a:pt x="109771" y="25612"/>
                    <a:pt x="122932" y="39504"/>
                    <a:pt x="130974" y="59244"/>
                  </a:cubicBezTo>
                  <a:cubicBezTo>
                    <a:pt x="141210" y="82640"/>
                    <a:pt x="139017" y="106768"/>
                    <a:pt x="140479" y="130895"/>
                  </a:cubicBezTo>
                  <a:cubicBezTo>
                    <a:pt x="139017" y="155023"/>
                    <a:pt x="140479" y="179881"/>
                    <a:pt x="130974" y="202546"/>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395" name="Google Shape;1395;p67"/>
            <p:cNvSpPr/>
            <p:nvPr/>
          </p:nvSpPr>
          <p:spPr>
            <a:xfrm>
              <a:off x="3021322" y="5003123"/>
              <a:ext cx="168159" cy="255895"/>
            </a:xfrm>
            <a:custGeom>
              <a:avLst/>
              <a:gdLst/>
              <a:ahLst/>
              <a:cxnLst/>
              <a:rect l="l" t="t" r="r" b="b"/>
              <a:pathLst>
                <a:path w="168159" h="255895" extrusionOk="0">
                  <a:moveTo>
                    <a:pt x="160393" y="49717"/>
                  </a:moveTo>
                  <a:cubicBezTo>
                    <a:pt x="145770" y="17547"/>
                    <a:pt x="121643" y="0"/>
                    <a:pt x="86549" y="0"/>
                  </a:cubicBezTo>
                  <a:cubicBezTo>
                    <a:pt x="50723" y="0"/>
                    <a:pt x="25134" y="19010"/>
                    <a:pt x="14167" y="51179"/>
                  </a:cubicBezTo>
                  <a:cubicBezTo>
                    <a:pt x="-4842" y="104552"/>
                    <a:pt x="-4842" y="158655"/>
                    <a:pt x="14898" y="212028"/>
                  </a:cubicBezTo>
                  <a:cubicBezTo>
                    <a:pt x="27327" y="244929"/>
                    <a:pt x="53648" y="261744"/>
                    <a:pt x="88742" y="261744"/>
                  </a:cubicBezTo>
                  <a:cubicBezTo>
                    <a:pt x="122374" y="261014"/>
                    <a:pt x="145770" y="244929"/>
                    <a:pt x="160393" y="214221"/>
                  </a:cubicBezTo>
                  <a:cubicBezTo>
                    <a:pt x="172822" y="187901"/>
                    <a:pt x="174284" y="160118"/>
                    <a:pt x="173553" y="132335"/>
                  </a:cubicBezTo>
                  <a:cubicBezTo>
                    <a:pt x="173553" y="103821"/>
                    <a:pt x="172091" y="76038"/>
                    <a:pt x="160393" y="49717"/>
                  </a:cubicBezTo>
                  <a:close/>
                  <a:moveTo>
                    <a:pt x="127492" y="207641"/>
                  </a:moveTo>
                  <a:cubicBezTo>
                    <a:pt x="120912" y="224457"/>
                    <a:pt x="107752" y="234693"/>
                    <a:pt x="88011" y="233962"/>
                  </a:cubicBezTo>
                  <a:cubicBezTo>
                    <a:pt x="68271" y="233962"/>
                    <a:pt x="55841" y="223726"/>
                    <a:pt x="48530" y="206910"/>
                  </a:cubicBezTo>
                  <a:cubicBezTo>
                    <a:pt x="37563" y="182052"/>
                    <a:pt x="36101" y="155731"/>
                    <a:pt x="34639" y="127948"/>
                  </a:cubicBezTo>
                  <a:cubicBezTo>
                    <a:pt x="36832" y="103090"/>
                    <a:pt x="37563" y="77500"/>
                    <a:pt x="48530" y="54104"/>
                  </a:cubicBezTo>
                  <a:cubicBezTo>
                    <a:pt x="56572" y="37288"/>
                    <a:pt x="69002" y="27783"/>
                    <a:pt x="88011" y="27783"/>
                  </a:cubicBezTo>
                  <a:cubicBezTo>
                    <a:pt x="107752" y="27783"/>
                    <a:pt x="120912" y="37288"/>
                    <a:pt x="127492" y="54835"/>
                  </a:cubicBezTo>
                  <a:cubicBezTo>
                    <a:pt x="146501" y="105283"/>
                    <a:pt x="146501" y="156462"/>
                    <a:pt x="127492" y="207641"/>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sp>
        <p:nvSpPr>
          <p:cNvPr id="1396" name="Google Shape;1396;p67"/>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1397" name="Google Shape;1397;p67"/>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Engineering Productivity</a:t>
            </a:r>
            <a:endParaRPr sz="3600">
              <a:solidFill>
                <a:srgbClr val="FFFFFF"/>
              </a:solidFill>
              <a:latin typeface="Nunito"/>
              <a:ea typeface="Nunito"/>
              <a:cs typeface="Nunito"/>
              <a:sym typeface="Nunito"/>
            </a:endParaRPr>
          </a:p>
        </p:txBody>
      </p:sp>
      <p:sp>
        <p:nvSpPr>
          <p:cNvPr id="1398" name="Google Shape;1398;p67"/>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399" name="Google Shape;1399;p67"/>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400" name="Google Shape;1400;p67"/>
          <p:cNvSpPr txBox="1">
            <a:spLocks noGrp="1"/>
          </p:cNvSpPr>
          <p:nvPr>
            <p:ph type="body" idx="2"/>
          </p:nvPr>
        </p:nvSpPr>
        <p:spPr>
          <a:xfrm>
            <a:off x="4500775" y="2433850"/>
            <a:ext cx="7334700" cy="33204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1800" b="1">
                <a:solidFill>
                  <a:srgbClr val="3A3F50"/>
                </a:solidFill>
                <a:latin typeface="Nunito"/>
                <a:ea typeface="Nunito"/>
                <a:cs typeface="Nunito"/>
                <a:sym typeface="Nunito"/>
              </a:rPr>
              <a:t>Selected framework, programming languages, and libraries are:</a:t>
            </a:r>
            <a:endParaRPr sz="1800" b="1">
              <a:solidFill>
                <a:srgbClr val="3A3F50"/>
              </a:solidFill>
              <a:latin typeface="Nunito"/>
              <a:ea typeface="Nunito"/>
              <a:cs typeface="Nunito"/>
              <a:sym typeface="Nunito"/>
            </a:endParaRPr>
          </a:p>
          <a:p>
            <a:pPr marL="914400" lvl="1" indent="-330200" algn="l" rtl="0">
              <a:lnSpc>
                <a:spcPct val="115000"/>
              </a:lnSpc>
              <a:spcBef>
                <a:spcPts val="1000"/>
              </a:spcBef>
              <a:spcAft>
                <a:spcPts val="0"/>
              </a:spcAft>
              <a:buSzPts val="1600"/>
              <a:buFont typeface="Nunito"/>
              <a:buChar char="➢"/>
            </a:pPr>
            <a:r>
              <a:rPr lang="en-US" sz="1600">
                <a:latin typeface="Nunito"/>
                <a:ea typeface="Nunito"/>
                <a:cs typeface="Nunito"/>
                <a:sym typeface="Nunito"/>
              </a:rPr>
              <a:t>Familiar to software engineering team or easy to learn which could shorten developing period and decrease bugs.</a:t>
            </a:r>
            <a:endParaRPr sz="1600">
              <a:latin typeface="Nunito"/>
              <a:ea typeface="Nunito"/>
              <a:cs typeface="Nunito"/>
              <a:sym typeface="Nunito"/>
            </a:endParaRPr>
          </a:p>
          <a:p>
            <a:pPr marL="914400" lvl="1" indent="-330200" algn="l" rtl="0">
              <a:lnSpc>
                <a:spcPct val="115000"/>
              </a:lnSpc>
              <a:spcBef>
                <a:spcPts val="1000"/>
              </a:spcBef>
              <a:spcAft>
                <a:spcPts val="0"/>
              </a:spcAft>
              <a:buSzPts val="1600"/>
              <a:buFont typeface="Nunito"/>
              <a:buChar char="➢"/>
            </a:pPr>
            <a:r>
              <a:rPr lang="en-US" sz="1600">
                <a:latin typeface="Nunito"/>
                <a:ea typeface="Nunito"/>
                <a:cs typeface="Nunito"/>
                <a:sym typeface="Nunito"/>
              </a:rPr>
              <a:t>Easy to generate test scenarios</a:t>
            </a:r>
            <a:endParaRPr sz="1600">
              <a:latin typeface="Nunito"/>
              <a:ea typeface="Nunito"/>
              <a:cs typeface="Nunito"/>
              <a:sym typeface="Nunito"/>
            </a:endParaRPr>
          </a:p>
          <a:p>
            <a:pPr marL="914400" lvl="1" indent="-330200" algn="l" rtl="0">
              <a:lnSpc>
                <a:spcPct val="115000"/>
              </a:lnSpc>
              <a:spcBef>
                <a:spcPts val="1000"/>
              </a:spcBef>
              <a:spcAft>
                <a:spcPts val="1000"/>
              </a:spcAft>
              <a:buSzPts val="1600"/>
              <a:buFont typeface="Nunito"/>
              <a:buChar char="➢"/>
            </a:pPr>
            <a:r>
              <a:rPr lang="en-US" sz="1600">
                <a:latin typeface="Nunito"/>
                <a:ea typeface="Nunito"/>
                <a:cs typeface="Nunito"/>
                <a:sym typeface="Nunito"/>
              </a:rPr>
              <a:t>Able to display the appropriate plotting functions needed for the reports</a:t>
            </a:r>
            <a:endParaRPr sz="1600">
              <a:latin typeface="Nunito"/>
              <a:ea typeface="Nunito"/>
              <a:cs typeface="Nunito"/>
              <a:sym typeface="Nunito"/>
            </a:endParaRPr>
          </a:p>
        </p:txBody>
      </p:sp>
      <p:sp>
        <p:nvSpPr>
          <p:cNvPr id="1401" name="Google Shape;1401;p67"/>
          <p:cNvSpPr txBox="1"/>
          <p:nvPr/>
        </p:nvSpPr>
        <p:spPr>
          <a:xfrm>
            <a:off x="4500775" y="1768375"/>
            <a:ext cx="7235100" cy="95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latin typeface="Nunito"/>
                <a:ea typeface="Nunito"/>
                <a:cs typeface="Nunito"/>
                <a:sym typeface="Nunito"/>
              </a:rPr>
              <a:t>“If you’re not running scared, you have bad security or a bad security product.”</a:t>
            </a:r>
            <a:r>
              <a:rPr lang="en-US" sz="1800"/>
              <a:t>  - Roger G. Johnston</a:t>
            </a:r>
            <a:endParaRPr sz="1800"/>
          </a:p>
        </p:txBody>
      </p:sp>
      <p:sp>
        <p:nvSpPr>
          <p:cNvPr id="1402" name="Google Shape;1402;p67"/>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07"/>
        <p:cNvGrpSpPr/>
        <p:nvPr/>
      </p:nvGrpSpPr>
      <p:grpSpPr>
        <a:xfrm>
          <a:off x="0" y="0"/>
          <a:ext cx="0" cy="0"/>
          <a:chOff x="0" y="0"/>
          <a:chExt cx="0" cy="0"/>
        </a:xfrm>
      </p:grpSpPr>
      <p:sp>
        <p:nvSpPr>
          <p:cNvPr id="1408" name="Google Shape;1408;p68"/>
          <p:cNvSpPr/>
          <p:nvPr/>
        </p:nvSpPr>
        <p:spPr>
          <a:xfrm>
            <a:off x="2731675" y="2195325"/>
            <a:ext cx="8528100" cy="6558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409" name="Google Shape;1409;p68"/>
          <p:cNvSpPr/>
          <p:nvPr/>
        </p:nvSpPr>
        <p:spPr>
          <a:xfrm>
            <a:off x="3267775" y="2971775"/>
            <a:ext cx="7992000" cy="13482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nvGrpSpPr>
          <p:cNvPr id="1410" name="Google Shape;1410;p68"/>
          <p:cNvGrpSpPr/>
          <p:nvPr/>
        </p:nvGrpSpPr>
        <p:grpSpPr>
          <a:xfrm>
            <a:off x="869240" y="5596182"/>
            <a:ext cx="3865200" cy="655800"/>
            <a:chOff x="562794" y="5596182"/>
            <a:chExt cx="3865200" cy="655800"/>
          </a:xfrm>
        </p:grpSpPr>
        <p:sp>
          <p:nvSpPr>
            <p:cNvPr id="1411" name="Google Shape;1411;p68"/>
            <p:cNvSpPr/>
            <p:nvPr/>
          </p:nvSpPr>
          <p:spPr>
            <a:xfrm>
              <a:off x="1138336" y="5712643"/>
              <a:ext cx="2754900" cy="432000"/>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412" name="Google Shape;1412;p68"/>
            <p:cNvSpPr/>
            <p:nvPr/>
          </p:nvSpPr>
          <p:spPr>
            <a:xfrm>
              <a:off x="562794" y="5596182"/>
              <a:ext cx="3865200" cy="655800"/>
            </a:xfrm>
            <a:prstGeom prst="ellipse">
              <a:avLst/>
            </a:prstGeom>
            <a:solidFill>
              <a:srgbClr val="7F7F7F">
                <a:alpha val="6470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sp>
        <p:nvSpPr>
          <p:cNvPr id="1413" name="Google Shape;1413;p68"/>
          <p:cNvSpPr/>
          <p:nvPr/>
        </p:nvSpPr>
        <p:spPr>
          <a:xfrm>
            <a:off x="2902075" y="4436625"/>
            <a:ext cx="8357700" cy="1348200"/>
          </a:xfrm>
          <a:prstGeom prst="rect">
            <a:avLst/>
          </a:prstGeom>
          <a:solidFill>
            <a:srgbClr val="9FC5E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nvGrpSpPr>
          <p:cNvPr id="1414" name="Google Shape;1414;p68"/>
          <p:cNvGrpSpPr/>
          <p:nvPr/>
        </p:nvGrpSpPr>
        <p:grpSpPr>
          <a:xfrm>
            <a:off x="1317403" y="1911971"/>
            <a:ext cx="2880300" cy="4041556"/>
            <a:chOff x="832917" y="1911896"/>
            <a:chExt cx="2880300" cy="4041556"/>
          </a:xfrm>
        </p:grpSpPr>
        <p:sp>
          <p:nvSpPr>
            <p:cNvPr id="1415" name="Google Shape;1415;p68"/>
            <p:cNvSpPr/>
            <p:nvPr/>
          </p:nvSpPr>
          <p:spPr>
            <a:xfrm>
              <a:off x="832917" y="3073152"/>
              <a:ext cx="2880300" cy="2880300"/>
            </a:xfrm>
            <a:prstGeom prst="ellipse">
              <a:avLst/>
            </a:prstGeom>
            <a:gradFill>
              <a:gsLst>
                <a:gs pos="0">
                  <a:srgbClr val="D4E5F5"/>
                </a:gs>
                <a:gs pos="100000">
                  <a:srgbClr val="70A4D5"/>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416" name="Google Shape;1416;p68"/>
            <p:cNvSpPr/>
            <p:nvPr/>
          </p:nvSpPr>
          <p:spPr>
            <a:xfrm>
              <a:off x="1235967" y="2571775"/>
              <a:ext cx="2076300" cy="2076300"/>
            </a:xfrm>
            <a:prstGeom prst="ellipse">
              <a:avLst/>
            </a:prstGeom>
            <a:gradFill>
              <a:gsLst>
                <a:gs pos="0">
                  <a:srgbClr val="DBD4EB"/>
                </a:gs>
                <a:gs pos="100000">
                  <a:srgbClr val="9180BB"/>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417" name="Google Shape;1417;p68"/>
            <p:cNvSpPr/>
            <p:nvPr/>
          </p:nvSpPr>
          <p:spPr>
            <a:xfrm>
              <a:off x="1607071" y="1911896"/>
              <a:ext cx="1294800" cy="1294800"/>
            </a:xfrm>
            <a:prstGeom prst="ellipse">
              <a:avLst/>
            </a:prstGeom>
            <a:gradFill>
              <a:gsLst>
                <a:gs pos="0">
                  <a:srgbClr val="EAD3DE"/>
                </a:gs>
                <a:gs pos="100000">
                  <a:srgbClr val="BA809C"/>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sp>
        <p:nvSpPr>
          <p:cNvPr id="1418" name="Google Shape;1418;p68"/>
          <p:cNvSpPr txBox="1"/>
          <p:nvPr/>
        </p:nvSpPr>
        <p:spPr>
          <a:xfrm>
            <a:off x="4326750" y="2347745"/>
            <a:ext cx="6224501" cy="507581"/>
          </a:xfrm>
          <a:prstGeom prst="rect">
            <a:avLst/>
          </a:prstGeom>
          <a:noFill/>
          <a:ln>
            <a:noFill/>
          </a:ln>
        </p:spPr>
        <p:txBody>
          <a:bodyPr spcFirstLastPara="1" wrap="square" lIns="91425" tIns="45700" rIns="91425" bIns="45700" anchor="t" anchorCtr="0">
            <a:noAutofit/>
          </a:bodyPr>
          <a:lstStyle/>
          <a:p>
            <a:pPr marL="457200" lvl="0" indent="-317500" algn="l" rtl="0">
              <a:lnSpc>
                <a:spcPct val="115000"/>
              </a:lnSpc>
              <a:spcBef>
                <a:spcPts val="0"/>
              </a:spcBef>
              <a:spcAft>
                <a:spcPts val="0"/>
              </a:spcAft>
              <a:buClr>
                <a:srgbClr val="434343"/>
              </a:buClr>
              <a:buSzPts val="1400"/>
              <a:buFont typeface="Nunito"/>
              <a:buChar char="❖"/>
            </a:pPr>
            <a:r>
              <a:rPr lang="en-US">
                <a:solidFill>
                  <a:srgbClr val="434343"/>
                </a:solidFill>
                <a:latin typeface="Nunito"/>
                <a:ea typeface="Nunito"/>
                <a:cs typeface="Nunito"/>
                <a:sym typeface="Nunito"/>
              </a:rPr>
              <a:t>Optimize app latency</a:t>
            </a:r>
            <a:endParaRPr>
              <a:solidFill>
                <a:srgbClr val="434343"/>
              </a:solidFill>
            </a:endParaRPr>
          </a:p>
        </p:txBody>
      </p:sp>
      <p:sp>
        <p:nvSpPr>
          <p:cNvPr id="1419" name="Google Shape;1419;p68"/>
          <p:cNvSpPr txBox="1"/>
          <p:nvPr/>
        </p:nvSpPr>
        <p:spPr>
          <a:xfrm>
            <a:off x="4318850" y="2971875"/>
            <a:ext cx="6967800" cy="1348200"/>
          </a:xfrm>
          <a:prstGeom prst="rect">
            <a:avLst/>
          </a:prstGeom>
          <a:noFill/>
          <a:ln>
            <a:noFill/>
          </a:ln>
        </p:spPr>
        <p:txBody>
          <a:bodyPr spcFirstLastPara="1" wrap="square" lIns="91425" tIns="45700" rIns="91425" bIns="45700" anchor="t" anchorCtr="0">
            <a:noAutofit/>
          </a:bodyPr>
          <a:lstStyle/>
          <a:p>
            <a:pPr marL="457200" lvl="0" indent="-317500" algn="l" rtl="0">
              <a:lnSpc>
                <a:spcPct val="115000"/>
              </a:lnSpc>
              <a:spcBef>
                <a:spcPts val="0"/>
              </a:spcBef>
              <a:spcAft>
                <a:spcPts val="0"/>
              </a:spcAft>
              <a:buSzPts val="1400"/>
              <a:buFont typeface="Nunito"/>
              <a:buChar char="❖"/>
            </a:pPr>
            <a:r>
              <a:rPr lang="en-US">
                <a:latin typeface="Nunito"/>
                <a:ea typeface="Nunito"/>
                <a:cs typeface="Nunito"/>
                <a:sym typeface="Nunito"/>
              </a:rPr>
              <a:t>Content availability</a:t>
            </a:r>
            <a:endParaRPr>
              <a:latin typeface="Nunito"/>
              <a:ea typeface="Nunito"/>
              <a:cs typeface="Nunito"/>
              <a:sym typeface="Nunito"/>
            </a:endParaRPr>
          </a:p>
          <a:p>
            <a:pPr marL="914400" lvl="1" indent="-317500" algn="l" rtl="0">
              <a:lnSpc>
                <a:spcPct val="115000"/>
              </a:lnSpc>
              <a:spcBef>
                <a:spcPts val="0"/>
              </a:spcBef>
              <a:spcAft>
                <a:spcPts val="0"/>
              </a:spcAft>
              <a:buSzPts val="1400"/>
              <a:buFont typeface="Nunito"/>
              <a:buChar char="➢"/>
            </a:pPr>
            <a:r>
              <a:rPr lang="en-US">
                <a:latin typeface="Nunito"/>
                <a:ea typeface="Nunito"/>
                <a:cs typeface="Nunito"/>
                <a:sym typeface="Nunito"/>
              </a:rPr>
              <a:t>Example: When the network is off, nurse unit manager and chief surgeon need to check the daily/monthly report, cache enable the system provides the report in offline mode.</a:t>
            </a:r>
            <a:endParaRPr/>
          </a:p>
        </p:txBody>
      </p:sp>
      <p:sp>
        <p:nvSpPr>
          <p:cNvPr id="1420" name="Google Shape;1420;p68"/>
          <p:cNvSpPr txBox="1"/>
          <p:nvPr/>
        </p:nvSpPr>
        <p:spPr>
          <a:xfrm>
            <a:off x="4318850" y="4436625"/>
            <a:ext cx="6281400" cy="1228200"/>
          </a:xfrm>
          <a:prstGeom prst="rect">
            <a:avLst/>
          </a:prstGeom>
          <a:noFill/>
          <a:ln>
            <a:noFill/>
          </a:ln>
        </p:spPr>
        <p:txBody>
          <a:bodyPr spcFirstLastPara="1" wrap="square" lIns="91425" tIns="45700" rIns="91425" bIns="45700" anchor="t" anchorCtr="0">
            <a:noAutofit/>
          </a:bodyPr>
          <a:lstStyle/>
          <a:p>
            <a:pPr marL="457200" lvl="0" indent="-317500" algn="l" rtl="0">
              <a:lnSpc>
                <a:spcPct val="115000"/>
              </a:lnSpc>
              <a:spcBef>
                <a:spcPts val="0"/>
              </a:spcBef>
              <a:spcAft>
                <a:spcPts val="0"/>
              </a:spcAft>
              <a:buSzPts val="1400"/>
              <a:buFont typeface="Nunito"/>
              <a:buChar char="❖"/>
            </a:pPr>
            <a:r>
              <a:rPr lang="en-US">
                <a:latin typeface="Nunito"/>
                <a:ea typeface="Nunito"/>
                <a:cs typeface="Nunito"/>
                <a:sym typeface="Nunito"/>
              </a:rPr>
              <a:t>Avoids network congestion</a:t>
            </a:r>
            <a:endParaRPr>
              <a:latin typeface="Nunito"/>
              <a:ea typeface="Nunito"/>
              <a:cs typeface="Nunito"/>
              <a:sym typeface="Nunito"/>
            </a:endParaRPr>
          </a:p>
          <a:p>
            <a:pPr marL="914400" lvl="1" indent="-317500" algn="l" rtl="0">
              <a:lnSpc>
                <a:spcPct val="115000"/>
              </a:lnSpc>
              <a:spcBef>
                <a:spcPts val="0"/>
              </a:spcBef>
              <a:spcAft>
                <a:spcPts val="0"/>
              </a:spcAft>
              <a:buSzPts val="1400"/>
              <a:buFont typeface="Nunito"/>
              <a:buChar char="➢"/>
            </a:pPr>
            <a:r>
              <a:rPr lang="en-US">
                <a:latin typeface="Nunito"/>
                <a:ea typeface="Nunito"/>
                <a:cs typeface="Nunito"/>
                <a:sym typeface="Nunito"/>
              </a:rPr>
              <a:t>Example: If the nurse unit manager wants to retrieve a 3 month report for team staff performance evaluation, cache would help to avoid network congestion when they want to see a longer time period information.</a:t>
            </a:r>
            <a:endParaRPr/>
          </a:p>
        </p:txBody>
      </p:sp>
      <p:sp>
        <p:nvSpPr>
          <p:cNvPr id="1421" name="Google Shape;1421;p68"/>
          <p:cNvSpPr txBox="1"/>
          <p:nvPr/>
        </p:nvSpPr>
        <p:spPr>
          <a:xfrm>
            <a:off x="2261238" y="2837968"/>
            <a:ext cx="1052700" cy="2769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1200">
              <a:solidFill>
                <a:schemeClr val="lt1"/>
              </a:solidFill>
              <a:latin typeface="Arial"/>
              <a:ea typeface="Arial"/>
              <a:cs typeface="Arial"/>
              <a:sym typeface="Arial"/>
            </a:endParaRPr>
          </a:p>
        </p:txBody>
      </p:sp>
      <p:sp>
        <p:nvSpPr>
          <p:cNvPr id="1422" name="Google Shape;1422;p68"/>
          <p:cNvSpPr/>
          <p:nvPr/>
        </p:nvSpPr>
        <p:spPr>
          <a:xfrm>
            <a:off x="2616577" y="3566024"/>
            <a:ext cx="342043" cy="330041"/>
          </a:xfrm>
          <a:custGeom>
            <a:avLst/>
            <a:gdLst/>
            <a:ahLst/>
            <a:cxnLst/>
            <a:rect l="l" t="t" r="r" b="b"/>
            <a:pathLst>
              <a:path w="1628775" h="1571625" extrusionOk="0">
                <a:moveTo>
                  <a:pt x="434340" y="348984"/>
                </a:moveTo>
                <a:cubicBezTo>
                  <a:pt x="464820" y="181343"/>
                  <a:pt x="552450" y="67996"/>
                  <a:pt x="708660" y="18466"/>
                </a:cubicBezTo>
                <a:cubicBezTo>
                  <a:pt x="929640" y="-51066"/>
                  <a:pt x="1155383" y="82284"/>
                  <a:pt x="1204913" y="308979"/>
                </a:cubicBezTo>
                <a:cubicBezTo>
                  <a:pt x="1212533" y="344221"/>
                  <a:pt x="1225868" y="350888"/>
                  <a:pt x="1258253" y="349936"/>
                </a:cubicBezTo>
                <a:cubicBezTo>
                  <a:pt x="1326833" y="348031"/>
                  <a:pt x="1394460" y="348984"/>
                  <a:pt x="1463040" y="348984"/>
                </a:cubicBezTo>
                <a:cubicBezTo>
                  <a:pt x="1568768" y="349936"/>
                  <a:pt x="1636395" y="415659"/>
                  <a:pt x="1636395" y="520434"/>
                </a:cubicBezTo>
                <a:cubicBezTo>
                  <a:pt x="1636395" y="817613"/>
                  <a:pt x="1636395" y="1113841"/>
                  <a:pt x="1636395" y="1411021"/>
                </a:cubicBezTo>
                <a:cubicBezTo>
                  <a:pt x="1636395" y="1511986"/>
                  <a:pt x="1569720" y="1579613"/>
                  <a:pt x="1470660" y="1579613"/>
                </a:cubicBezTo>
                <a:cubicBezTo>
                  <a:pt x="1035368" y="1580566"/>
                  <a:pt x="601028" y="1580566"/>
                  <a:pt x="165735" y="1579613"/>
                </a:cubicBezTo>
                <a:cubicBezTo>
                  <a:pt x="63818" y="1579613"/>
                  <a:pt x="0" y="1513891"/>
                  <a:pt x="0" y="1411974"/>
                </a:cubicBezTo>
                <a:cubicBezTo>
                  <a:pt x="0" y="1113841"/>
                  <a:pt x="0" y="814756"/>
                  <a:pt x="0" y="516624"/>
                </a:cubicBezTo>
                <a:cubicBezTo>
                  <a:pt x="0" y="415659"/>
                  <a:pt x="65722" y="348984"/>
                  <a:pt x="166688" y="348984"/>
                </a:cubicBezTo>
                <a:cubicBezTo>
                  <a:pt x="254318" y="348031"/>
                  <a:pt x="342900" y="348984"/>
                  <a:pt x="434340" y="348984"/>
                </a:cubicBezTo>
                <a:close/>
                <a:moveTo>
                  <a:pt x="504825" y="881431"/>
                </a:moveTo>
                <a:cubicBezTo>
                  <a:pt x="504825" y="941438"/>
                  <a:pt x="504825" y="994779"/>
                  <a:pt x="504825" y="1051929"/>
                </a:cubicBezTo>
                <a:cubicBezTo>
                  <a:pt x="562928" y="1051929"/>
                  <a:pt x="617220" y="1053834"/>
                  <a:pt x="670560" y="1050976"/>
                </a:cubicBezTo>
                <a:cubicBezTo>
                  <a:pt x="716280" y="1049071"/>
                  <a:pt x="733425" y="1068121"/>
                  <a:pt x="732472" y="1112888"/>
                </a:cubicBezTo>
                <a:cubicBezTo>
                  <a:pt x="730568" y="1168134"/>
                  <a:pt x="732472" y="1222426"/>
                  <a:pt x="732472" y="1279576"/>
                </a:cubicBezTo>
                <a:cubicBezTo>
                  <a:pt x="791528" y="1279576"/>
                  <a:pt x="844868" y="1279576"/>
                  <a:pt x="902970" y="1279576"/>
                </a:cubicBezTo>
                <a:cubicBezTo>
                  <a:pt x="902970" y="1235761"/>
                  <a:pt x="902970" y="1194804"/>
                  <a:pt x="902970" y="1154799"/>
                </a:cubicBezTo>
                <a:cubicBezTo>
                  <a:pt x="902970" y="1051929"/>
                  <a:pt x="902970" y="1051929"/>
                  <a:pt x="1002983" y="1051929"/>
                </a:cubicBezTo>
                <a:cubicBezTo>
                  <a:pt x="1044893" y="1051929"/>
                  <a:pt x="1087755" y="1051929"/>
                  <a:pt x="1131570" y="1051929"/>
                </a:cubicBezTo>
                <a:cubicBezTo>
                  <a:pt x="1131570" y="992874"/>
                  <a:pt x="1131570" y="938581"/>
                  <a:pt x="1131570" y="881431"/>
                </a:cubicBezTo>
                <a:cubicBezTo>
                  <a:pt x="1072515" y="881431"/>
                  <a:pt x="1017270" y="881431"/>
                  <a:pt x="962025" y="881431"/>
                </a:cubicBezTo>
                <a:cubicBezTo>
                  <a:pt x="921068" y="881431"/>
                  <a:pt x="901065" y="863334"/>
                  <a:pt x="902018" y="820471"/>
                </a:cubicBezTo>
                <a:cubicBezTo>
                  <a:pt x="903922" y="765226"/>
                  <a:pt x="902018" y="709981"/>
                  <a:pt x="902018" y="652831"/>
                </a:cubicBezTo>
                <a:cubicBezTo>
                  <a:pt x="842010" y="652831"/>
                  <a:pt x="787718" y="652831"/>
                  <a:pt x="731520" y="652831"/>
                </a:cubicBezTo>
                <a:cubicBezTo>
                  <a:pt x="731520" y="709029"/>
                  <a:pt x="731520" y="760463"/>
                  <a:pt x="731520" y="812851"/>
                </a:cubicBezTo>
                <a:cubicBezTo>
                  <a:pt x="731520" y="869049"/>
                  <a:pt x="720090" y="880479"/>
                  <a:pt x="665797" y="880479"/>
                </a:cubicBezTo>
                <a:cubicBezTo>
                  <a:pt x="612458" y="881431"/>
                  <a:pt x="559118" y="881431"/>
                  <a:pt x="504825" y="881431"/>
                </a:cubicBezTo>
                <a:close/>
                <a:moveTo>
                  <a:pt x="516255" y="346126"/>
                </a:moveTo>
                <a:cubicBezTo>
                  <a:pt x="722947" y="346126"/>
                  <a:pt x="925830" y="346126"/>
                  <a:pt x="1129665" y="346126"/>
                </a:cubicBezTo>
                <a:cubicBezTo>
                  <a:pt x="1119188" y="208966"/>
                  <a:pt x="989647" y="86093"/>
                  <a:pt x="850583" y="79426"/>
                </a:cubicBezTo>
                <a:cubicBezTo>
                  <a:pt x="679133" y="70854"/>
                  <a:pt x="543878" y="176581"/>
                  <a:pt x="516255" y="34612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3" name="Google Shape;1423;p68"/>
          <p:cNvSpPr/>
          <p:nvPr/>
        </p:nvSpPr>
        <p:spPr>
          <a:xfrm>
            <a:off x="2550611" y="2371721"/>
            <a:ext cx="413885" cy="416052"/>
          </a:xfrm>
          <a:custGeom>
            <a:avLst/>
            <a:gdLst/>
            <a:ahLst/>
            <a:cxnLst/>
            <a:rect l="l" t="t" r="r" b="b"/>
            <a:pathLst>
              <a:path w="1819275" h="1828800" extrusionOk="0">
                <a:moveTo>
                  <a:pt x="549912" y="1441204"/>
                </a:moveTo>
                <a:cubicBezTo>
                  <a:pt x="494667" y="1497402"/>
                  <a:pt x="447042" y="1545979"/>
                  <a:pt x="387035" y="1605987"/>
                </a:cubicBezTo>
                <a:cubicBezTo>
                  <a:pt x="409894" y="1624084"/>
                  <a:pt x="435612" y="1642182"/>
                  <a:pt x="459424" y="1663137"/>
                </a:cubicBezTo>
                <a:cubicBezTo>
                  <a:pt x="485142" y="1686949"/>
                  <a:pt x="484190" y="1712666"/>
                  <a:pt x="460377" y="1738384"/>
                </a:cubicBezTo>
                <a:cubicBezTo>
                  <a:pt x="459424" y="1739337"/>
                  <a:pt x="458472" y="1740289"/>
                  <a:pt x="457519" y="1742194"/>
                </a:cubicBezTo>
                <a:cubicBezTo>
                  <a:pt x="341315" y="1857446"/>
                  <a:pt x="361317" y="1858399"/>
                  <a:pt x="251779" y="1747909"/>
                </a:cubicBezTo>
                <a:cubicBezTo>
                  <a:pt x="177484" y="1672662"/>
                  <a:pt x="102237" y="1596462"/>
                  <a:pt x="26037" y="1523119"/>
                </a:cubicBezTo>
                <a:cubicBezTo>
                  <a:pt x="-5396" y="1492639"/>
                  <a:pt x="-11110" y="1466921"/>
                  <a:pt x="24132" y="1435489"/>
                </a:cubicBezTo>
                <a:cubicBezTo>
                  <a:pt x="47944" y="1414534"/>
                  <a:pt x="69852" y="1391674"/>
                  <a:pt x="91759" y="1367862"/>
                </a:cubicBezTo>
                <a:cubicBezTo>
                  <a:pt x="115572" y="1343096"/>
                  <a:pt x="139384" y="1345002"/>
                  <a:pt x="162244" y="1365957"/>
                </a:cubicBezTo>
                <a:cubicBezTo>
                  <a:pt x="185104" y="1387864"/>
                  <a:pt x="205107" y="1412629"/>
                  <a:pt x="224157" y="1434537"/>
                </a:cubicBezTo>
                <a:cubicBezTo>
                  <a:pt x="278449" y="1380244"/>
                  <a:pt x="327027" y="1330714"/>
                  <a:pt x="386082" y="1270707"/>
                </a:cubicBezTo>
                <a:cubicBezTo>
                  <a:pt x="368937" y="1257371"/>
                  <a:pt x="346077" y="1243084"/>
                  <a:pt x="327027" y="1224987"/>
                </a:cubicBezTo>
                <a:cubicBezTo>
                  <a:pt x="287974" y="1186887"/>
                  <a:pt x="288927" y="1169741"/>
                  <a:pt x="327979" y="1130689"/>
                </a:cubicBezTo>
                <a:cubicBezTo>
                  <a:pt x="567057" y="891612"/>
                  <a:pt x="809944" y="656344"/>
                  <a:pt x="1042354" y="411552"/>
                </a:cubicBezTo>
                <a:cubicBezTo>
                  <a:pt x="1122365" y="326779"/>
                  <a:pt x="1215710" y="290584"/>
                  <a:pt x="1321437" y="265819"/>
                </a:cubicBezTo>
                <a:cubicBezTo>
                  <a:pt x="1393827" y="248674"/>
                  <a:pt x="1466217" y="232482"/>
                  <a:pt x="1538607" y="213432"/>
                </a:cubicBezTo>
                <a:cubicBezTo>
                  <a:pt x="1554799" y="209621"/>
                  <a:pt x="1570040" y="198191"/>
                  <a:pt x="1581469" y="186762"/>
                </a:cubicBezTo>
                <a:cubicBezTo>
                  <a:pt x="1634810" y="135327"/>
                  <a:pt x="1687197" y="81987"/>
                  <a:pt x="1739585" y="28646"/>
                </a:cubicBezTo>
                <a:cubicBezTo>
                  <a:pt x="1760540" y="7691"/>
                  <a:pt x="1783399" y="-15168"/>
                  <a:pt x="1811974" y="13407"/>
                </a:cubicBezTo>
                <a:cubicBezTo>
                  <a:pt x="1841502" y="42934"/>
                  <a:pt x="1819594" y="66746"/>
                  <a:pt x="1797687" y="90559"/>
                </a:cubicBezTo>
                <a:cubicBezTo>
                  <a:pt x="1735774" y="157234"/>
                  <a:pt x="1659574" y="216289"/>
                  <a:pt x="1617665" y="294394"/>
                </a:cubicBezTo>
                <a:cubicBezTo>
                  <a:pt x="1575754" y="373452"/>
                  <a:pt x="1564324" y="469654"/>
                  <a:pt x="1547179" y="559189"/>
                </a:cubicBezTo>
                <a:cubicBezTo>
                  <a:pt x="1529082" y="650629"/>
                  <a:pt x="1483362" y="719209"/>
                  <a:pt x="1416687" y="783027"/>
                </a:cubicBezTo>
                <a:cubicBezTo>
                  <a:pt x="1179515" y="1014484"/>
                  <a:pt x="947104" y="1250704"/>
                  <a:pt x="711837" y="1485019"/>
                </a:cubicBezTo>
                <a:cubicBezTo>
                  <a:pt x="652782" y="1544074"/>
                  <a:pt x="645162" y="1545027"/>
                  <a:pt x="586107" y="1485971"/>
                </a:cubicBezTo>
                <a:cubicBezTo>
                  <a:pt x="574677" y="1471684"/>
                  <a:pt x="563247" y="1456444"/>
                  <a:pt x="549912" y="1441204"/>
                </a:cubicBezTo>
                <a:close/>
                <a:moveTo>
                  <a:pt x="643257" y="1421202"/>
                </a:moveTo>
                <a:cubicBezTo>
                  <a:pt x="899479" y="1165932"/>
                  <a:pt x="1151892" y="912566"/>
                  <a:pt x="1397637" y="667774"/>
                </a:cubicBezTo>
                <a:cubicBezTo>
                  <a:pt x="1319532" y="586812"/>
                  <a:pt x="1239522" y="503944"/>
                  <a:pt x="1156654" y="418219"/>
                </a:cubicBezTo>
                <a:cubicBezTo>
                  <a:pt x="1142367" y="433459"/>
                  <a:pt x="1128079" y="448699"/>
                  <a:pt x="1109982" y="466796"/>
                </a:cubicBezTo>
                <a:cubicBezTo>
                  <a:pt x="1150940" y="505849"/>
                  <a:pt x="1187135" y="541091"/>
                  <a:pt x="1224282" y="576334"/>
                </a:cubicBezTo>
                <a:cubicBezTo>
                  <a:pt x="1245237" y="596337"/>
                  <a:pt x="1261429" y="620149"/>
                  <a:pt x="1236665" y="645866"/>
                </a:cubicBezTo>
                <a:cubicBezTo>
                  <a:pt x="1209994" y="673489"/>
                  <a:pt x="1185229" y="657296"/>
                  <a:pt x="1163322" y="634437"/>
                </a:cubicBezTo>
                <a:cubicBezTo>
                  <a:pt x="1128079" y="596337"/>
                  <a:pt x="1092837" y="558237"/>
                  <a:pt x="1062357" y="523946"/>
                </a:cubicBezTo>
                <a:cubicBezTo>
                  <a:pt x="1030924" y="552521"/>
                  <a:pt x="1009017" y="572524"/>
                  <a:pt x="983299" y="595384"/>
                </a:cubicBezTo>
                <a:cubicBezTo>
                  <a:pt x="1008065" y="619196"/>
                  <a:pt x="1031877" y="640152"/>
                  <a:pt x="1054737" y="662059"/>
                </a:cubicBezTo>
                <a:cubicBezTo>
                  <a:pt x="1075692" y="682062"/>
                  <a:pt x="1084265" y="705874"/>
                  <a:pt x="1061404" y="728734"/>
                </a:cubicBezTo>
                <a:cubicBezTo>
                  <a:pt x="1039497" y="750641"/>
                  <a:pt x="1014732" y="743021"/>
                  <a:pt x="994729" y="722066"/>
                </a:cubicBezTo>
                <a:cubicBezTo>
                  <a:pt x="972822" y="698254"/>
                  <a:pt x="949962" y="674441"/>
                  <a:pt x="932817" y="656344"/>
                </a:cubicBezTo>
                <a:cubicBezTo>
                  <a:pt x="907099" y="677299"/>
                  <a:pt x="888049" y="692539"/>
                  <a:pt x="861379" y="714446"/>
                </a:cubicBezTo>
                <a:cubicBezTo>
                  <a:pt x="906147" y="756357"/>
                  <a:pt x="948057" y="792552"/>
                  <a:pt x="985204" y="832557"/>
                </a:cubicBezTo>
                <a:cubicBezTo>
                  <a:pt x="995682" y="843987"/>
                  <a:pt x="998540" y="871609"/>
                  <a:pt x="991872" y="885896"/>
                </a:cubicBezTo>
                <a:cubicBezTo>
                  <a:pt x="987110" y="896374"/>
                  <a:pt x="960440" y="900184"/>
                  <a:pt x="943294" y="899232"/>
                </a:cubicBezTo>
                <a:cubicBezTo>
                  <a:pt x="931865" y="898279"/>
                  <a:pt x="919482" y="883991"/>
                  <a:pt x="909957" y="873514"/>
                </a:cubicBezTo>
                <a:cubicBezTo>
                  <a:pt x="877572" y="837319"/>
                  <a:pt x="846140" y="800171"/>
                  <a:pt x="814707" y="763024"/>
                </a:cubicBezTo>
                <a:cubicBezTo>
                  <a:pt x="810897" y="767787"/>
                  <a:pt x="807087" y="772549"/>
                  <a:pt x="803277" y="777312"/>
                </a:cubicBezTo>
                <a:cubicBezTo>
                  <a:pt x="781369" y="797314"/>
                  <a:pt x="760415" y="817316"/>
                  <a:pt x="731840" y="843034"/>
                </a:cubicBezTo>
                <a:cubicBezTo>
                  <a:pt x="758510" y="866846"/>
                  <a:pt x="782322" y="887802"/>
                  <a:pt x="806135" y="908757"/>
                </a:cubicBezTo>
                <a:cubicBezTo>
                  <a:pt x="828042" y="928759"/>
                  <a:pt x="836615" y="956382"/>
                  <a:pt x="813754" y="973527"/>
                </a:cubicBezTo>
                <a:cubicBezTo>
                  <a:pt x="800419" y="983052"/>
                  <a:pt x="764224" y="978289"/>
                  <a:pt x="748985" y="966859"/>
                </a:cubicBezTo>
                <a:cubicBezTo>
                  <a:pt x="723267" y="947809"/>
                  <a:pt x="707074" y="917329"/>
                  <a:pt x="686119" y="891612"/>
                </a:cubicBezTo>
                <a:cubicBezTo>
                  <a:pt x="682310" y="895421"/>
                  <a:pt x="677547" y="899232"/>
                  <a:pt x="673737" y="903041"/>
                </a:cubicBezTo>
                <a:cubicBezTo>
                  <a:pt x="656592" y="918282"/>
                  <a:pt x="638494" y="934474"/>
                  <a:pt x="613729" y="956382"/>
                </a:cubicBezTo>
                <a:cubicBezTo>
                  <a:pt x="656592" y="996387"/>
                  <a:pt x="695644" y="1031629"/>
                  <a:pt x="733744" y="1067824"/>
                </a:cubicBezTo>
                <a:cubicBezTo>
                  <a:pt x="755652" y="1088779"/>
                  <a:pt x="768035" y="1113544"/>
                  <a:pt x="744222" y="1138309"/>
                </a:cubicBezTo>
                <a:cubicBezTo>
                  <a:pt x="719457" y="1163074"/>
                  <a:pt x="694692" y="1148787"/>
                  <a:pt x="674690" y="1126879"/>
                </a:cubicBezTo>
                <a:cubicBezTo>
                  <a:pt x="639447" y="1088779"/>
                  <a:pt x="603252" y="1050679"/>
                  <a:pt x="566104" y="1010674"/>
                </a:cubicBezTo>
                <a:cubicBezTo>
                  <a:pt x="538482" y="1038296"/>
                  <a:pt x="518479" y="1060204"/>
                  <a:pt x="490857" y="1087827"/>
                </a:cubicBezTo>
                <a:cubicBezTo>
                  <a:pt x="516574" y="1110687"/>
                  <a:pt x="541340" y="1132594"/>
                  <a:pt x="565152" y="1155454"/>
                </a:cubicBezTo>
                <a:cubicBezTo>
                  <a:pt x="586107" y="1175457"/>
                  <a:pt x="592774" y="1204032"/>
                  <a:pt x="568010" y="1221177"/>
                </a:cubicBezTo>
                <a:cubicBezTo>
                  <a:pt x="554674" y="1229749"/>
                  <a:pt x="522290" y="1224034"/>
                  <a:pt x="507049" y="1212604"/>
                </a:cubicBezTo>
                <a:cubicBezTo>
                  <a:pt x="481332" y="1193554"/>
                  <a:pt x="461329" y="1164979"/>
                  <a:pt x="436565" y="1137357"/>
                </a:cubicBezTo>
                <a:cubicBezTo>
                  <a:pt x="419419" y="1153549"/>
                  <a:pt x="409894" y="1162121"/>
                  <a:pt x="398465" y="1172599"/>
                </a:cubicBezTo>
                <a:cubicBezTo>
                  <a:pt x="407990" y="1184029"/>
                  <a:pt x="412752" y="1190696"/>
                  <a:pt x="417515" y="1196412"/>
                </a:cubicBezTo>
                <a:cubicBezTo>
                  <a:pt x="495619" y="1272612"/>
                  <a:pt x="571819" y="1348812"/>
                  <a:pt x="643257" y="142120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4" name="Google Shape;1424;p68"/>
          <p:cNvSpPr/>
          <p:nvPr/>
        </p:nvSpPr>
        <p:spPr>
          <a:xfrm>
            <a:off x="2536829" y="4889156"/>
            <a:ext cx="441457" cy="325416"/>
          </a:xfrm>
          <a:custGeom>
            <a:avLst/>
            <a:gdLst/>
            <a:ahLst/>
            <a:cxnLst/>
            <a:rect l="l" t="t" r="r" b="b"/>
            <a:pathLst>
              <a:path w="438171" h="322994" extrusionOk="0">
                <a:moveTo>
                  <a:pt x="285241" y="156774"/>
                </a:moveTo>
                <a:cubicBezTo>
                  <a:pt x="266530" y="156973"/>
                  <a:pt x="250407" y="173096"/>
                  <a:pt x="250805" y="191807"/>
                </a:cubicBezTo>
                <a:cubicBezTo>
                  <a:pt x="251203" y="210120"/>
                  <a:pt x="267326" y="225845"/>
                  <a:pt x="285639" y="225646"/>
                </a:cubicBezTo>
                <a:cubicBezTo>
                  <a:pt x="304748" y="225646"/>
                  <a:pt x="320472" y="209921"/>
                  <a:pt x="320273" y="190812"/>
                </a:cubicBezTo>
                <a:cubicBezTo>
                  <a:pt x="320074" y="171902"/>
                  <a:pt x="304548" y="156575"/>
                  <a:pt x="285241" y="156774"/>
                </a:cubicBezTo>
                <a:close/>
                <a:moveTo>
                  <a:pt x="286435" y="113978"/>
                </a:moveTo>
                <a:cubicBezTo>
                  <a:pt x="328434" y="114177"/>
                  <a:pt x="362671" y="148613"/>
                  <a:pt x="362671" y="190812"/>
                </a:cubicBezTo>
                <a:cubicBezTo>
                  <a:pt x="362671" y="233608"/>
                  <a:pt x="328236" y="267844"/>
                  <a:pt x="285440" y="267844"/>
                </a:cubicBezTo>
                <a:cubicBezTo>
                  <a:pt x="242445" y="267844"/>
                  <a:pt x="208805" y="234006"/>
                  <a:pt x="209004" y="190613"/>
                </a:cubicBezTo>
                <a:cubicBezTo>
                  <a:pt x="209004" y="147817"/>
                  <a:pt x="243241" y="113978"/>
                  <a:pt x="286435" y="113978"/>
                </a:cubicBezTo>
                <a:close/>
                <a:moveTo>
                  <a:pt x="286236" y="97457"/>
                </a:moveTo>
                <a:cubicBezTo>
                  <a:pt x="234682" y="97059"/>
                  <a:pt x="192681" y="138262"/>
                  <a:pt x="192084" y="190414"/>
                </a:cubicBezTo>
                <a:cubicBezTo>
                  <a:pt x="191487" y="240773"/>
                  <a:pt x="232890" y="284166"/>
                  <a:pt x="282056" y="284565"/>
                </a:cubicBezTo>
                <a:cubicBezTo>
                  <a:pt x="336198" y="284963"/>
                  <a:pt x="378396" y="245352"/>
                  <a:pt x="378993" y="193798"/>
                </a:cubicBezTo>
                <a:cubicBezTo>
                  <a:pt x="379591" y="140054"/>
                  <a:pt x="338984" y="97855"/>
                  <a:pt x="286236" y="97457"/>
                </a:cubicBezTo>
                <a:close/>
                <a:moveTo>
                  <a:pt x="166407" y="89893"/>
                </a:moveTo>
                <a:cubicBezTo>
                  <a:pt x="206018" y="90490"/>
                  <a:pt x="245828" y="90291"/>
                  <a:pt x="285639" y="90291"/>
                </a:cubicBezTo>
                <a:cubicBezTo>
                  <a:pt x="325449" y="90291"/>
                  <a:pt x="365259" y="90490"/>
                  <a:pt x="405069" y="90092"/>
                </a:cubicBezTo>
                <a:cubicBezTo>
                  <a:pt x="412434" y="90092"/>
                  <a:pt x="416415" y="92480"/>
                  <a:pt x="419600" y="98850"/>
                </a:cubicBezTo>
                <a:cubicBezTo>
                  <a:pt x="445078" y="150205"/>
                  <a:pt x="445078" y="201560"/>
                  <a:pt x="415022" y="250527"/>
                </a:cubicBezTo>
                <a:cubicBezTo>
                  <a:pt x="384169" y="300887"/>
                  <a:pt x="337193" y="325569"/>
                  <a:pt x="278075" y="322782"/>
                </a:cubicBezTo>
                <a:cubicBezTo>
                  <a:pt x="166208" y="317806"/>
                  <a:pt x="98132" y="196186"/>
                  <a:pt x="151677" y="98452"/>
                </a:cubicBezTo>
                <a:cubicBezTo>
                  <a:pt x="155260" y="92082"/>
                  <a:pt x="159042" y="89893"/>
                  <a:pt x="166407" y="89893"/>
                </a:cubicBezTo>
                <a:close/>
                <a:moveTo>
                  <a:pt x="156304" y="494"/>
                </a:moveTo>
                <a:cubicBezTo>
                  <a:pt x="171183" y="-1621"/>
                  <a:pt x="186610" y="3007"/>
                  <a:pt x="197060" y="15249"/>
                </a:cubicBezTo>
                <a:cubicBezTo>
                  <a:pt x="202434" y="21817"/>
                  <a:pt x="205022" y="30775"/>
                  <a:pt x="209402" y="39135"/>
                </a:cubicBezTo>
                <a:cubicBezTo>
                  <a:pt x="278074" y="-277"/>
                  <a:pt x="360680" y="21618"/>
                  <a:pt x="400689" y="72575"/>
                </a:cubicBezTo>
                <a:cubicBezTo>
                  <a:pt x="323856" y="72575"/>
                  <a:pt x="247819" y="72575"/>
                  <a:pt x="169193" y="72575"/>
                </a:cubicBezTo>
                <a:cubicBezTo>
                  <a:pt x="174368" y="67201"/>
                  <a:pt x="178150" y="63220"/>
                  <a:pt x="182131" y="59438"/>
                </a:cubicBezTo>
                <a:cubicBezTo>
                  <a:pt x="194871" y="47495"/>
                  <a:pt x="191288" y="26993"/>
                  <a:pt x="174965" y="20225"/>
                </a:cubicBezTo>
                <a:cubicBezTo>
                  <a:pt x="160236" y="14054"/>
                  <a:pt x="144909" y="18433"/>
                  <a:pt x="135752" y="32367"/>
                </a:cubicBezTo>
                <a:cubicBezTo>
                  <a:pt x="126596" y="46300"/>
                  <a:pt x="124008" y="62423"/>
                  <a:pt x="123212" y="78746"/>
                </a:cubicBezTo>
                <a:cubicBezTo>
                  <a:pt x="121421" y="112982"/>
                  <a:pt x="116843" y="146821"/>
                  <a:pt x="100919" y="177873"/>
                </a:cubicBezTo>
                <a:cubicBezTo>
                  <a:pt x="89772" y="199172"/>
                  <a:pt x="74445" y="215295"/>
                  <a:pt x="49762" y="219873"/>
                </a:cubicBezTo>
                <a:cubicBezTo>
                  <a:pt x="34635" y="222660"/>
                  <a:pt x="19905" y="219873"/>
                  <a:pt x="6170" y="213901"/>
                </a:cubicBezTo>
                <a:cubicBezTo>
                  <a:pt x="3185" y="212508"/>
                  <a:pt x="1990" y="206935"/>
                  <a:pt x="0" y="203153"/>
                </a:cubicBezTo>
                <a:cubicBezTo>
                  <a:pt x="3782" y="201361"/>
                  <a:pt x="7564" y="199371"/>
                  <a:pt x="11346" y="197778"/>
                </a:cubicBezTo>
                <a:cubicBezTo>
                  <a:pt x="11744" y="197579"/>
                  <a:pt x="12540" y="197977"/>
                  <a:pt x="13336" y="198177"/>
                </a:cubicBezTo>
                <a:cubicBezTo>
                  <a:pt x="52549" y="208925"/>
                  <a:pt x="72653" y="199570"/>
                  <a:pt x="89174" y="162148"/>
                </a:cubicBezTo>
                <a:cubicBezTo>
                  <a:pt x="99923" y="137864"/>
                  <a:pt x="103904" y="111987"/>
                  <a:pt x="105298" y="85712"/>
                </a:cubicBezTo>
                <a:cubicBezTo>
                  <a:pt x="106492" y="65011"/>
                  <a:pt x="108483" y="44708"/>
                  <a:pt x="118833" y="26196"/>
                </a:cubicBezTo>
                <a:cubicBezTo>
                  <a:pt x="127094" y="11467"/>
                  <a:pt x="141425" y="2609"/>
                  <a:pt x="156304" y="49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425" name="Google Shape;1425;p68"/>
          <p:cNvSpPr txBox="1"/>
          <p:nvPr/>
        </p:nvSpPr>
        <p:spPr>
          <a:xfrm>
            <a:off x="457200" y="1533788"/>
            <a:ext cx="11573100" cy="488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000"/>
              </a:spcAft>
              <a:buClr>
                <a:schemeClr val="dk1"/>
              </a:buClr>
              <a:buSzPts val="1100"/>
              <a:buFont typeface="Arial"/>
              <a:buNone/>
            </a:pPr>
            <a:r>
              <a:rPr lang="en-US" sz="1600" b="1">
                <a:solidFill>
                  <a:srgbClr val="3A3F50"/>
                </a:solidFill>
                <a:latin typeface="Nunito"/>
                <a:ea typeface="Nunito"/>
                <a:cs typeface="Nunito"/>
                <a:sym typeface="Nunito"/>
              </a:rPr>
              <a:t>To build a functionally efficient app, caching is one of the most significant aspects. Advantages include</a:t>
            </a:r>
            <a:r>
              <a:rPr lang="en-US" sz="1600" b="1" baseline="30000">
                <a:solidFill>
                  <a:srgbClr val="3A3F50"/>
                </a:solidFill>
                <a:latin typeface="Nunito"/>
                <a:ea typeface="Nunito"/>
                <a:cs typeface="Nunito"/>
                <a:sym typeface="Nunito"/>
              </a:rPr>
              <a:t>16</a:t>
            </a:r>
            <a:r>
              <a:rPr lang="en-US" sz="1600" b="1">
                <a:solidFill>
                  <a:srgbClr val="3A3F50"/>
                </a:solidFill>
                <a:latin typeface="Nunito"/>
                <a:ea typeface="Nunito"/>
                <a:cs typeface="Nunito"/>
                <a:sym typeface="Nunito"/>
              </a:rPr>
              <a:t>:</a:t>
            </a:r>
            <a:endParaRPr sz="1600" b="1">
              <a:latin typeface="Nunito"/>
              <a:ea typeface="Nunito"/>
              <a:cs typeface="Nunito"/>
              <a:sym typeface="Nunito"/>
            </a:endParaRPr>
          </a:p>
        </p:txBody>
      </p:sp>
      <p:sp>
        <p:nvSpPr>
          <p:cNvPr id="1426" name="Google Shape;1426;p68"/>
          <p:cNvSpPr txBox="1"/>
          <p:nvPr/>
        </p:nvSpPr>
        <p:spPr>
          <a:xfrm>
            <a:off x="457200" y="6360475"/>
            <a:ext cx="10073700" cy="4161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900">
                <a:latin typeface="Nunito Light"/>
                <a:ea typeface="Nunito Light"/>
                <a:cs typeface="Nunito Light"/>
                <a:sym typeface="Nunito Light"/>
              </a:rPr>
              <a:t>[16] Vinit S. (n.d.). How Caching Helps In Improving Performance Of Application. Retrieved from https://www.clariontech.com/blog/how-caching-helps-in-improving-performance-of-the-application</a:t>
            </a:r>
            <a:endParaRPr sz="900">
              <a:latin typeface="Nunito Light"/>
              <a:ea typeface="Nunito Light"/>
              <a:cs typeface="Nunito Light"/>
              <a:sym typeface="Nunito Light"/>
            </a:endParaRPr>
          </a:p>
        </p:txBody>
      </p:sp>
      <p:sp>
        <p:nvSpPr>
          <p:cNvPr id="1427" name="Google Shape;1427;p68"/>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1428" name="Google Shape;1428;p68"/>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Cache</a:t>
            </a:r>
            <a:endParaRPr sz="3600">
              <a:solidFill>
                <a:srgbClr val="FFFFFF"/>
              </a:solidFill>
              <a:latin typeface="Nunito"/>
              <a:ea typeface="Nunito"/>
              <a:cs typeface="Nunito"/>
              <a:sym typeface="Nunito"/>
            </a:endParaRPr>
          </a:p>
        </p:txBody>
      </p:sp>
      <p:sp>
        <p:nvSpPr>
          <p:cNvPr id="1429" name="Google Shape;1429;p68"/>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430" name="Google Shape;1430;p68"/>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1431" name="Google Shape;1431;p68"/>
          <p:cNvSpPr txBox="1"/>
          <p:nvPr/>
        </p:nvSpPr>
        <p:spPr>
          <a:xfrm>
            <a:off x="5245400" y="5864600"/>
            <a:ext cx="6351300" cy="41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666666"/>
                </a:solidFill>
                <a:latin typeface="Nunito"/>
                <a:ea typeface="Nunito"/>
                <a:cs typeface="Nunito"/>
                <a:sym typeface="Nunito"/>
              </a:rPr>
              <a:t>“Big wins from low-hanging fruit.”  -Alex Landau</a:t>
            </a:r>
            <a:endParaRPr sz="1800">
              <a:solidFill>
                <a:srgbClr val="666666"/>
              </a:solidFill>
              <a:latin typeface="Nunito"/>
              <a:ea typeface="Nunito"/>
              <a:cs typeface="Nunito"/>
              <a:sym typeface="Nunito"/>
            </a:endParaRPr>
          </a:p>
        </p:txBody>
      </p:sp>
      <p:sp>
        <p:nvSpPr>
          <p:cNvPr id="1432" name="Google Shape;1432;p68"/>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36</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36"/>
        <p:cNvGrpSpPr/>
        <p:nvPr/>
      </p:nvGrpSpPr>
      <p:grpSpPr>
        <a:xfrm>
          <a:off x="0" y="0"/>
          <a:ext cx="0" cy="0"/>
          <a:chOff x="0" y="0"/>
          <a:chExt cx="0" cy="0"/>
        </a:xfrm>
      </p:grpSpPr>
      <p:sp>
        <p:nvSpPr>
          <p:cNvPr id="1437" name="Google Shape;1437;p69"/>
          <p:cNvSpPr/>
          <p:nvPr/>
        </p:nvSpPr>
        <p:spPr>
          <a:xfrm>
            <a:off x="0" y="-3600"/>
            <a:ext cx="2831400" cy="6861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1438" name="Google Shape;1438;p69"/>
          <p:cNvGrpSpPr/>
          <p:nvPr/>
        </p:nvGrpSpPr>
        <p:grpSpPr>
          <a:xfrm>
            <a:off x="159574" y="4614277"/>
            <a:ext cx="2466841" cy="2132781"/>
            <a:chOff x="478634" y="5086273"/>
            <a:chExt cx="1919720" cy="1659751"/>
          </a:xfrm>
        </p:grpSpPr>
        <p:sp>
          <p:nvSpPr>
            <p:cNvPr id="1439" name="Google Shape;1439;p69"/>
            <p:cNvSpPr/>
            <p:nvPr/>
          </p:nvSpPr>
          <p:spPr>
            <a:xfrm>
              <a:off x="1259632" y="5702855"/>
              <a:ext cx="1138722" cy="1043169"/>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440" name="Google Shape;1440;p69"/>
            <p:cNvSpPr/>
            <p:nvPr/>
          </p:nvSpPr>
          <p:spPr>
            <a:xfrm rot="-507302">
              <a:off x="1098551" y="5147094"/>
              <a:ext cx="887410" cy="812945"/>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441" name="Google Shape;1441;p69"/>
            <p:cNvSpPr/>
            <p:nvPr/>
          </p:nvSpPr>
          <p:spPr>
            <a:xfrm rot="-520390">
              <a:off x="523485" y="5877646"/>
              <a:ext cx="707935" cy="648530"/>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sp>
        <p:nvSpPr>
          <p:cNvPr id="1442" name="Google Shape;1442;p69"/>
          <p:cNvSpPr txBox="1"/>
          <p:nvPr/>
        </p:nvSpPr>
        <p:spPr>
          <a:xfrm>
            <a:off x="371800" y="393500"/>
            <a:ext cx="2254500" cy="2287800"/>
          </a:xfrm>
          <a:prstGeom prst="rect">
            <a:avLst/>
          </a:prstGeom>
          <a:noFill/>
          <a:ln>
            <a:noFill/>
          </a:ln>
        </p:spPr>
        <p:txBody>
          <a:bodyPr spcFirstLastPara="1" wrap="square" lIns="72000" tIns="0" rIns="36000" bIns="0" anchor="t" anchorCtr="0">
            <a:noAutofit/>
          </a:bodyPr>
          <a:lstStyle/>
          <a:p>
            <a:pPr marL="0" marR="0" lvl="0" indent="0" algn="l" rtl="0">
              <a:spcBef>
                <a:spcPts val="0"/>
              </a:spcBef>
              <a:spcAft>
                <a:spcPts val="0"/>
              </a:spcAft>
              <a:buNone/>
            </a:pPr>
            <a:r>
              <a:rPr lang="en-US" sz="3200">
                <a:solidFill>
                  <a:schemeClr val="lt1"/>
                </a:solidFill>
                <a:latin typeface="Nunito"/>
                <a:ea typeface="Nunito"/>
                <a:cs typeface="Nunito"/>
                <a:sym typeface="Nunito"/>
              </a:rPr>
              <a:t>Data Security</a:t>
            </a:r>
            <a:endParaRPr sz="3200">
              <a:solidFill>
                <a:schemeClr val="lt1"/>
              </a:solidFill>
              <a:latin typeface="Nunito"/>
              <a:ea typeface="Nunito"/>
              <a:cs typeface="Nunito"/>
              <a:sym typeface="Nunito"/>
            </a:endParaRPr>
          </a:p>
          <a:p>
            <a:pPr marL="0" marR="0" lvl="0" indent="0" algn="l" rtl="0">
              <a:spcBef>
                <a:spcPts val="0"/>
              </a:spcBef>
              <a:spcAft>
                <a:spcPts val="0"/>
              </a:spcAft>
              <a:buNone/>
            </a:pPr>
            <a:endParaRPr sz="3200">
              <a:solidFill>
                <a:schemeClr val="lt1"/>
              </a:solidFill>
            </a:endParaRPr>
          </a:p>
        </p:txBody>
      </p:sp>
      <p:sp>
        <p:nvSpPr>
          <p:cNvPr id="1443" name="Google Shape;1443;p69"/>
          <p:cNvSpPr txBox="1"/>
          <p:nvPr/>
        </p:nvSpPr>
        <p:spPr>
          <a:xfrm>
            <a:off x="2902300" y="296300"/>
            <a:ext cx="8241000" cy="300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b="1">
                <a:solidFill>
                  <a:srgbClr val="666666"/>
                </a:solidFill>
                <a:latin typeface="Nunito"/>
                <a:ea typeface="Nunito"/>
                <a:cs typeface="Nunito"/>
                <a:sym typeface="Nunito"/>
              </a:rPr>
              <a:t>Internal: </a:t>
            </a:r>
            <a:endParaRPr b="1">
              <a:solidFill>
                <a:srgbClr val="666666"/>
              </a:solidFill>
              <a:latin typeface="Nunito"/>
              <a:ea typeface="Nunito"/>
              <a:cs typeface="Nunito"/>
              <a:sym typeface="Nunito"/>
            </a:endParaRPr>
          </a:p>
          <a:p>
            <a:pPr marL="0" lvl="0" indent="0" algn="l" rtl="0">
              <a:lnSpc>
                <a:spcPct val="115000"/>
              </a:lnSpc>
              <a:spcBef>
                <a:spcPts val="1000"/>
              </a:spcBef>
              <a:spcAft>
                <a:spcPts val="0"/>
              </a:spcAft>
              <a:buNone/>
            </a:pPr>
            <a:r>
              <a:rPr lang="en-US">
                <a:latin typeface="Nunito"/>
                <a:ea typeface="Nunito"/>
                <a:cs typeface="Nunito"/>
                <a:sym typeface="Nunito"/>
              </a:rPr>
              <a:t>Limit data warehouse access for operational employee</a:t>
            </a:r>
            <a:endParaRPr>
              <a:latin typeface="Nunito"/>
              <a:ea typeface="Nunito"/>
              <a:cs typeface="Nunito"/>
              <a:sym typeface="Nunito"/>
            </a:endParaRPr>
          </a:p>
          <a:p>
            <a:pPr marL="457200" lvl="0" indent="-317500" algn="l" rtl="0">
              <a:lnSpc>
                <a:spcPct val="115000"/>
              </a:lnSpc>
              <a:spcBef>
                <a:spcPts val="1000"/>
              </a:spcBef>
              <a:spcAft>
                <a:spcPts val="0"/>
              </a:spcAft>
              <a:buClr>
                <a:srgbClr val="000000"/>
              </a:buClr>
              <a:buSzPts val="1400"/>
              <a:buFont typeface="Nunito"/>
              <a:buChar char="❖"/>
            </a:pPr>
            <a:r>
              <a:rPr lang="en-US">
                <a:latin typeface="Nunito"/>
                <a:ea typeface="Nunito"/>
                <a:cs typeface="Nunito"/>
                <a:sym typeface="Nunito"/>
              </a:rPr>
              <a:t>Generate APIs and query architecture to provide reports</a:t>
            </a:r>
            <a:endParaRPr>
              <a:latin typeface="Nunito"/>
              <a:ea typeface="Nunito"/>
              <a:cs typeface="Nunito"/>
              <a:sym typeface="Nunito"/>
            </a:endParaRPr>
          </a:p>
          <a:p>
            <a:pPr marL="457200" lvl="0" indent="-317500" algn="l" rtl="0">
              <a:lnSpc>
                <a:spcPct val="115000"/>
              </a:lnSpc>
              <a:spcBef>
                <a:spcPts val="1000"/>
              </a:spcBef>
              <a:spcAft>
                <a:spcPts val="0"/>
              </a:spcAft>
              <a:buClr>
                <a:srgbClr val="000000"/>
              </a:buClr>
              <a:buSzPts val="1400"/>
              <a:buFont typeface="Nunito"/>
              <a:buChar char="❖"/>
            </a:pPr>
            <a:r>
              <a:rPr lang="en-US">
                <a:latin typeface="Nunito"/>
                <a:ea typeface="Nunito"/>
                <a:cs typeface="Nunito"/>
                <a:sym typeface="Nunito"/>
              </a:rPr>
              <a:t>Tables and charts to satisfy their work requirement.</a:t>
            </a:r>
            <a:endParaRPr>
              <a:latin typeface="Nunito"/>
              <a:ea typeface="Nunito"/>
              <a:cs typeface="Nunito"/>
              <a:sym typeface="Nunito"/>
            </a:endParaRPr>
          </a:p>
          <a:p>
            <a:pPr marL="457200" lvl="0" indent="-317500" algn="l" rtl="0">
              <a:lnSpc>
                <a:spcPct val="115000"/>
              </a:lnSpc>
              <a:spcBef>
                <a:spcPts val="1000"/>
              </a:spcBef>
              <a:spcAft>
                <a:spcPts val="0"/>
              </a:spcAft>
              <a:buClr>
                <a:srgbClr val="000000"/>
              </a:buClr>
              <a:buSzPts val="1400"/>
              <a:buFont typeface="Nunito"/>
              <a:buChar char="❖"/>
            </a:pPr>
            <a:r>
              <a:rPr lang="en-US">
                <a:latin typeface="Nunito"/>
                <a:ea typeface="Nunito"/>
                <a:cs typeface="Nunito"/>
                <a:sym typeface="Nunito"/>
              </a:rPr>
              <a:t>How it helps:</a:t>
            </a:r>
            <a:endParaRPr>
              <a:latin typeface="Nunito"/>
              <a:ea typeface="Nunito"/>
              <a:cs typeface="Nunito"/>
              <a:sym typeface="Nunito"/>
            </a:endParaRPr>
          </a:p>
          <a:p>
            <a:pPr marL="914400" lvl="1" indent="-317500" algn="l" rtl="0">
              <a:lnSpc>
                <a:spcPct val="115000"/>
              </a:lnSpc>
              <a:spcBef>
                <a:spcPts val="1000"/>
              </a:spcBef>
              <a:spcAft>
                <a:spcPts val="0"/>
              </a:spcAft>
              <a:buClr>
                <a:srgbClr val="000000"/>
              </a:buClr>
              <a:buSzPts val="1400"/>
              <a:buFont typeface="Nunito"/>
              <a:buChar char="➢"/>
            </a:pPr>
            <a:r>
              <a:rPr lang="en-US">
                <a:latin typeface="Nunito"/>
                <a:ea typeface="Nunito"/>
                <a:cs typeface="Nunito"/>
                <a:sym typeface="Nunito"/>
              </a:rPr>
              <a:t>Mitigate data leaking and data tampering from internal hacker</a:t>
            </a:r>
            <a:endParaRPr>
              <a:latin typeface="Nunito"/>
              <a:ea typeface="Nunito"/>
              <a:cs typeface="Nunito"/>
              <a:sym typeface="Nunito"/>
            </a:endParaRPr>
          </a:p>
          <a:p>
            <a:pPr marL="914400" lvl="1" indent="-317500" algn="l" rtl="0">
              <a:lnSpc>
                <a:spcPct val="115000"/>
              </a:lnSpc>
              <a:spcBef>
                <a:spcPts val="1000"/>
              </a:spcBef>
              <a:spcAft>
                <a:spcPts val="1000"/>
              </a:spcAft>
              <a:buClr>
                <a:srgbClr val="000000"/>
              </a:buClr>
              <a:buSzPts val="1400"/>
              <a:buFont typeface="Nunito"/>
              <a:buChar char="➢"/>
            </a:pPr>
            <a:r>
              <a:rPr lang="en-US">
                <a:latin typeface="Nunito"/>
                <a:ea typeface="Nunito"/>
                <a:cs typeface="Nunito"/>
                <a:sym typeface="Nunito"/>
              </a:rPr>
              <a:t>Prevents accidentally modification or deletion of data by non-technical professionals</a:t>
            </a:r>
            <a:endParaRPr>
              <a:latin typeface="Nunito"/>
              <a:ea typeface="Nunito"/>
              <a:cs typeface="Nunito"/>
              <a:sym typeface="Nunito"/>
            </a:endParaRPr>
          </a:p>
        </p:txBody>
      </p:sp>
      <p:sp>
        <p:nvSpPr>
          <p:cNvPr id="1444" name="Google Shape;1444;p69"/>
          <p:cNvSpPr txBox="1"/>
          <p:nvPr/>
        </p:nvSpPr>
        <p:spPr>
          <a:xfrm>
            <a:off x="2983138" y="3821525"/>
            <a:ext cx="5447400" cy="2367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b="1">
                <a:solidFill>
                  <a:srgbClr val="666666"/>
                </a:solidFill>
                <a:latin typeface="Nunito"/>
                <a:ea typeface="Nunito"/>
                <a:cs typeface="Nunito"/>
                <a:sym typeface="Nunito"/>
              </a:rPr>
              <a:t>External:</a:t>
            </a:r>
            <a:endParaRPr b="1">
              <a:solidFill>
                <a:srgbClr val="666666"/>
              </a:solidFill>
              <a:latin typeface="Nunito"/>
              <a:ea typeface="Nunito"/>
              <a:cs typeface="Nunito"/>
              <a:sym typeface="Nunito"/>
            </a:endParaRPr>
          </a:p>
          <a:p>
            <a:pPr marL="457200" lvl="0" indent="-317500" algn="l" rtl="0">
              <a:lnSpc>
                <a:spcPct val="115000"/>
              </a:lnSpc>
              <a:spcBef>
                <a:spcPts val="1000"/>
              </a:spcBef>
              <a:spcAft>
                <a:spcPts val="0"/>
              </a:spcAft>
              <a:buClr>
                <a:schemeClr val="dk1"/>
              </a:buClr>
              <a:buSzPts val="1400"/>
              <a:buFont typeface="Nunito"/>
              <a:buChar char="❖"/>
            </a:pPr>
            <a:r>
              <a:rPr lang="en-US">
                <a:solidFill>
                  <a:schemeClr val="dk1"/>
                </a:solidFill>
                <a:latin typeface="Nunito"/>
                <a:ea typeface="Nunito"/>
                <a:cs typeface="Nunito"/>
                <a:sym typeface="Nunito"/>
              </a:rPr>
              <a:t>Front-end code encryption is used to avoid data and information leaking in the case of a data breach by an expert hacker</a:t>
            </a:r>
            <a:endParaRPr>
              <a:solidFill>
                <a:schemeClr val="dk1"/>
              </a:solidFill>
              <a:latin typeface="Nunito"/>
              <a:ea typeface="Nunito"/>
              <a:cs typeface="Nunito"/>
              <a:sym typeface="Nunito"/>
            </a:endParaRPr>
          </a:p>
          <a:p>
            <a:pPr marL="457200" lvl="0" indent="-317500" algn="l" rtl="0">
              <a:lnSpc>
                <a:spcPct val="115000"/>
              </a:lnSpc>
              <a:spcBef>
                <a:spcPts val="1000"/>
              </a:spcBef>
              <a:spcAft>
                <a:spcPts val="1000"/>
              </a:spcAft>
              <a:buClr>
                <a:schemeClr val="dk1"/>
              </a:buClr>
              <a:buSzPts val="1400"/>
              <a:buFont typeface="Nunito"/>
              <a:buChar char="❖"/>
            </a:pPr>
            <a:r>
              <a:rPr lang="en-US">
                <a:solidFill>
                  <a:schemeClr val="dk1"/>
                </a:solidFill>
                <a:latin typeface="Nunito"/>
                <a:ea typeface="Nunito"/>
                <a:cs typeface="Nunito"/>
                <a:sym typeface="Nunito"/>
              </a:rPr>
              <a:t>Applied asymmetric encryption will help to protect data security during the data connection.</a:t>
            </a:r>
            <a:endParaRPr>
              <a:latin typeface="Nunito"/>
              <a:ea typeface="Nunito"/>
              <a:cs typeface="Nunito"/>
              <a:sym typeface="Nunito"/>
            </a:endParaRPr>
          </a:p>
        </p:txBody>
      </p:sp>
      <p:pic>
        <p:nvPicPr>
          <p:cNvPr id="1445" name="Google Shape;1445;p69"/>
          <p:cNvPicPr preferRelativeResize="0"/>
          <p:nvPr/>
        </p:nvPicPr>
        <p:blipFill>
          <a:blip r:embed="rId3">
            <a:alphaModFix/>
          </a:blip>
          <a:stretch>
            <a:fillRect/>
          </a:stretch>
        </p:blipFill>
        <p:spPr>
          <a:xfrm>
            <a:off x="8430552" y="3303498"/>
            <a:ext cx="3510473" cy="2632850"/>
          </a:xfrm>
          <a:prstGeom prst="rect">
            <a:avLst/>
          </a:prstGeom>
          <a:noFill/>
          <a:ln>
            <a:noFill/>
          </a:ln>
        </p:spPr>
      </p:pic>
      <p:sp>
        <p:nvSpPr>
          <p:cNvPr id="1446" name="Google Shape;1446;p69"/>
          <p:cNvSpPr txBox="1"/>
          <p:nvPr/>
        </p:nvSpPr>
        <p:spPr>
          <a:xfrm>
            <a:off x="8491425" y="6189125"/>
            <a:ext cx="3510600" cy="4161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900">
                <a:latin typeface="Nunito Light"/>
                <a:ea typeface="Nunito Light"/>
                <a:cs typeface="Nunito Light"/>
                <a:sym typeface="Nunito Light"/>
              </a:rPr>
              <a:t>[17] Whitman, M. E., &amp; Mattord, H. J. (2012). Principles of Information Security (pg. 368) (4th ed.). Andover, England: Cengage Learning EMEA.</a:t>
            </a:r>
            <a:endParaRPr sz="900">
              <a:latin typeface="Nunito Light"/>
              <a:ea typeface="Nunito Light"/>
              <a:cs typeface="Nunito Light"/>
              <a:sym typeface="Nunito Light"/>
            </a:endParaRPr>
          </a:p>
        </p:txBody>
      </p:sp>
      <p:sp>
        <p:nvSpPr>
          <p:cNvPr id="1447" name="Google Shape;1447;p69"/>
          <p:cNvSpPr txBox="1"/>
          <p:nvPr/>
        </p:nvSpPr>
        <p:spPr>
          <a:xfrm>
            <a:off x="24550" y="2042350"/>
            <a:ext cx="2831400" cy="4068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600">
                <a:solidFill>
                  <a:srgbClr val="FFFFFF"/>
                </a:solidFill>
                <a:latin typeface="Nunito"/>
                <a:ea typeface="Nunito"/>
                <a:cs typeface="Nunito"/>
                <a:sym typeface="Nunito"/>
              </a:rPr>
              <a:t>“The more money that can be made from defeating a technology, the more attacks, attackers, and hackers will appear.”</a:t>
            </a:r>
            <a:endParaRPr sz="1600">
              <a:solidFill>
                <a:srgbClr val="FFFFFF"/>
              </a:solidFill>
              <a:latin typeface="Nunito"/>
              <a:ea typeface="Nunito"/>
              <a:cs typeface="Nunito"/>
              <a:sym typeface="Nunito"/>
            </a:endParaRPr>
          </a:p>
          <a:p>
            <a:pPr marL="0" lvl="0" indent="0" algn="ctr" rtl="0">
              <a:spcBef>
                <a:spcPts val="0"/>
              </a:spcBef>
              <a:spcAft>
                <a:spcPts val="0"/>
              </a:spcAft>
              <a:buNone/>
            </a:pPr>
            <a:endParaRPr sz="1600">
              <a:solidFill>
                <a:srgbClr val="FFFFFF"/>
              </a:solidFill>
              <a:latin typeface="Nunito"/>
              <a:ea typeface="Nunito"/>
              <a:cs typeface="Nunito"/>
              <a:sym typeface="Nunito"/>
            </a:endParaRPr>
          </a:p>
          <a:p>
            <a:pPr marL="0" lvl="0" indent="0" algn="ctr" rtl="0">
              <a:spcBef>
                <a:spcPts val="0"/>
              </a:spcBef>
              <a:spcAft>
                <a:spcPts val="0"/>
              </a:spcAft>
              <a:buNone/>
            </a:pPr>
            <a:r>
              <a:rPr lang="en-US" sz="1600">
                <a:solidFill>
                  <a:srgbClr val="FFFFFF"/>
                </a:solidFill>
                <a:latin typeface="Nunito"/>
                <a:ea typeface="Nunito"/>
                <a:cs typeface="Nunito"/>
                <a:sym typeface="Nunito"/>
              </a:rPr>
              <a:t>~Roger J Johnston</a:t>
            </a:r>
            <a:endParaRPr sz="1600">
              <a:solidFill>
                <a:srgbClr val="FFFFFF"/>
              </a:solidFill>
              <a:latin typeface="Nunito"/>
              <a:ea typeface="Nunito"/>
              <a:cs typeface="Nunito"/>
              <a:sym typeface="Nunito"/>
            </a:endParaRPr>
          </a:p>
        </p:txBody>
      </p:sp>
      <p:sp>
        <p:nvSpPr>
          <p:cNvPr id="1448" name="Google Shape;1448;p69"/>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52"/>
        <p:cNvGrpSpPr/>
        <p:nvPr/>
      </p:nvGrpSpPr>
      <p:grpSpPr>
        <a:xfrm>
          <a:off x="0" y="0"/>
          <a:ext cx="0" cy="0"/>
          <a:chOff x="0" y="0"/>
          <a:chExt cx="0" cy="0"/>
        </a:xfrm>
      </p:grpSpPr>
      <p:sp>
        <p:nvSpPr>
          <p:cNvPr id="1453" name="Google Shape;1453;p70"/>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454" name="Google Shape;1454;p70"/>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Query Architecture &amp; Filtering Criteria</a:t>
            </a:r>
            <a:endParaRPr sz="3600">
              <a:solidFill>
                <a:srgbClr val="FFFFFF"/>
              </a:solidFill>
              <a:latin typeface="Nunito"/>
              <a:ea typeface="Nunito"/>
              <a:cs typeface="Nunito"/>
              <a:sym typeface="Nunito"/>
            </a:endParaRPr>
          </a:p>
        </p:txBody>
      </p:sp>
      <p:sp>
        <p:nvSpPr>
          <p:cNvPr id="1455" name="Google Shape;1455;p70"/>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456" name="Google Shape;1456;p70"/>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457" name="Google Shape;1457;p70"/>
          <p:cNvSpPr txBox="1"/>
          <p:nvPr/>
        </p:nvSpPr>
        <p:spPr>
          <a:xfrm>
            <a:off x="1570825" y="1137275"/>
            <a:ext cx="7629900" cy="3969000"/>
          </a:xfrm>
          <a:prstGeom prst="rect">
            <a:avLst/>
          </a:prstGeom>
          <a:solidFill>
            <a:srgbClr val="6FA8DC"/>
          </a:solidFill>
          <a:ln w="9525" cap="flat" cmpd="sng">
            <a:solidFill>
              <a:srgbClr val="000000"/>
            </a:solidFill>
            <a:prstDash val="solid"/>
            <a:round/>
            <a:headEnd type="none" w="sm" len="sm"/>
            <a:tailEnd type="none" w="sm" len="sm"/>
          </a:ln>
        </p:spPr>
        <p:txBody>
          <a:bodyPr spcFirstLastPara="1" wrap="square" lIns="121900" tIns="121900" rIns="121900" bIns="121900" anchor="t" anchorCtr="0">
            <a:noAutofit/>
          </a:bodyPr>
          <a:lstStyle/>
          <a:p>
            <a:pPr marL="0" lvl="0" indent="0" algn="l" rtl="0">
              <a:spcBef>
                <a:spcPts val="0"/>
              </a:spcBef>
              <a:spcAft>
                <a:spcPts val="0"/>
              </a:spcAft>
              <a:buNone/>
            </a:pPr>
            <a:endParaRPr sz="1900">
              <a:latin typeface="Barlow Light"/>
              <a:ea typeface="Barlow Light"/>
              <a:cs typeface="Barlow Light"/>
              <a:sym typeface="Barlow Light"/>
            </a:endParaRPr>
          </a:p>
        </p:txBody>
      </p:sp>
      <p:sp>
        <p:nvSpPr>
          <p:cNvPr id="1458" name="Google Shape;1458;p70"/>
          <p:cNvSpPr txBox="1"/>
          <p:nvPr/>
        </p:nvSpPr>
        <p:spPr>
          <a:xfrm>
            <a:off x="930300" y="5956875"/>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endParaRPr sz="900">
              <a:solidFill>
                <a:schemeClr val="dk1"/>
              </a:solidFill>
              <a:latin typeface="Nunito Light"/>
              <a:ea typeface="Nunito Light"/>
              <a:cs typeface="Nunito Light"/>
              <a:sym typeface="Nunito Light"/>
            </a:endParaRPr>
          </a:p>
        </p:txBody>
      </p:sp>
      <p:sp>
        <p:nvSpPr>
          <p:cNvPr id="1459" name="Google Shape;1459;p70"/>
          <p:cNvSpPr/>
          <p:nvPr/>
        </p:nvSpPr>
        <p:spPr>
          <a:xfrm>
            <a:off x="69925" y="2828925"/>
            <a:ext cx="1209900" cy="660600"/>
          </a:xfrm>
          <a:prstGeom prst="rect">
            <a:avLst/>
          </a:prstGeom>
          <a:solidFill>
            <a:schemeClr val="accent1"/>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EHRS</a:t>
            </a:r>
            <a:r>
              <a:rPr lang="en-US" sz="1600" baseline="30000">
                <a:latin typeface="Nunito"/>
                <a:ea typeface="Nunito"/>
                <a:cs typeface="Nunito"/>
                <a:sym typeface="Nunito"/>
              </a:rPr>
              <a:t>18</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DBMS</a:t>
            </a:r>
            <a:endParaRPr sz="1600">
              <a:latin typeface="Nunito"/>
              <a:ea typeface="Nunito"/>
              <a:cs typeface="Nunito"/>
              <a:sym typeface="Nunito"/>
            </a:endParaRPr>
          </a:p>
        </p:txBody>
      </p:sp>
      <p:sp>
        <p:nvSpPr>
          <p:cNvPr id="1460" name="Google Shape;1460;p70"/>
          <p:cNvSpPr/>
          <p:nvPr/>
        </p:nvSpPr>
        <p:spPr>
          <a:xfrm>
            <a:off x="1570775" y="2828925"/>
            <a:ext cx="1125300" cy="660600"/>
          </a:xfrm>
          <a:prstGeom prst="rect">
            <a:avLst/>
          </a:prstGeom>
          <a:solidFill>
            <a:schemeClr val="lt2"/>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Dates</a:t>
            </a:r>
            <a:r>
              <a:rPr lang="en-US" sz="1600" baseline="30000">
                <a:latin typeface="Nunito"/>
                <a:ea typeface="Nunito"/>
                <a:cs typeface="Nunito"/>
                <a:sym typeface="Nunito"/>
              </a:rPr>
              <a:t>19</a:t>
            </a:r>
            <a:endParaRPr sz="1600" baseline="30000">
              <a:latin typeface="Nunito"/>
              <a:ea typeface="Nunito"/>
              <a:cs typeface="Nunito"/>
              <a:sym typeface="Nunito"/>
            </a:endParaRPr>
          </a:p>
        </p:txBody>
      </p:sp>
      <p:sp>
        <p:nvSpPr>
          <p:cNvPr id="1461" name="Google Shape;1461;p70"/>
          <p:cNvSpPr/>
          <p:nvPr/>
        </p:nvSpPr>
        <p:spPr>
          <a:xfrm>
            <a:off x="5333997" y="1357777"/>
            <a:ext cx="1413900" cy="718200"/>
          </a:xfrm>
          <a:prstGeom prst="rect">
            <a:avLst/>
          </a:prstGeom>
          <a:solidFill>
            <a:schemeClr val="lt2"/>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solidFill>
                  <a:schemeClr val="dk1"/>
                </a:solidFill>
                <a:latin typeface="Nunito"/>
                <a:ea typeface="Nunito"/>
                <a:cs typeface="Nunito"/>
                <a:sym typeface="Nunito"/>
              </a:rPr>
              <a:t>Facilities Availability</a:t>
            </a:r>
            <a:endParaRPr sz="1600">
              <a:latin typeface="Nunito"/>
              <a:ea typeface="Nunito"/>
              <a:cs typeface="Nunito"/>
              <a:sym typeface="Nunito"/>
            </a:endParaRPr>
          </a:p>
        </p:txBody>
      </p:sp>
      <p:sp>
        <p:nvSpPr>
          <p:cNvPr id="1462" name="Google Shape;1462;p70"/>
          <p:cNvSpPr/>
          <p:nvPr/>
        </p:nvSpPr>
        <p:spPr>
          <a:xfrm>
            <a:off x="7018100" y="4200950"/>
            <a:ext cx="2029800" cy="718200"/>
          </a:xfrm>
          <a:prstGeom prst="rect">
            <a:avLst/>
          </a:prstGeom>
          <a:solidFill>
            <a:schemeClr val="accent2"/>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Scheduled </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Surgeries Reports</a:t>
            </a:r>
            <a:endParaRPr sz="1600">
              <a:latin typeface="Nunito"/>
              <a:ea typeface="Nunito"/>
              <a:cs typeface="Nunito"/>
              <a:sym typeface="Nunito"/>
            </a:endParaRPr>
          </a:p>
        </p:txBody>
      </p:sp>
      <p:sp>
        <p:nvSpPr>
          <p:cNvPr id="1463" name="Google Shape;1463;p70"/>
          <p:cNvSpPr/>
          <p:nvPr/>
        </p:nvSpPr>
        <p:spPr>
          <a:xfrm>
            <a:off x="124075" y="1386574"/>
            <a:ext cx="1209900" cy="660600"/>
          </a:xfrm>
          <a:prstGeom prst="rect">
            <a:avLst/>
          </a:prstGeom>
          <a:solidFill>
            <a:schemeClr val="accent1"/>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Facilities</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DBMS</a:t>
            </a:r>
            <a:endParaRPr sz="1600">
              <a:latin typeface="Nunito"/>
              <a:ea typeface="Nunito"/>
              <a:cs typeface="Nunito"/>
              <a:sym typeface="Nunito"/>
            </a:endParaRPr>
          </a:p>
        </p:txBody>
      </p:sp>
      <p:sp>
        <p:nvSpPr>
          <p:cNvPr id="1464" name="Google Shape;1464;p70"/>
          <p:cNvSpPr/>
          <p:nvPr/>
        </p:nvSpPr>
        <p:spPr>
          <a:xfrm>
            <a:off x="3347776" y="1357775"/>
            <a:ext cx="1694400" cy="718200"/>
          </a:xfrm>
          <a:prstGeom prst="rect">
            <a:avLst/>
          </a:prstGeom>
          <a:solidFill>
            <a:schemeClr val="lt2"/>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Clr>
                <a:schemeClr val="dk1"/>
              </a:buClr>
              <a:buSzPts val="1100"/>
              <a:buFont typeface="Arial"/>
              <a:buNone/>
            </a:pPr>
            <a:r>
              <a:rPr lang="en-US" sz="1600">
                <a:solidFill>
                  <a:schemeClr val="dk1"/>
                </a:solidFill>
                <a:latin typeface="Nunito"/>
                <a:ea typeface="Nunito"/>
                <a:cs typeface="Nunito"/>
                <a:sym typeface="Nunito"/>
              </a:rPr>
              <a:t>Employee Availability</a:t>
            </a:r>
            <a:endParaRPr sz="1600">
              <a:latin typeface="Nunito"/>
              <a:ea typeface="Nunito"/>
              <a:cs typeface="Nunito"/>
              <a:sym typeface="Nunito"/>
            </a:endParaRPr>
          </a:p>
        </p:txBody>
      </p:sp>
      <p:sp>
        <p:nvSpPr>
          <p:cNvPr id="1465" name="Google Shape;1465;p70"/>
          <p:cNvSpPr/>
          <p:nvPr/>
        </p:nvSpPr>
        <p:spPr>
          <a:xfrm>
            <a:off x="3400125" y="4200950"/>
            <a:ext cx="1589700" cy="718200"/>
          </a:xfrm>
          <a:prstGeom prst="rect">
            <a:avLst/>
          </a:prstGeom>
          <a:solidFill>
            <a:schemeClr val="lt2"/>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r>
              <a:rPr lang="en-US" sz="1600">
                <a:latin typeface="Nunito"/>
                <a:ea typeface="Nunito"/>
                <a:cs typeface="Nunito"/>
                <a:sym typeface="Nunito"/>
              </a:rPr>
              <a:t>   Scheduled</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Appointments</a:t>
            </a:r>
            <a:endParaRPr sz="1600">
              <a:latin typeface="Nunito"/>
              <a:ea typeface="Nunito"/>
              <a:cs typeface="Nunito"/>
              <a:sym typeface="Nunito"/>
            </a:endParaRPr>
          </a:p>
        </p:txBody>
      </p:sp>
      <p:sp>
        <p:nvSpPr>
          <p:cNvPr id="1466" name="Google Shape;1466;p70"/>
          <p:cNvSpPr/>
          <p:nvPr/>
        </p:nvSpPr>
        <p:spPr>
          <a:xfrm>
            <a:off x="5337832" y="4200948"/>
            <a:ext cx="1413900" cy="718200"/>
          </a:xfrm>
          <a:prstGeom prst="rect">
            <a:avLst/>
          </a:prstGeom>
          <a:solidFill>
            <a:schemeClr val="lt2"/>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Patients</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Info</a:t>
            </a:r>
            <a:r>
              <a:rPr lang="en-US" sz="1600" baseline="30000">
                <a:latin typeface="Nunito"/>
                <a:ea typeface="Nunito"/>
                <a:cs typeface="Nunito"/>
                <a:sym typeface="Nunito"/>
              </a:rPr>
              <a:t>20</a:t>
            </a:r>
            <a:endParaRPr sz="1600" baseline="30000">
              <a:latin typeface="Nunito"/>
              <a:ea typeface="Nunito"/>
              <a:cs typeface="Nunito"/>
              <a:sym typeface="Nunito"/>
            </a:endParaRPr>
          </a:p>
        </p:txBody>
      </p:sp>
      <p:cxnSp>
        <p:nvCxnSpPr>
          <p:cNvPr id="1467" name="Google Shape;1467;p70"/>
          <p:cNvCxnSpPr>
            <a:stCxn id="1459" idx="3"/>
            <a:endCxn id="1460" idx="1"/>
          </p:cNvCxnSpPr>
          <p:nvPr/>
        </p:nvCxnSpPr>
        <p:spPr>
          <a:xfrm>
            <a:off x="1279825" y="3159225"/>
            <a:ext cx="291000" cy="0"/>
          </a:xfrm>
          <a:prstGeom prst="straightConnector1">
            <a:avLst/>
          </a:prstGeom>
          <a:noFill/>
          <a:ln w="28575" cap="flat" cmpd="sng">
            <a:solidFill>
              <a:schemeClr val="dk2"/>
            </a:solidFill>
            <a:prstDash val="solid"/>
            <a:round/>
            <a:headEnd type="none" w="med" len="med"/>
            <a:tailEnd type="triangle" w="med" len="med"/>
          </a:ln>
        </p:spPr>
      </p:cxnSp>
      <p:sp>
        <p:nvSpPr>
          <p:cNvPr id="1468" name="Google Shape;1468;p70"/>
          <p:cNvSpPr/>
          <p:nvPr/>
        </p:nvSpPr>
        <p:spPr>
          <a:xfrm>
            <a:off x="636888" y="5545784"/>
            <a:ext cx="1504500" cy="545700"/>
          </a:xfrm>
          <a:prstGeom prst="rect">
            <a:avLst/>
          </a:prstGeom>
          <a:solidFill>
            <a:schemeClr val="accent1"/>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Data Source</a:t>
            </a:r>
            <a:endParaRPr sz="1600">
              <a:latin typeface="Nunito"/>
              <a:ea typeface="Nunito"/>
              <a:cs typeface="Nunito"/>
              <a:sym typeface="Nunito"/>
            </a:endParaRPr>
          </a:p>
        </p:txBody>
      </p:sp>
      <p:sp>
        <p:nvSpPr>
          <p:cNvPr id="1469" name="Google Shape;1469;p70"/>
          <p:cNvSpPr/>
          <p:nvPr/>
        </p:nvSpPr>
        <p:spPr>
          <a:xfrm>
            <a:off x="6399122" y="5545777"/>
            <a:ext cx="1504500" cy="545700"/>
          </a:xfrm>
          <a:prstGeom prst="rect">
            <a:avLst/>
          </a:prstGeom>
          <a:solidFill>
            <a:srgbClr val="6D9EEB"/>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BIRT</a:t>
            </a:r>
            <a:endParaRPr sz="1600">
              <a:latin typeface="Nunito"/>
              <a:ea typeface="Nunito"/>
              <a:cs typeface="Nunito"/>
              <a:sym typeface="Nunito"/>
            </a:endParaRPr>
          </a:p>
        </p:txBody>
      </p:sp>
      <p:sp>
        <p:nvSpPr>
          <p:cNvPr id="1470" name="Google Shape;1470;p70"/>
          <p:cNvSpPr/>
          <p:nvPr/>
        </p:nvSpPr>
        <p:spPr>
          <a:xfrm>
            <a:off x="8224867" y="5545781"/>
            <a:ext cx="1504500" cy="545700"/>
          </a:xfrm>
          <a:prstGeom prst="rect">
            <a:avLst/>
          </a:prstGeom>
          <a:solidFill>
            <a:schemeClr val="accent2"/>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Result of Filtering</a:t>
            </a:r>
            <a:endParaRPr sz="1600">
              <a:latin typeface="Nunito"/>
              <a:ea typeface="Nunito"/>
              <a:cs typeface="Nunito"/>
              <a:sym typeface="Nunito"/>
            </a:endParaRPr>
          </a:p>
        </p:txBody>
      </p:sp>
      <p:cxnSp>
        <p:nvCxnSpPr>
          <p:cNvPr id="1471" name="Google Shape;1471;p70"/>
          <p:cNvCxnSpPr/>
          <p:nvPr/>
        </p:nvCxnSpPr>
        <p:spPr>
          <a:xfrm>
            <a:off x="18600" y="5272667"/>
            <a:ext cx="12192000" cy="0"/>
          </a:xfrm>
          <a:prstGeom prst="straightConnector1">
            <a:avLst/>
          </a:prstGeom>
          <a:noFill/>
          <a:ln w="28575" cap="flat" cmpd="sng">
            <a:solidFill>
              <a:schemeClr val="dk2"/>
            </a:solidFill>
            <a:prstDash val="solid"/>
            <a:round/>
            <a:headEnd type="none" w="med" len="med"/>
            <a:tailEnd type="none" w="med" len="med"/>
          </a:ln>
        </p:spPr>
      </p:cxnSp>
      <p:sp>
        <p:nvSpPr>
          <p:cNvPr id="1472" name="Google Shape;1472;p70"/>
          <p:cNvSpPr/>
          <p:nvPr/>
        </p:nvSpPr>
        <p:spPr>
          <a:xfrm>
            <a:off x="2462632" y="5545782"/>
            <a:ext cx="1504500" cy="545700"/>
          </a:xfrm>
          <a:prstGeom prst="rect">
            <a:avLst/>
          </a:prstGeom>
          <a:solidFill>
            <a:schemeClr val="lt2"/>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Filtering Criteria</a:t>
            </a:r>
            <a:endParaRPr sz="1600">
              <a:latin typeface="Nunito"/>
              <a:ea typeface="Nunito"/>
              <a:cs typeface="Nunito"/>
              <a:sym typeface="Nunito"/>
            </a:endParaRPr>
          </a:p>
        </p:txBody>
      </p:sp>
      <p:sp>
        <p:nvSpPr>
          <p:cNvPr id="1473" name="Google Shape;1473;p70"/>
          <p:cNvSpPr txBox="1"/>
          <p:nvPr/>
        </p:nvSpPr>
        <p:spPr>
          <a:xfrm>
            <a:off x="278700" y="6071600"/>
            <a:ext cx="11671800" cy="7242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US" sz="900">
                <a:solidFill>
                  <a:srgbClr val="3A3F50"/>
                </a:solidFill>
                <a:latin typeface="Nunito Light"/>
                <a:ea typeface="Nunito Light"/>
                <a:cs typeface="Nunito Light"/>
                <a:sym typeface="Nunito Light"/>
              </a:rPr>
              <a:t>[18] Electronic Health Records System</a:t>
            </a:r>
            <a:endParaRPr sz="900">
              <a:solidFill>
                <a:srgbClr val="3A3F50"/>
              </a:solidFill>
              <a:latin typeface="Nunito Light"/>
              <a:ea typeface="Nunito Light"/>
              <a:cs typeface="Nunito Light"/>
              <a:sym typeface="Nunito Light"/>
            </a:endParaRPr>
          </a:p>
          <a:p>
            <a:pPr marL="0" marR="0" lvl="0" indent="0" algn="l" rtl="0">
              <a:lnSpc>
                <a:spcPct val="115000"/>
              </a:lnSpc>
              <a:spcBef>
                <a:spcPts val="0"/>
              </a:spcBef>
              <a:spcAft>
                <a:spcPts val="0"/>
              </a:spcAft>
              <a:buNone/>
            </a:pPr>
            <a:r>
              <a:rPr lang="en-US" sz="900">
                <a:solidFill>
                  <a:srgbClr val="3A3F50"/>
                </a:solidFill>
                <a:latin typeface="Nunito Light"/>
                <a:ea typeface="Nunito Light"/>
                <a:cs typeface="Nunito Light"/>
                <a:sym typeface="Nunito Light"/>
              </a:rPr>
              <a:t>[19] Specific dates that user wants to schedule appointments, patients desired dates, or the dates on which user want to retrieve reports </a:t>
            </a:r>
            <a:endParaRPr sz="900">
              <a:solidFill>
                <a:srgbClr val="3A3F50"/>
              </a:solidFill>
              <a:latin typeface="Nunito Light"/>
              <a:ea typeface="Nunito Light"/>
              <a:cs typeface="Nunito Light"/>
              <a:sym typeface="Nunito Light"/>
            </a:endParaRPr>
          </a:p>
          <a:p>
            <a:pPr marL="0" marR="0" lvl="0" indent="0" algn="l" rtl="0">
              <a:lnSpc>
                <a:spcPct val="115000"/>
              </a:lnSpc>
              <a:spcBef>
                <a:spcPts val="0"/>
              </a:spcBef>
              <a:spcAft>
                <a:spcPts val="0"/>
              </a:spcAft>
              <a:buNone/>
            </a:pPr>
            <a:r>
              <a:rPr lang="en-US" sz="900">
                <a:solidFill>
                  <a:srgbClr val="3A3F50"/>
                </a:solidFill>
                <a:latin typeface="Nunito Light"/>
                <a:ea typeface="Nunito Light"/>
                <a:cs typeface="Nunito Light"/>
                <a:sym typeface="Nunito Light"/>
              </a:rPr>
              <a:t>[20] Optional filtering Criteria. If users want to retrieve all scheduled appointments, this criteria is not needed</a:t>
            </a:r>
            <a:endParaRPr sz="900">
              <a:solidFill>
                <a:srgbClr val="3A3F50"/>
              </a:solidFill>
              <a:latin typeface="Nunito Light"/>
              <a:ea typeface="Nunito Light"/>
              <a:cs typeface="Nunito Light"/>
              <a:sym typeface="Nunito Light"/>
            </a:endParaRPr>
          </a:p>
        </p:txBody>
      </p:sp>
      <p:sp>
        <p:nvSpPr>
          <p:cNvPr id="1474" name="Google Shape;1474;p70"/>
          <p:cNvSpPr/>
          <p:nvPr/>
        </p:nvSpPr>
        <p:spPr>
          <a:xfrm>
            <a:off x="10853700" y="2828925"/>
            <a:ext cx="1209900" cy="718200"/>
          </a:xfrm>
          <a:prstGeom prst="rect">
            <a:avLst/>
          </a:prstGeom>
          <a:solidFill>
            <a:schemeClr val="accent3"/>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solidFill>
                  <a:srgbClr val="FFFFFF"/>
                </a:solidFill>
                <a:latin typeface="Nunito"/>
                <a:ea typeface="Nunito"/>
                <a:cs typeface="Nunito"/>
                <a:sym typeface="Nunito"/>
              </a:rPr>
              <a:t>User </a:t>
            </a:r>
            <a:endParaRPr sz="1600">
              <a:solidFill>
                <a:srgbClr val="FFFFFF"/>
              </a:solidFill>
              <a:latin typeface="Nunito"/>
              <a:ea typeface="Nunito"/>
              <a:cs typeface="Nunito"/>
              <a:sym typeface="Nunito"/>
            </a:endParaRPr>
          </a:p>
          <a:p>
            <a:pPr marL="0" lvl="0" indent="0" algn="ctr" rtl="0">
              <a:spcBef>
                <a:spcPts val="0"/>
              </a:spcBef>
              <a:spcAft>
                <a:spcPts val="0"/>
              </a:spcAft>
              <a:buNone/>
            </a:pPr>
            <a:r>
              <a:rPr lang="en-US" sz="1600">
                <a:solidFill>
                  <a:srgbClr val="FFFFFF"/>
                </a:solidFill>
                <a:latin typeface="Nunito"/>
                <a:ea typeface="Nunito"/>
                <a:cs typeface="Nunito"/>
                <a:sym typeface="Nunito"/>
              </a:rPr>
              <a:t>Interface</a:t>
            </a:r>
            <a:endParaRPr sz="1600">
              <a:solidFill>
                <a:srgbClr val="FFFFFF"/>
              </a:solidFill>
              <a:latin typeface="Nunito"/>
              <a:ea typeface="Nunito"/>
              <a:cs typeface="Nunito"/>
              <a:sym typeface="Nunito"/>
            </a:endParaRPr>
          </a:p>
        </p:txBody>
      </p:sp>
      <p:sp>
        <p:nvSpPr>
          <p:cNvPr id="1475" name="Google Shape;1475;p70"/>
          <p:cNvSpPr/>
          <p:nvPr/>
        </p:nvSpPr>
        <p:spPr>
          <a:xfrm>
            <a:off x="10050612" y="5545769"/>
            <a:ext cx="1504500" cy="545700"/>
          </a:xfrm>
          <a:prstGeom prst="rect">
            <a:avLst/>
          </a:prstGeom>
          <a:solidFill>
            <a:schemeClr val="accent3"/>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solidFill>
                  <a:srgbClr val="FFFFFF"/>
                </a:solidFill>
                <a:latin typeface="Nunito"/>
                <a:ea typeface="Nunito"/>
                <a:cs typeface="Nunito"/>
                <a:sym typeface="Nunito"/>
              </a:rPr>
              <a:t>Reports</a:t>
            </a:r>
            <a:endParaRPr sz="1600">
              <a:solidFill>
                <a:srgbClr val="FFFFFF"/>
              </a:solidFill>
              <a:latin typeface="Nunito"/>
              <a:ea typeface="Nunito"/>
              <a:cs typeface="Nunito"/>
              <a:sym typeface="Nunito"/>
            </a:endParaRPr>
          </a:p>
          <a:p>
            <a:pPr marL="0" lvl="0" indent="0" algn="ctr" rtl="0">
              <a:spcBef>
                <a:spcPts val="0"/>
              </a:spcBef>
              <a:spcAft>
                <a:spcPts val="0"/>
              </a:spcAft>
              <a:buNone/>
            </a:pPr>
            <a:r>
              <a:rPr lang="en-US" sz="1600">
                <a:solidFill>
                  <a:srgbClr val="FFFFFF"/>
                </a:solidFill>
                <a:latin typeface="Nunito"/>
                <a:ea typeface="Nunito"/>
                <a:cs typeface="Nunito"/>
                <a:sym typeface="Nunito"/>
              </a:rPr>
              <a:t>Destination</a:t>
            </a:r>
            <a:endParaRPr sz="1600">
              <a:solidFill>
                <a:srgbClr val="FFFFFF"/>
              </a:solidFill>
              <a:latin typeface="Nunito"/>
              <a:ea typeface="Nunito"/>
              <a:cs typeface="Nunito"/>
              <a:sym typeface="Nunito"/>
            </a:endParaRPr>
          </a:p>
        </p:txBody>
      </p:sp>
      <p:sp>
        <p:nvSpPr>
          <p:cNvPr id="1476" name="Google Shape;1476;p70"/>
          <p:cNvSpPr/>
          <p:nvPr/>
        </p:nvSpPr>
        <p:spPr>
          <a:xfrm>
            <a:off x="2987025" y="2494213"/>
            <a:ext cx="2415900" cy="1288500"/>
          </a:xfrm>
          <a:prstGeom prst="diamon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300">
                <a:latin typeface="Nunito"/>
                <a:ea typeface="Nunito"/>
                <a:cs typeface="Nunito"/>
                <a:sym typeface="Nunito"/>
              </a:rPr>
              <a:t>Schedule</a:t>
            </a:r>
            <a:endParaRPr sz="1300">
              <a:latin typeface="Nunito"/>
              <a:ea typeface="Nunito"/>
              <a:cs typeface="Nunito"/>
              <a:sym typeface="Nunito"/>
            </a:endParaRPr>
          </a:p>
          <a:p>
            <a:pPr marL="0" lvl="0" indent="0" algn="ctr" rtl="0">
              <a:spcBef>
                <a:spcPts val="0"/>
              </a:spcBef>
              <a:spcAft>
                <a:spcPts val="0"/>
              </a:spcAft>
              <a:buNone/>
            </a:pPr>
            <a:r>
              <a:rPr lang="en-US" sz="1300">
                <a:latin typeface="Nunito"/>
                <a:ea typeface="Nunito"/>
                <a:cs typeface="Nunito"/>
                <a:sym typeface="Nunito"/>
              </a:rPr>
              <a:t>Appointment</a:t>
            </a:r>
            <a:endParaRPr sz="1300">
              <a:latin typeface="Nunito"/>
              <a:ea typeface="Nunito"/>
              <a:cs typeface="Nunito"/>
              <a:sym typeface="Nunito"/>
            </a:endParaRPr>
          </a:p>
        </p:txBody>
      </p:sp>
      <p:cxnSp>
        <p:nvCxnSpPr>
          <p:cNvPr id="1477" name="Google Shape;1477;p70"/>
          <p:cNvCxnSpPr>
            <a:stCxn id="1464" idx="2"/>
            <a:endCxn id="1476" idx="0"/>
          </p:cNvCxnSpPr>
          <p:nvPr/>
        </p:nvCxnSpPr>
        <p:spPr>
          <a:xfrm>
            <a:off x="4194976" y="2075975"/>
            <a:ext cx="0" cy="418200"/>
          </a:xfrm>
          <a:prstGeom prst="straightConnector1">
            <a:avLst/>
          </a:prstGeom>
          <a:noFill/>
          <a:ln w="28575" cap="flat" cmpd="sng">
            <a:solidFill>
              <a:schemeClr val="dk2"/>
            </a:solidFill>
            <a:prstDash val="solid"/>
            <a:round/>
            <a:headEnd type="stealth" w="med" len="med"/>
            <a:tailEnd type="none" w="med" len="med"/>
          </a:ln>
        </p:spPr>
      </p:cxnSp>
      <p:cxnSp>
        <p:nvCxnSpPr>
          <p:cNvPr id="1478" name="Google Shape;1478;p70"/>
          <p:cNvCxnSpPr>
            <a:stCxn id="1476" idx="2"/>
            <a:endCxn id="1465" idx="0"/>
          </p:cNvCxnSpPr>
          <p:nvPr/>
        </p:nvCxnSpPr>
        <p:spPr>
          <a:xfrm>
            <a:off x="4194975" y="3782713"/>
            <a:ext cx="0" cy="418200"/>
          </a:xfrm>
          <a:prstGeom prst="straightConnector1">
            <a:avLst/>
          </a:prstGeom>
          <a:noFill/>
          <a:ln w="28575" cap="flat" cmpd="sng">
            <a:solidFill>
              <a:schemeClr val="dk2"/>
            </a:solidFill>
            <a:prstDash val="solid"/>
            <a:round/>
            <a:headEnd type="none" w="med" len="med"/>
            <a:tailEnd type="stealth" w="med" len="med"/>
          </a:ln>
        </p:spPr>
      </p:cxnSp>
      <p:sp>
        <p:nvSpPr>
          <p:cNvPr id="1479" name="Google Shape;1479;p70"/>
          <p:cNvSpPr/>
          <p:nvPr/>
        </p:nvSpPr>
        <p:spPr>
          <a:xfrm>
            <a:off x="7055975" y="1357775"/>
            <a:ext cx="1907400" cy="718200"/>
          </a:xfrm>
          <a:prstGeom prst="rect">
            <a:avLst/>
          </a:prstGeom>
          <a:solidFill>
            <a:schemeClr val="accent2"/>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Newly Scheduled</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Surgery Info</a:t>
            </a:r>
            <a:endParaRPr sz="1600">
              <a:latin typeface="Nunito"/>
              <a:ea typeface="Nunito"/>
              <a:cs typeface="Nunito"/>
              <a:sym typeface="Nunito"/>
            </a:endParaRPr>
          </a:p>
        </p:txBody>
      </p:sp>
      <p:cxnSp>
        <p:nvCxnSpPr>
          <p:cNvPr id="1480" name="Google Shape;1480;p70"/>
          <p:cNvCxnSpPr>
            <a:stCxn id="1465" idx="3"/>
            <a:endCxn id="1466" idx="1"/>
          </p:cNvCxnSpPr>
          <p:nvPr/>
        </p:nvCxnSpPr>
        <p:spPr>
          <a:xfrm>
            <a:off x="4989825" y="4560050"/>
            <a:ext cx="348000" cy="0"/>
          </a:xfrm>
          <a:prstGeom prst="straightConnector1">
            <a:avLst/>
          </a:prstGeom>
          <a:noFill/>
          <a:ln w="28575" cap="flat" cmpd="sng">
            <a:solidFill>
              <a:schemeClr val="dk2"/>
            </a:solidFill>
            <a:prstDash val="solid"/>
            <a:round/>
            <a:headEnd type="none" w="med" len="med"/>
            <a:tailEnd type="stealth" w="med" len="med"/>
          </a:ln>
        </p:spPr>
      </p:cxnSp>
      <p:sp>
        <p:nvSpPr>
          <p:cNvPr id="1481" name="Google Shape;1481;p70"/>
          <p:cNvSpPr/>
          <p:nvPr/>
        </p:nvSpPr>
        <p:spPr>
          <a:xfrm>
            <a:off x="4288377" y="5368750"/>
            <a:ext cx="1789500" cy="954600"/>
          </a:xfrm>
          <a:prstGeom prst="diamond">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Nunito"/>
                <a:ea typeface="Nunito"/>
                <a:cs typeface="Nunito"/>
                <a:sym typeface="Nunito"/>
              </a:rPr>
              <a:t>Decision Point</a:t>
            </a:r>
            <a:endParaRPr>
              <a:latin typeface="Nunito"/>
              <a:ea typeface="Nunito"/>
              <a:cs typeface="Nunito"/>
              <a:sym typeface="Nunito"/>
            </a:endParaRPr>
          </a:p>
        </p:txBody>
      </p:sp>
      <p:cxnSp>
        <p:nvCxnSpPr>
          <p:cNvPr id="1482" name="Google Shape;1482;p70"/>
          <p:cNvCxnSpPr>
            <a:stCxn id="1464" idx="3"/>
            <a:endCxn id="1461" idx="1"/>
          </p:cNvCxnSpPr>
          <p:nvPr/>
        </p:nvCxnSpPr>
        <p:spPr>
          <a:xfrm>
            <a:off x="5042176" y="1716875"/>
            <a:ext cx="291900" cy="0"/>
          </a:xfrm>
          <a:prstGeom prst="straightConnector1">
            <a:avLst/>
          </a:prstGeom>
          <a:noFill/>
          <a:ln w="28575" cap="flat" cmpd="sng">
            <a:solidFill>
              <a:schemeClr val="dk2"/>
            </a:solidFill>
            <a:prstDash val="solid"/>
            <a:round/>
            <a:headEnd type="none" w="med" len="med"/>
            <a:tailEnd type="stealth" w="med" len="med"/>
          </a:ln>
        </p:spPr>
      </p:cxnSp>
      <p:cxnSp>
        <p:nvCxnSpPr>
          <p:cNvPr id="1483" name="Google Shape;1483;p70"/>
          <p:cNvCxnSpPr>
            <a:stCxn id="1479" idx="3"/>
            <a:endCxn id="1484" idx="0"/>
          </p:cNvCxnSpPr>
          <p:nvPr/>
        </p:nvCxnSpPr>
        <p:spPr>
          <a:xfrm>
            <a:off x="8963375" y="1716875"/>
            <a:ext cx="918900" cy="1112100"/>
          </a:xfrm>
          <a:prstGeom prst="bentConnector2">
            <a:avLst/>
          </a:prstGeom>
          <a:noFill/>
          <a:ln w="28575" cap="flat" cmpd="sng">
            <a:solidFill>
              <a:schemeClr val="dk2"/>
            </a:solidFill>
            <a:prstDash val="solid"/>
            <a:round/>
            <a:headEnd type="none" w="med" len="med"/>
            <a:tailEnd type="triangle" w="med" len="med"/>
          </a:ln>
        </p:spPr>
      </p:cxnSp>
      <p:cxnSp>
        <p:nvCxnSpPr>
          <p:cNvPr id="1485" name="Google Shape;1485;p70"/>
          <p:cNvCxnSpPr>
            <a:endCxn id="1464" idx="1"/>
          </p:cNvCxnSpPr>
          <p:nvPr/>
        </p:nvCxnSpPr>
        <p:spPr>
          <a:xfrm>
            <a:off x="1333876" y="1716875"/>
            <a:ext cx="2013900" cy="0"/>
          </a:xfrm>
          <a:prstGeom prst="straightConnector1">
            <a:avLst/>
          </a:prstGeom>
          <a:noFill/>
          <a:ln w="28575" cap="flat" cmpd="sng">
            <a:solidFill>
              <a:schemeClr val="dk2"/>
            </a:solidFill>
            <a:prstDash val="solid"/>
            <a:round/>
            <a:headEnd type="none" w="med" len="med"/>
            <a:tailEnd type="stealth" w="med" len="med"/>
          </a:ln>
        </p:spPr>
      </p:cxnSp>
      <p:cxnSp>
        <p:nvCxnSpPr>
          <p:cNvPr id="1486" name="Google Shape;1486;p70"/>
          <p:cNvCxnSpPr>
            <a:stCxn id="1461" idx="3"/>
            <a:endCxn id="1479" idx="1"/>
          </p:cNvCxnSpPr>
          <p:nvPr/>
        </p:nvCxnSpPr>
        <p:spPr>
          <a:xfrm>
            <a:off x="6747897" y="1716877"/>
            <a:ext cx="308100" cy="0"/>
          </a:xfrm>
          <a:prstGeom prst="straightConnector1">
            <a:avLst/>
          </a:prstGeom>
          <a:noFill/>
          <a:ln w="28575" cap="flat" cmpd="sng">
            <a:solidFill>
              <a:schemeClr val="dk2"/>
            </a:solidFill>
            <a:prstDash val="solid"/>
            <a:round/>
            <a:headEnd type="none" w="med" len="med"/>
            <a:tailEnd type="stealth" w="med" len="med"/>
          </a:ln>
        </p:spPr>
      </p:cxnSp>
      <p:cxnSp>
        <p:nvCxnSpPr>
          <p:cNvPr id="1487" name="Google Shape;1487;p70"/>
          <p:cNvCxnSpPr>
            <a:stCxn id="1466" idx="3"/>
            <a:endCxn id="1462" idx="1"/>
          </p:cNvCxnSpPr>
          <p:nvPr/>
        </p:nvCxnSpPr>
        <p:spPr>
          <a:xfrm>
            <a:off x="6751732" y="4560048"/>
            <a:ext cx="266400" cy="0"/>
          </a:xfrm>
          <a:prstGeom prst="straightConnector1">
            <a:avLst/>
          </a:prstGeom>
          <a:noFill/>
          <a:ln w="28575" cap="flat" cmpd="sng">
            <a:solidFill>
              <a:schemeClr val="dk2"/>
            </a:solidFill>
            <a:prstDash val="solid"/>
            <a:round/>
            <a:headEnd type="none" w="med" len="med"/>
            <a:tailEnd type="stealth" w="med" len="med"/>
          </a:ln>
        </p:spPr>
      </p:cxnSp>
      <p:cxnSp>
        <p:nvCxnSpPr>
          <p:cNvPr id="1488" name="Google Shape;1488;p70"/>
          <p:cNvCxnSpPr>
            <a:stCxn id="1462" idx="3"/>
            <a:endCxn id="1484" idx="2"/>
          </p:cNvCxnSpPr>
          <p:nvPr/>
        </p:nvCxnSpPr>
        <p:spPr>
          <a:xfrm rot="10800000" flipH="1">
            <a:off x="9047900" y="3547250"/>
            <a:ext cx="834300" cy="1012800"/>
          </a:xfrm>
          <a:prstGeom prst="bentConnector2">
            <a:avLst/>
          </a:prstGeom>
          <a:noFill/>
          <a:ln w="28575" cap="flat" cmpd="sng">
            <a:solidFill>
              <a:schemeClr val="dk2"/>
            </a:solidFill>
            <a:prstDash val="solid"/>
            <a:round/>
            <a:headEnd type="none" w="med" len="med"/>
            <a:tailEnd type="triangle" w="med" len="med"/>
          </a:ln>
        </p:spPr>
      </p:cxnSp>
      <p:sp>
        <p:nvSpPr>
          <p:cNvPr id="1489" name="Google Shape;1489;p70"/>
          <p:cNvSpPr txBox="1"/>
          <p:nvPr/>
        </p:nvSpPr>
        <p:spPr>
          <a:xfrm>
            <a:off x="10163975" y="2200463"/>
            <a:ext cx="2242500" cy="5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a:ea typeface="Nunito"/>
                <a:cs typeface="Nunito"/>
                <a:sym typeface="Nunito"/>
              </a:rPr>
              <a:t>SJG system display reports on frontend </a:t>
            </a:r>
            <a:endParaRPr>
              <a:latin typeface="Nunito"/>
              <a:ea typeface="Nunito"/>
              <a:cs typeface="Nunito"/>
              <a:sym typeface="Nunito"/>
            </a:endParaRPr>
          </a:p>
        </p:txBody>
      </p:sp>
      <p:cxnSp>
        <p:nvCxnSpPr>
          <p:cNvPr id="1490" name="Google Shape;1490;p70"/>
          <p:cNvCxnSpPr/>
          <p:nvPr/>
        </p:nvCxnSpPr>
        <p:spPr>
          <a:xfrm>
            <a:off x="2696075" y="3159225"/>
            <a:ext cx="291000" cy="0"/>
          </a:xfrm>
          <a:prstGeom prst="straightConnector1">
            <a:avLst/>
          </a:prstGeom>
          <a:noFill/>
          <a:ln w="28575" cap="flat" cmpd="sng">
            <a:solidFill>
              <a:schemeClr val="dk2"/>
            </a:solidFill>
            <a:prstDash val="solid"/>
            <a:round/>
            <a:headEnd type="none" w="med" len="med"/>
            <a:tailEnd type="triangle" w="med" len="med"/>
          </a:ln>
        </p:spPr>
      </p:cxnSp>
      <p:sp>
        <p:nvSpPr>
          <p:cNvPr id="1484" name="Google Shape;1484;p70"/>
          <p:cNvSpPr/>
          <p:nvPr/>
        </p:nvSpPr>
        <p:spPr>
          <a:xfrm>
            <a:off x="9277175" y="2828938"/>
            <a:ext cx="1209900" cy="718200"/>
          </a:xfrm>
          <a:prstGeom prst="rect">
            <a:avLst/>
          </a:prstGeom>
          <a:solidFill>
            <a:schemeClr val="accent6"/>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solidFill>
                  <a:srgbClr val="FFFFFF"/>
                </a:solidFill>
                <a:latin typeface="Nunito"/>
                <a:ea typeface="Nunito"/>
                <a:cs typeface="Nunito"/>
                <a:sym typeface="Nunito"/>
              </a:rPr>
              <a:t>SJG </a:t>
            </a:r>
            <a:endParaRPr sz="1600">
              <a:solidFill>
                <a:srgbClr val="FFFFFF"/>
              </a:solidFill>
              <a:latin typeface="Nunito"/>
              <a:ea typeface="Nunito"/>
              <a:cs typeface="Nunito"/>
              <a:sym typeface="Nunito"/>
            </a:endParaRPr>
          </a:p>
          <a:p>
            <a:pPr marL="0" lvl="0" indent="0" algn="ctr" rtl="0">
              <a:spcBef>
                <a:spcPts val="0"/>
              </a:spcBef>
              <a:spcAft>
                <a:spcPts val="0"/>
              </a:spcAft>
              <a:buNone/>
            </a:pPr>
            <a:r>
              <a:rPr lang="en-US" sz="1600">
                <a:solidFill>
                  <a:srgbClr val="FFFFFF"/>
                </a:solidFill>
                <a:latin typeface="Nunito"/>
                <a:ea typeface="Nunito"/>
                <a:cs typeface="Nunito"/>
                <a:sym typeface="Nunito"/>
              </a:rPr>
              <a:t>System</a:t>
            </a:r>
            <a:endParaRPr sz="1600">
              <a:solidFill>
                <a:srgbClr val="FFFFFF"/>
              </a:solidFill>
              <a:latin typeface="Nunito"/>
              <a:ea typeface="Nunito"/>
              <a:cs typeface="Nunito"/>
              <a:sym typeface="Nunito"/>
            </a:endParaRPr>
          </a:p>
        </p:txBody>
      </p:sp>
      <p:cxnSp>
        <p:nvCxnSpPr>
          <p:cNvPr id="1491" name="Google Shape;1491;p70"/>
          <p:cNvCxnSpPr>
            <a:endCxn id="1474" idx="1"/>
          </p:cNvCxnSpPr>
          <p:nvPr/>
        </p:nvCxnSpPr>
        <p:spPr>
          <a:xfrm>
            <a:off x="10487100" y="3188025"/>
            <a:ext cx="366600" cy="0"/>
          </a:xfrm>
          <a:prstGeom prst="straightConnector1">
            <a:avLst/>
          </a:prstGeom>
          <a:noFill/>
          <a:ln w="28575" cap="flat" cmpd="sng">
            <a:solidFill>
              <a:schemeClr val="dk2"/>
            </a:solidFill>
            <a:prstDash val="solid"/>
            <a:round/>
            <a:headEnd type="none" w="med" len="med"/>
            <a:tailEnd type="stealth" w="med" len="med"/>
          </a:ln>
        </p:spPr>
      </p:cxnSp>
      <p:sp>
        <p:nvSpPr>
          <p:cNvPr id="1492" name="Google Shape;1492;p70"/>
          <p:cNvSpPr txBox="1"/>
          <p:nvPr/>
        </p:nvSpPr>
        <p:spPr>
          <a:xfrm>
            <a:off x="4289875" y="3795175"/>
            <a:ext cx="4197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a:ea typeface="Nunito"/>
                <a:cs typeface="Nunito"/>
                <a:sym typeface="Nunito"/>
              </a:rPr>
              <a:t>No</a:t>
            </a:r>
            <a:endParaRPr>
              <a:latin typeface="Nunito"/>
              <a:ea typeface="Nunito"/>
              <a:cs typeface="Nunito"/>
              <a:sym typeface="Nunito"/>
            </a:endParaRPr>
          </a:p>
        </p:txBody>
      </p:sp>
      <p:sp>
        <p:nvSpPr>
          <p:cNvPr id="1493" name="Google Shape;1493;p70"/>
          <p:cNvSpPr txBox="1"/>
          <p:nvPr/>
        </p:nvSpPr>
        <p:spPr>
          <a:xfrm>
            <a:off x="4289875" y="2176450"/>
            <a:ext cx="6126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a:ea typeface="Nunito"/>
                <a:cs typeface="Nunito"/>
                <a:sym typeface="Nunito"/>
              </a:rPr>
              <a:t>Yes</a:t>
            </a:r>
            <a:endParaRPr>
              <a:latin typeface="Nunito"/>
              <a:ea typeface="Nunito"/>
              <a:cs typeface="Nunito"/>
              <a:sym typeface="Nunito"/>
            </a:endParaRPr>
          </a:p>
        </p:txBody>
      </p:sp>
      <p:sp>
        <p:nvSpPr>
          <p:cNvPr id="1494" name="Google Shape;1494;p70"/>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98"/>
        <p:cNvGrpSpPr/>
        <p:nvPr/>
      </p:nvGrpSpPr>
      <p:grpSpPr>
        <a:xfrm>
          <a:off x="0" y="0"/>
          <a:ext cx="0" cy="0"/>
          <a:chOff x="0" y="0"/>
          <a:chExt cx="0" cy="0"/>
        </a:xfrm>
      </p:grpSpPr>
      <p:sp>
        <p:nvSpPr>
          <p:cNvPr id="1499" name="Google Shape;1499;p71"/>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00" name="Google Shape;1500;p71"/>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Exception Handling</a:t>
            </a:r>
            <a:endParaRPr sz="3600">
              <a:solidFill>
                <a:srgbClr val="FFFFFF"/>
              </a:solidFill>
              <a:latin typeface="Nunito"/>
              <a:ea typeface="Nunito"/>
              <a:cs typeface="Nunito"/>
              <a:sym typeface="Nunito"/>
            </a:endParaRPr>
          </a:p>
        </p:txBody>
      </p:sp>
      <p:sp>
        <p:nvSpPr>
          <p:cNvPr id="1501" name="Google Shape;1501;p71"/>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502" name="Google Shape;1502;p71"/>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nvGrpSpPr>
          <p:cNvPr id="1503" name="Google Shape;1503;p71"/>
          <p:cNvGrpSpPr/>
          <p:nvPr/>
        </p:nvGrpSpPr>
        <p:grpSpPr>
          <a:xfrm>
            <a:off x="10415027" y="5033646"/>
            <a:ext cx="1122595" cy="1456442"/>
            <a:chOff x="6868226" y="322860"/>
            <a:chExt cx="5007116" cy="6216140"/>
          </a:xfrm>
        </p:grpSpPr>
        <p:grpSp>
          <p:nvGrpSpPr>
            <p:cNvPr id="1504" name="Google Shape;1504;p71"/>
            <p:cNvGrpSpPr/>
            <p:nvPr/>
          </p:nvGrpSpPr>
          <p:grpSpPr>
            <a:xfrm>
              <a:off x="7340056" y="322860"/>
              <a:ext cx="4535286" cy="5545641"/>
              <a:chOff x="6446339" y="1280897"/>
              <a:chExt cx="4322613" cy="5285590"/>
            </a:xfrm>
          </p:grpSpPr>
          <p:sp>
            <p:nvSpPr>
              <p:cNvPr id="1505" name="Google Shape;1505;p71"/>
              <p:cNvSpPr/>
              <p:nvPr/>
            </p:nvSpPr>
            <p:spPr>
              <a:xfrm>
                <a:off x="7360122" y="5629227"/>
                <a:ext cx="2034540" cy="937260"/>
              </a:xfrm>
              <a:custGeom>
                <a:avLst/>
                <a:gdLst/>
                <a:ahLst/>
                <a:cxnLst/>
                <a:rect l="l" t="t" r="r" b="b"/>
                <a:pathLst>
                  <a:path w="847725" h="390525" extrusionOk="0">
                    <a:moveTo>
                      <a:pt x="448273" y="7144"/>
                    </a:moveTo>
                    <a:cubicBezTo>
                      <a:pt x="460656" y="89059"/>
                      <a:pt x="469228" y="136684"/>
                      <a:pt x="464466" y="184309"/>
                    </a:cubicBezTo>
                    <a:cubicBezTo>
                      <a:pt x="463513" y="196691"/>
                      <a:pt x="460656" y="208121"/>
                      <a:pt x="452083" y="224314"/>
                    </a:cubicBezTo>
                    <a:cubicBezTo>
                      <a:pt x="433033" y="261461"/>
                      <a:pt x="379693" y="268129"/>
                      <a:pt x="352071" y="269081"/>
                    </a:cubicBezTo>
                    <a:cubicBezTo>
                      <a:pt x="256821" y="270986"/>
                      <a:pt x="63463" y="282416"/>
                      <a:pt x="30126" y="283369"/>
                    </a:cubicBezTo>
                    <a:cubicBezTo>
                      <a:pt x="26316" y="283369"/>
                      <a:pt x="5361" y="283369"/>
                      <a:pt x="7266" y="285274"/>
                    </a:cubicBezTo>
                    <a:cubicBezTo>
                      <a:pt x="8218" y="286226"/>
                      <a:pt x="12981" y="292894"/>
                      <a:pt x="12981" y="292894"/>
                    </a:cubicBezTo>
                    <a:cubicBezTo>
                      <a:pt x="24411" y="308134"/>
                      <a:pt x="381598" y="373856"/>
                      <a:pt x="439701" y="384334"/>
                    </a:cubicBezTo>
                    <a:cubicBezTo>
                      <a:pt x="445416" y="385286"/>
                      <a:pt x="450178" y="385286"/>
                      <a:pt x="455893" y="385286"/>
                    </a:cubicBezTo>
                    <a:cubicBezTo>
                      <a:pt x="508281" y="381476"/>
                      <a:pt x="794983" y="355759"/>
                      <a:pt x="829273" y="321469"/>
                    </a:cubicBezTo>
                    <a:cubicBezTo>
                      <a:pt x="870231" y="279559"/>
                      <a:pt x="827368" y="142399"/>
                      <a:pt x="797841" y="52864"/>
                    </a:cubicBezTo>
                    <a:cubicBezTo>
                      <a:pt x="810223" y="42386"/>
                      <a:pt x="634963" y="21431"/>
                      <a:pt x="448273" y="7144"/>
                    </a:cubicBezTo>
                    <a:close/>
                  </a:path>
                </a:pathLst>
              </a:custGeom>
              <a:solidFill>
                <a:srgbClr val="B3B3B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6" name="Google Shape;1506;p71"/>
              <p:cNvSpPr/>
              <p:nvPr/>
            </p:nvSpPr>
            <p:spPr>
              <a:xfrm>
                <a:off x="7358820" y="5629227"/>
                <a:ext cx="1988820" cy="914400"/>
              </a:xfrm>
              <a:custGeom>
                <a:avLst/>
                <a:gdLst/>
                <a:ahLst/>
                <a:cxnLst/>
                <a:rect l="l" t="t" r="r" b="b"/>
                <a:pathLst>
                  <a:path w="828675" h="381000" extrusionOk="0">
                    <a:moveTo>
                      <a:pt x="436434" y="7144"/>
                    </a:moveTo>
                    <a:cubicBezTo>
                      <a:pt x="448816" y="86201"/>
                      <a:pt x="457389" y="131921"/>
                      <a:pt x="452626" y="178594"/>
                    </a:cubicBezTo>
                    <a:cubicBezTo>
                      <a:pt x="451674" y="190976"/>
                      <a:pt x="448816" y="201454"/>
                      <a:pt x="440244" y="217646"/>
                    </a:cubicBezTo>
                    <a:cubicBezTo>
                      <a:pt x="421194" y="252889"/>
                      <a:pt x="367854" y="260509"/>
                      <a:pt x="342136" y="260509"/>
                    </a:cubicBezTo>
                    <a:cubicBezTo>
                      <a:pt x="269746" y="262414"/>
                      <a:pt x="43051" y="274796"/>
                      <a:pt x="11619" y="281464"/>
                    </a:cubicBezTo>
                    <a:cubicBezTo>
                      <a:pt x="-39816" y="292894"/>
                      <a:pt x="367854" y="362426"/>
                      <a:pt x="428814" y="372904"/>
                    </a:cubicBezTo>
                    <a:cubicBezTo>
                      <a:pt x="433576" y="373856"/>
                      <a:pt x="439291" y="373856"/>
                      <a:pt x="444054" y="373856"/>
                    </a:cubicBezTo>
                    <a:cubicBezTo>
                      <a:pt x="494536" y="370046"/>
                      <a:pt x="779334" y="346234"/>
                      <a:pt x="813624" y="311944"/>
                    </a:cubicBezTo>
                    <a:cubicBezTo>
                      <a:pt x="853629" y="271939"/>
                      <a:pt x="811719" y="139541"/>
                      <a:pt x="782191" y="52864"/>
                    </a:cubicBezTo>
                    <a:cubicBezTo>
                      <a:pt x="793621" y="41434"/>
                      <a:pt x="620266" y="20479"/>
                      <a:pt x="436434" y="7144"/>
                    </a:cubicBezTo>
                    <a:close/>
                  </a:path>
                </a:pathLst>
              </a:custGeom>
              <a:solidFill>
                <a:srgbClr val="CC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7" name="Google Shape;1507;p71"/>
              <p:cNvSpPr/>
              <p:nvPr/>
            </p:nvSpPr>
            <p:spPr>
              <a:xfrm>
                <a:off x="6448412" y="1280897"/>
                <a:ext cx="4320540" cy="4594860"/>
              </a:xfrm>
              <a:custGeom>
                <a:avLst/>
                <a:gdLst/>
                <a:ahLst/>
                <a:cxnLst/>
                <a:rect l="l" t="t" r="r" b="b"/>
                <a:pathLst>
                  <a:path w="1800225" h="1914525" extrusionOk="0">
                    <a:moveTo>
                      <a:pt x="1610322" y="1912136"/>
                    </a:moveTo>
                    <a:lnTo>
                      <a:pt x="53937" y="1736876"/>
                    </a:lnTo>
                    <a:cubicBezTo>
                      <a:pt x="26314" y="1734018"/>
                      <a:pt x="5359" y="1709253"/>
                      <a:pt x="7264" y="1681631"/>
                    </a:cubicBezTo>
                    <a:lnTo>
                      <a:pt x="66319" y="529106"/>
                    </a:lnTo>
                    <a:cubicBezTo>
                      <a:pt x="68224" y="458621"/>
                      <a:pt x="84417" y="438618"/>
                      <a:pt x="107277" y="432903"/>
                    </a:cubicBezTo>
                    <a:lnTo>
                      <a:pt x="1729384" y="9041"/>
                    </a:lnTo>
                    <a:cubicBezTo>
                      <a:pt x="1764627" y="-484"/>
                      <a:pt x="1798917" y="27138"/>
                      <a:pt x="1797012" y="63333"/>
                    </a:cubicBezTo>
                    <a:lnTo>
                      <a:pt x="1691284" y="1844508"/>
                    </a:lnTo>
                    <a:cubicBezTo>
                      <a:pt x="1687474" y="1885466"/>
                      <a:pt x="1651279" y="1915946"/>
                      <a:pt x="1610322" y="1912136"/>
                    </a:cubicBezTo>
                    <a:close/>
                  </a:path>
                </a:pathLst>
              </a:custGeom>
              <a:solidFill>
                <a:srgbClr val="CCCCCC"/>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8" name="Google Shape;1508;p71"/>
              <p:cNvSpPr/>
              <p:nvPr/>
            </p:nvSpPr>
            <p:spPr>
              <a:xfrm>
                <a:off x="6464696" y="1280897"/>
                <a:ext cx="4251960" cy="4000500"/>
              </a:xfrm>
              <a:custGeom>
                <a:avLst/>
                <a:gdLst/>
                <a:ahLst/>
                <a:cxnLst/>
                <a:rect l="l" t="t" r="r" b="b"/>
                <a:pathLst>
                  <a:path w="1771650" h="1666875" extrusionOk="0">
                    <a:moveTo>
                      <a:pt x="1678781" y="1664486"/>
                    </a:moveTo>
                    <a:lnTo>
                      <a:pt x="7144" y="1552091"/>
                    </a:lnTo>
                    <a:lnTo>
                      <a:pt x="58579" y="482433"/>
                    </a:lnTo>
                    <a:cubicBezTo>
                      <a:pt x="59531" y="459573"/>
                      <a:pt x="75724" y="439571"/>
                      <a:pt x="98584" y="432903"/>
                    </a:cubicBezTo>
                    <a:lnTo>
                      <a:pt x="1705451" y="9041"/>
                    </a:lnTo>
                    <a:cubicBezTo>
                      <a:pt x="1740694" y="-484"/>
                      <a:pt x="1774984" y="27138"/>
                      <a:pt x="1772126" y="63333"/>
                    </a:cubicBezTo>
                    <a:lnTo>
                      <a:pt x="1678781" y="1664486"/>
                    </a:lnTo>
                    <a:close/>
                  </a:path>
                </a:pathLst>
              </a:custGeom>
              <a:solidFill>
                <a:srgbClr val="1A1A1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09" name="Google Shape;1509;p71"/>
              <p:cNvSpPr/>
              <p:nvPr/>
            </p:nvSpPr>
            <p:spPr>
              <a:xfrm>
                <a:off x="6572092" y="1577928"/>
                <a:ext cx="3909060" cy="3406140"/>
              </a:xfrm>
              <a:custGeom>
                <a:avLst/>
                <a:gdLst/>
                <a:ahLst/>
                <a:cxnLst/>
                <a:rect l="l" t="t" r="r" b="b"/>
                <a:pathLst>
                  <a:path w="1628775" h="1419225" extrusionOk="0">
                    <a:moveTo>
                      <a:pt x="1539716" y="1416844"/>
                    </a:moveTo>
                    <a:lnTo>
                      <a:pt x="7144" y="1357789"/>
                    </a:lnTo>
                    <a:lnTo>
                      <a:pt x="57626" y="363379"/>
                    </a:lnTo>
                    <a:lnTo>
                      <a:pt x="1628299" y="7144"/>
                    </a:lnTo>
                    <a:close/>
                  </a:path>
                </a:pathLst>
              </a:custGeom>
              <a:solidFill>
                <a:srgbClr val="E6E6E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0" name="Google Shape;1510;p71"/>
              <p:cNvSpPr/>
              <p:nvPr/>
            </p:nvSpPr>
            <p:spPr>
              <a:xfrm>
                <a:off x="6446339" y="4996281"/>
                <a:ext cx="4046220" cy="868680"/>
              </a:xfrm>
              <a:custGeom>
                <a:avLst/>
                <a:gdLst/>
                <a:ahLst/>
                <a:cxnLst/>
                <a:rect l="l" t="t" r="r" b="b"/>
                <a:pathLst>
                  <a:path w="1685925" h="361950" extrusionOk="0">
                    <a:moveTo>
                      <a:pt x="13844" y="7144"/>
                    </a:moveTo>
                    <a:lnTo>
                      <a:pt x="7176" y="133826"/>
                    </a:lnTo>
                    <a:cubicBezTo>
                      <a:pt x="6224" y="161449"/>
                      <a:pt x="26226" y="186214"/>
                      <a:pt x="53849" y="189071"/>
                    </a:cubicBezTo>
                    <a:lnTo>
                      <a:pt x="1597851" y="363379"/>
                    </a:lnTo>
                    <a:cubicBezTo>
                      <a:pt x="1637856" y="368141"/>
                      <a:pt x="1674051" y="337661"/>
                      <a:pt x="1675956" y="296704"/>
                    </a:cubicBezTo>
                    <a:lnTo>
                      <a:pt x="1686434" y="111919"/>
                    </a:lnTo>
                    <a:lnTo>
                      <a:pt x="13844" y="7144"/>
                    </a:lnTo>
                    <a:close/>
                  </a:path>
                </a:pathLst>
              </a:custGeom>
              <a:solidFill>
                <a:srgbClr val="B3B3B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1" name="Google Shape;1511;p71"/>
              <p:cNvSpPr/>
              <p:nvPr/>
            </p:nvSpPr>
            <p:spPr>
              <a:xfrm>
                <a:off x="7715310" y="1593115"/>
                <a:ext cx="2775473" cy="3394037"/>
              </a:xfrm>
              <a:custGeom>
                <a:avLst/>
                <a:gdLst/>
                <a:ahLst/>
                <a:cxnLst/>
                <a:rect l="l" t="t" r="r" b="b"/>
                <a:pathLst>
                  <a:path w="2775473" h="3394037" extrusionOk="0">
                    <a:moveTo>
                      <a:pt x="1425389" y="306593"/>
                    </a:moveTo>
                    <a:lnTo>
                      <a:pt x="2775473" y="0"/>
                    </a:lnTo>
                    <a:lnTo>
                      <a:pt x="2565699" y="3394037"/>
                    </a:lnTo>
                    <a:lnTo>
                      <a:pt x="0" y="3281082"/>
                    </a:lnTo>
                    <a:lnTo>
                      <a:pt x="1425389" y="306593"/>
                    </a:lnTo>
                    <a:close/>
                  </a:path>
                </a:pathLst>
              </a:custGeom>
              <a:solidFill>
                <a:srgbClr val="999999">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512" name="Google Shape;1512;p71"/>
            <p:cNvSpPr/>
            <p:nvPr/>
          </p:nvSpPr>
          <p:spPr>
            <a:xfrm>
              <a:off x="8558452" y="1635577"/>
              <a:ext cx="1531470" cy="2020584"/>
            </a:xfrm>
            <a:custGeom>
              <a:avLst/>
              <a:gdLst/>
              <a:ahLst/>
              <a:cxnLst/>
              <a:rect l="l" t="t" r="r" b="b"/>
              <a:pathLst>
                <a:path w="741632" h="978491" extrusionOk="0">
                  <a:moveTo>
                    <a:pt x="261466" y="746825"/>
                  </a:moveTo>
                  <a:cubicBezTo>
                    <a:pt x="243306" y="747021"/>
                    <a:pt x="226317" y="747021"/>
                    <a:pt x="207376" y="747021"/>
                  </a:cubicBezTo>
                  <a:cubicBezTo>
                    <a:pt x="207376" y="760104"/>
                    <a:pt x="207376" y="772601"/>
                    <a:pt x="207376" y="786465"/>
                  </a:cubicBezTo>
                  <a:cubicBezTo>
                    <a:pt x="193512" y="786465"/>
                    <a:pt x="180819" y="786465"/>
                    <a:pt x="168322" y="786465"/>
                  </a:cubicBezTo>
                  <a:cubicBezTo>
                    <a:pt x="168322" y="805015"/>
                    <a:pt x="168322" y="822199"/>
                    <a:pt x="168322" y="840164"/>
                  </a:cubicBezTo>
                  <a:cubicBezTo>
                    <a:pt x="181405" y="840164"/>
                    <a:pt x="193903" y="840164"/>
                    <a:pt x="207376" y="840164"/>
                  </a:cubicBezTo>
                  <a:cubicBezTo>
                    <a:pt x="207376" y="853637"/>
                    <a:pt x="207376" y="866135"/>
                    <a:pt x="207376" y="879218"/>
                  </a:cubicBezTo>
                  <a:cubicBezTo>
                    <a:pt x="225926" y="879218"/>
                    <a:pt x="243306" y="879218"/>
                    <a:pt x="261661" y="879218"/>
                  </a:cubicBezTo>
                  <a:cubicBezTo>
                    <a:pt x="261661" y="866135"/>
                    <a:pt x="261661" y="853637"/>
                    <a:pt x="261661" y="839969"/>
                  </a:cubicBezTo>
                  <a:cubicBezTo>
                    <a:pt x="275330" y="839969"/>
                    <a:pt x="287827" y="839969"/>
                    <a:pt x="300715" y="839969"/>
                  </a:cubicBezTo>
                  <a:cubicBezTo>
                    <a:pt x="300715" y="821613"/>
                    <a:pt x="300715" y="804234"/>
                    <a:pt x="300715" y="785879"/>
                  </a:cubicBezTo>
                  <a:cubicBezTo>
                    <a:pt x="287632" y="785879"/>
                    <a:pt x="275134" y="785879"/>
                    <a:pt x="261466" y="785879"/>
                  </a:cubicBezTo>
                  <a:cubicBezTo>
                    <a:pt x="261466" y="772406"/>
                    <a:pt x="261466" y="759908"/>
                    <a:pt x="261466" y="746825"/>
                  </a:cubicBezTo>
                  <a:close/>
                  <a:moveTo>
                    <a:pt x="175352" y="639037"/>
                  </a:moveTo>
                  <a:cubicBezTo>
                    <a:pt x="161683" y="639232"/>
                    <a:pt x="150943" y="650362"/>
                    <a:pt x="151138" y="664226"/>
                  </a:cubicBezTo>
                  <a:cubicBezTo>
                    <a:pt x="151334" y="678090"/>
                    <a:pt x="162269" y="688830"/>
                    <a:pt x="175938" y="688635"/>
                  </a:cubicBezTo>
                  <a:cubicBezTo>
                    <a:pt x="189606" y="688244"/>
                    <a:pt x="200541" y="677114"/>
                    <a:pt x="200346" y="663445"/>
                  </a:cubicBezTo>
                  <a:cubicBezTo>
                    <a:pt x="200151" y="649972"/>
                    <a:pt x="188825" y="638841"/>
                    <a:pt x="175352" y="639037"/>
                  </a:cubicBezTo>
                  <a:close/>
                  <a:moveTo>
                    <a:pt x="175547" y="624977"/>
                  </a:moveTo>
                  <a:cubicBezTo>
                    <a:pt x="197417" y="624977"/>
                    <a:pt x="214406" y="642161"/>
                    <a:pt x="214406" y="664031"/>
                  </a:cubicBezTo>
                  <a:cubicBezTo>
                    <a:pt x="214406" y="685706"/>
                    <a:pt x="196831" y="703085"/>
                    <a:pt x="175352" y="702890"/>
                  </a:cubicBezTo>
                  <a:cubicBezTo>
                    <a:pt x="154263" y="702695"/>
                    <a:pt x="137079" y="685315"/>
                    <a:pt x="136884" y="664226"/>
                  </a:cubicBezTo>
                  <a:cubicBezTo>
                    <a:pt x="136493" y="642551"/>
                    <a:pt x="154067" y="624977"/>
                    <a:pt x="175547" y="624977"/>
                  </a:cubicBezTo>
                  <a:close/>
                  <a:moveTo>
                    <a:pt x="499499" y="424436"/>
                  </a:moveTo>
                  <a:cubicBezTo>
                    <a:pt x="512582" y="424436"/>
                    <a:pt x="524493" y="424241"/>
                    <a:pt x="536404" y="424631"/>
                  </a:cubicBezTo>
                  <a:cubicBezTo>
                    <a:pt x="538748" y="424631"/>
                    <a:pt x="541481" y="425998"/>
                    <a:pt x="543434" y="427365"/>
                  </a:cubicBezTo>
                  <a:cubicBezTo>
                    <a:pt x="575263" y="450212"/>
                    <a:pt x="604944" y="475401"/>
                    <a:pt x="629743" y="506059"/>
                  </a:cubicBezTo>
                  <a:cubicBezTo>
                    <a:pt x="657471" y="540426"/>
                    <a:pt x="663329" y="579870"/>
                    <a:pt x="658252" y="621853"/>
                  </a:cubicBezTo>
                  <a:cubicBezTo>
                    <a:pt x="656690" y="635327"/>
                    <a:pt x="652980" y="648410"/>
                    <a:pt x="650246" y="661883"/>
                  </a:cubicBezTo>
                  <a:cubicBezTo>
                    <a:pt x="603577" y="646457"/>
                    <a:pt x="567452" y="663641"/>
                    <a:pt x="535233" y="693517"/>
                  </a:cubicBezTo>
                  <a:cubicBezTo>
                    <a:pt x="517073" y="710310"/>
                    <a:pt x="504185" y="731008"/>
                    <a:pt x="495007" y="753855"/>
                  </a:cubicBezTo>
                  <a:cubicBezTo>
                    <a:pt x="493641" y="757370"/>
                    <a:pt x="490711" y="760885"/>
                    <a:pt x="487587" y="763033"/>
                  </a:cubicBezTo>
                  <a:cubicBezTo>
                    <a:pt x="476066" y="771039"/>
                    <a:pt x="470208" y="786660"/>
                    <a:pt x="474113" y="800134"/>
                  </a:cubicBezTo>
                  <a:cubicBezTo>
                    <a:pt x="478214" y="813412"/>
                    <a:pt x="491688" y="817708"/>
                    <a:pt x="502818" y="809116"/>
                  </a:cubicBezTo>
                  <a:cubicBezTo>
                    <a:pt x="514925" y="799743"/>
                    <a:pt x="518245" y="780997"/>
                    <a:pt x="510629" y="767719"/>
                  </a:cubicBezTo>
                  <a:cubicBezTo>
                    <a:pt x="509457" y="765571"/>
                    <a:pt x="508090" y="762252"/>
                    <a:pt x="508872" y="760299"/>
                  </a:cubicBezTo>
                  <a:cubicBezTo>
                    <a:pt x="525664" y="717535"/>
                    <a:pt x="553393" y="685120"/>
                    <a:pt x="598695" y="672428"/>
                  </a:cubicBezTo>
                  <a:cubicBezTo>
                    <a:pt x="640678" y="660517"/>
                    <a:pt x="673483" y="685901"/>
                    <a:pt x="674655" y="730032"/>
                  </a:cubicBezTo>
                  <a:cubicBezTo>
                    <a:pt x="675631" y="770453"/>
                    <a:pt x="658448" y="803648"/>
                    <a:pt x="630914" y="831963"/>
                  </a:cubicBezTo>
                  <a:cubicBezTo>
                    <a:pt x="629352" y="833720"/>
                    <a:pt x="625056" y="834110"/>
                    <a:pt x="622518" y="833525"/>
                  </a:cubicBezTo>
                  <a:cubicBezTo>
                    <a:pt x="607092" y="829815"/>
                    <a:pt x="587760" y="840750"/>
                    <a:pt x="583269" y="856371"/>
                  </a:cubicBezTo>
                  <a:cubicBezTo>
                    <a:pt x="579363" y="869845"/>
                    <a:pt x="587760" y="880194"/>
                    <a:pt x="601820" y="878437"/>
                  </a:cubicBezTo>
                  <a:cubicBezTo>
                    <a:pt x="615683" y="876679"/>
                    <a:pt x="625642" y="868868"/>
                    <a:pt x="631696" y="855980"/>
                  </a:cubicBezTo>
                  <a:cubicBezTo>
                    <a:pt x="633648" y="851685"/>
                    <a:pt x="636187" y="847584"/>
                    <a:pt x="639506" y="844264"/>
                  </a:cubicBezTo>
                  <a:cubicBezTo>
                    <a:pt x="672311" y="810874"/>
                    <a:pt x="692424" y="772210"/>
                    <a:pt x="689105" y="723784"/>
                  </a:cubicBezTo>
                  <a:cubicBezTo>
                    <a:pt x="687933" y="706405"/>
                    <a:pt x="681880" y="690783"/>
                    <a:pt x="669968" y="677895"/>
                  </a:cubicBezTo>
                  <a:cubicBezTo>
                    <a:pt x="665673" y="673209"/>
                    <a:pt x="665868" y="669499"/>
                    <a:pt x="667430" y="664227"/>
                  </a:cubicBezTo>
                  <a:cubicBezTo>
                    <a:pt x="679927" y="623611"/>
                    <a:pt x="682466" y="582604"/>
                    <a:pt x="669578" y="541402"/>
                  </a:cubicBezTo>
                  <a:cubicBezTo>
                    <a:pt x="661181" y="515041"/>
                    <a:pt x="644974" y="493366"/>
                    <a:pt x="625838" y="474230"/>
                  </a:cubicBezTo>
                  <a:cubicBezTo>
                    <a:pt x="608849" y="457242"/>
                    <a:pt x="590689" y="441620"/>
                    <a:pt x="572724" y="425022"/>
                  </a:cubicBezTo>
                  <a:cubicBezTo>
                    <a:pt x="606896" y="422483"/>
                    <a:pt x="640092" y="426194"/>
                    <a:pt x="670554" y="444354"/>
                  </a:cubicBezTo>
                  <a:cubicBezTo>
                    <a:pt x="708632" y="467395"/>
                    <a:pt x="731673" y="500982"/>
                    <a:pt x="739679" y="544722"/>
                  </a:cubicBezTo>
                  <a:cubicBezTo>
                    <a:pt x="740265" y="547455"/>
                    <a:pt x="741046" y="550385"/>
                    <a:pt x="741632" y="553118"/>
                  </a:cubicBezTo>
                  <a:lnTo>
                    <a:pt x="741632" y="978491"/>
                  </a:lnTo>
                  <a:lnTo>
                    <a:pt x="389996" y="978491"/>
                  </a:lnTo>
                  <a:lnTo>
                    <a:pt x="389953" y="791542"/>
                  </a:lnTo>
                  <a:cubicBezTo>
                    <a:pt x="389953" y="783536"/>
                    <a:pt x="392296" y="778459"/>
                    <a:pt x="398154" y="773382"/>
                  </a:cubicBezTo>
                  <a:cubicBezTo>
                    <a:pt x="432521" y="743310"/>
                    <a:pt x="466107" y="712849"/>
                    <a:pt x="500670" y="682972"/>
                  </a:cubicBezTo>
                  <a:cubicBezTo>
                    <a:pt x="506919" y="677700"/>
                    <a:pt x="507309" y="673404"/>
                    <a:pt x="504380" y="666375"/>
                  </a:cubicBezTo>
                  <a:cubicBezTo>
                    <a:pt x="497741" y="649582"/>
                    <a:pt x="491688" y="632398"/>
                    <a:pt x="485049" y="614433"/>
                  </a:cubicBezTo>
                  <a:cubicBezTo>
                    <a:pt x="510238" y="606622"/>
                    <a:pt x="534842" y="599202"/>
                    <a:pt x="560227" y="591391"/>
                  </a:cubicBezTo>
                  <a:cubicBezTo>
                    <a:pt x="539919" y="535544"/>
                    <a:pt x="519806" y="480478"/>
                    <a:pt x="499499" y="424436"/>
                  </a:cubicBezTo>
                  <a:close/>
                  <a:moveTo>
                    <a:pt x="447948" y="423850"/>
                  </a:moveTo>
                  <a:cubicBezTo>
                    <a:pt x="471576" y="424241"/>
                    <a:pt x="471576" y="423850"/>
                    <a:pt x="479582" y="446501"/>
                  </a:cubicBezTo>
                  <a:cubicBezTo>
                    <a:pt x="494617" y="488484"/>
                    <a:pt x="509653" y="530272"/>
                    <a:pt x="525079" y="573622"/>
                  </a:cubicBezTo>
                  <a:cubicBezTo>
                    <a:pt x="499694" y="581433"/>
                    <a:pt x="475090" y="589048"/>
                    <a:pt x="449705" y="596859"/>
                  </a:cubicBezTo>
                  <a:cubicBezTo>
                    <a:pt x="457712" y="618534"/>
                    <a:pt x="465132" y="639233"/>
                    <a:pt x="473138" y="659736"/>
                  </a:cubicBezTo>
                  <a:cubicBezTo>
                    <a:pt x="475481" y="665594"/>
                    <a:pt x="475090" y="669304"/>
                    <a:pt x="469818" y="673795"/>
                  </a:cubicBezTo>
                  <a:cubicBezTo>
                    <a:pt x="438575" y="700937"/>
                    <a:pt x="407918" y="728471"/>
                    <a:pt x="376284" y="756589"/>
                  </a:cubicBezTo>
                  <a:cubicBezTo>
                    <a:pt x="359686" y="741944"/>
                    <a:pt x="343284" y="727299"/>
                    <a:pt x="326686" y="712654"/>
                  </a:cubicBezTo>
                  <a:cubicBezTo>
                    <a:pt x="311845" y="699571"/>
                    <a:pt x="297200" y="686097"/>
                    <a:pt x="282164" y="673209"/>
                  </a:cubicBezTo>
                  <a:cubicBezTo>
                    <a:pt x="277673" y="669499"/>
                    <a:pt x="277087" y="666180"/>
                    <a:pt x="279040" y="660907"/>
                  </a:cubicBezTo>
                  <a:cubicBezTo>
                    <a:pt x="287046" y="640014"/>
                    <a:pt x="294662" y="619120"/>
                    <a:pt x="302863" y="596859"/>
                  </a:cubicBezTo>
                  <a:cubicBezTo>
                    <a:pt x="277478" y="589048"/>
                    <a:pt x="252874" y="581433"/>
                    <a:pt x="227684" y="573622"/>
                  </a:cubicBezTo>
                  <a:cubicBezTo>
                    <a:pt x="242525" y="532029"/>
                    <a:pt x="256975" y="491218"/>
                    <a:pt x="271425" y="450212"/>
                  </a:cubicBezTo>
                  <a:cubicBezTo>
                    <a:pt x="272987" y="445916"/>
                    <a:pt x="274549" y="441620"/>
                    <a:pt x="276111" y="437324"/>
                  </a:cubicBezTo>
                  <a:cubicBezTo>
                    <a:pt x="281188" y="423264"/>
                    <a:pt x="284117" y="421312"/>
                    <a:pt x="298567" y="424241"/>
                  </a:cubicBezTo>
                  <a:cubicBezTo>
                    <a:pt x="301301" y="424826"/>
                    <a:pt x="304230" y="428927"/>
                    <a:pt x="305597" y="432051"/>
                  </a:cubicBezTo>
                  <a:cubicBezTo>
                    <a:pt x="325514" y="482236"/>
                    <a:pt x="345041" y="532420"/>
                    <a:pt x="364763" y="582799"/>
                  </a:cubicBezTo>
                  <a:cubicBezTo>
                    <a:pt x="366325" y="586900"/>
                    <a:pt x="368083" y="591001"/>
                    <a:pt x="370621" y="596859"/>
                  </a:cubicBezTo>
                  <a:cubicBezTo>
                    <a:pt x="374917" y="586119"/>
                    <a:pt x="378432" y="577137"/>
                    <a:pt x="381947" y="568349"/>
                  </a:cubicBezTo>
                  <a:cubicBezTo>
                    <a:pt x="399521" y="523242"/>
                    <a:pt x="417291" y="478135"/>
                    <a:pt x="434670" y="433028"/>
                  </a:cubicBezTo>
                  <a:cubicBezTo>
                    <a:pt x="437208" y="426193"/>
                    <a:pt x="440723" y="423655"/>
                    <a:pt x="447948" y="423850"/>
                  </a:cubicBezTo>
                  <a:close/>
                  <a:moveTo>
                    <a:pt x="251702" y="423460"/>
                  </a:moveTo>
                  <a:cubicBezTo>
                    <a:pt x="252093" y="424241"/>
                    <a:pt x="252483" y="424827"/>
                    <a:pt x="252874" y="425608"/>
                  </a:cubicBezTo>
                  <a:cubicBezTo>
                    <a:pt x="232956" y="480478"/>
                    <a:pt x="212844" y="535349"/>
                    <a:pt x="192536" y="591391"/>
                  </a:cubicBezTo>
                  <a:cubicBezTo>
                    <a:pt x="217725" y="599202"/>
                    <a:pt x="242329" y="606622"/>
                    <a:pt x="267714" y="614433"/>
                  </a:cubicBezTo>
                  <a:cubicBezTo>
                    <a:pt x="261270" y="632202"/>
                    <a:pt x="255412" y="649777"/>
                    <a:pt x="248187" y="666765"/>
                  </a:cubicBezTo>
                  <a:cubicBezTo>
                    <a:pt x="245063" y="674185"/>
                    <a:pt x="246821" y="678091"/>
                    <a:pt x="252483" y="682972"/>
                  </a:cubicBezTo>
                  <a:cubicBezTo>
                    <a:pt x="287046" y="713239"/>
                    <a:pt x="321023" y="743896"/>
                    <a:pt x="355585" y="774163"/>
                  </a:cubicBezTo>
                  <a:cubicBezTo>
                    <a:pt x="361248" y="779045"/>
                    <a:pt x="362615" y="784122"/>
                    <a:pt x="362615" y="790956"/>
                  </a:cubicBezTo>
                  <a:lnTo>
                    <a:pt x="362572" y="978491"/>
                  </a:lnTo>
                  <a:lnTo>
                    <a:pt x="0" y="978491"/>
                  </a:lnTo>
                  <a:lnTo>
                    <a:pt x="0" y="566983"/>
                  </a:lnTo>
                  <a:cubicBezTo>
                    <a:pt x="390" y="488094"/>
                    <a:pt x="62681" y="426194"/>
                    <a:pt x="141571" y="424436"/>
                  </a:cubicBezTo>
                  <a:cubicBezTo>
                    <a:pt x="167541" y="423850"/>
                    <a:pt x="193707" y="424436"/>
                    <a:pt x="221435" y="424436"/>
                  </a:cubicBezTo>
                  <a:cubicBezTo>
                    <a:pt x="219092" y="427560"/>
                    <a:pt x="217335" y="429708"/>
                    <a:pt x="215773" y="431661"/>
                  </a:cubicBezTo>
                  <a:cubicBezTo>
                    <a:pt x="191364" y="461733"/>
                    <a:pt x="168322" y="492585"/>
                    <a:pt x="164417" y="532615"/>
                  </a:cubicBezTo>
                  <a:cubicBezTo>
                    <a:pt x="161878" y="559172"/>
                    <a:pt x="161488" y="585924"/>
                    <a:pt x="160707" y="612480"/>
                  </a:cubicBezTo>
                  <a:cubicBezTo>
                    <a:pt x="160511" y="617948"/>
                    <a:pt x="159731" y="620877"/>
                    <a:pt x="154458" y="623806"/>
                  </a:cubicBezTo>
                  <a:cubicBezTo>
                    <a:pt x="134345" y="634741"/>
                    <a:pt x="125558" y="656611"/>
                    <a:pt x="132197" y="677700"/>
                  </a:cubicBezTo>
                  <a:cubicBezTo>
                    <a:pt x="138837" y="698399"/>
                    <a:pt x="158168" y="711287"/>
                    <a:pt x="180234" y="709529"/>
                  </a:cubicBezTo>
                  <a:cubicBezTo>
                    <a:pt x="201323" y="707967"/>
                    <a:pt x="218506" y="691369"/>
                    <a:pt x="221631" y="669304"/>
                  </a:cubicBezTo>
                  <a:cubicBezTo>
                    <a:pt x="224950" y="647043"/>
                    <a:pt x="208743" y="624196"/>
                    <a:pt x="185896" y="619315"/>
                  </a:cubicBezTo>
                  <a:cubicBezTo>
                    <a:pt x="181601" y="618338"/>
                    <a:pt x="177695" y="618338"/>
                    <a:pt x="178086" y="612090"/>
                  </a:cubicBezTo>
                  <a:cubicBezTo>
                    <a:pt x="180038" y="582994"/>
                    <a:pt x="180624" y="553704"/>
                    <a:pt x="183748" y="524609"/>
                  </a:cubicBezTo>
                  <a:cubicBezTo>
                    <a:pt x="184920" y="513674"/>
                    <a:pt x="189411" y="502153"/>
                    <a:pt x="195465" y="492976"/>
                  </a:cubicBezTo>
                  <a:cubicBezTo>
                    <a:pt x="209719" y="470910"/>
                    <a:pt x="225536" y="450017"/>
                    <a:pt x="241353" y="428927"/>
                  </a:cubicBezTo>
                  <a:cubicBezTo>
                    <a:pt x="243501" y="425998"/>
                    <a:pt x="248187" y="425217"/>
                    <a:pt x="251702" y="423460"/>
                  </a:cubicBezTo>
                  <a:close/>
                  <a:moveTo>
                    <a:pt x="371029" y="2"/>
                  </a:moveTo>
                  <a:cubicBezTo>
                    <a:pt x="477419" y="499"/>
                    <a:pt x="563095" y="86838"/>
                    <a:pt x="562763" y="193062"/>
                  </a:cubicBezTo>
                  <a:cubicBezTo>
                    <a:pt x="562432" y="299452"/>
                    <a:pt x="475928" y="385625"/>
                    <a:pt x="370035" y="385128"/>
                  </a:cubicBezTo>
                  <a:cubicBezTo>
                    <a:pt x="263313" y="384631"/>
                    <a:pt x="177472" y="298127"/>
                    <a:pt x="177803" y="191571"/>
                  </a:cubicBezTo>
                  <a:cubicBezTo>
                    <a:pt x="178300" y="85346"/>
                    <a:pt x="264970" y="-495"/>
                    <a:pt x="371029" y="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513" name="Google Shape;1513;p71"/>
            <p:cNvGrpSpPr/>
            <p:nvPr/>
          </p:nvGrpSpPr>
          <p:grpSpPr>
            <a:xfrm flipH="1">
              <a:off x="6868226" y="3231214"/>
              <a:ext cx="2710342" cy="3307786"/>
              <a:chOff x="3734246" y="1262897"/>
              <a:chExt cx="4397051" cy="5366298"/>
            </a:xfrm>
          </p:grpSpPr>
          <p:sp>
            <p:nvSpPr>
              <p:cNvPr id="1514" name="Google Shape;1514;p71"/>
              <p:cNvSpPr/>
              <p:nvPr/>
            </p:nvSpPr>
            <p:spPr>
              <a:xfrm>
                <a:off x="4537623" y="1262897"/>
                <a:ext cx="2619375" cy="4733925"/>
              </a:xfrm>
              <a:custGeom>
                <a:avLst/>
                <a:gdLst/>
                <a:ahLst/>
                <a:cxnLst/>
                <a:rect l="l" t="t" r="r" b="b"/>
                <a:pathLst>
                  <a:path w="2619375" h="4733925" extrusionOk="0">
                    <a:moveTo>
                      <a:pt x="2621596" y="2055495"/>
                    </a:moveTo>
                    <a:cubicBezTo>
                      <a:pt x="2617786" y="1898333"/>
                      <a:pt x="2588259" y="1744028"/>
                      <a:pt x="2511106" y="1603058"/>
                    </a:cubicBezTo>
                    <a:cubicBezTo>
                      <a:pt x="2463481" y="1516380"/>
                      <a:pt x="2396806" y="1447800"/>
                      <a:pt x="2323463" y="1383983"/>
                    </a:cubicBezTo>
                    <a:cubicBezTo>
                      <a:pt x="2309176" y="1371600"/>
                      <a:pt x="2113913" y="1228725"/>
                      <a:pt x="2051048" y="1182053"/>
                    </a:cubicBezTo>
                    <a:cubicBezTo>
                      <a:pt x="2020568" y="1159193"/>
                      <a:pt x="2013901" y="1135380"/>
                      <a:pt x="2046286" y="1104900"/>
                    </a:cubicBezTo>
                    <a:cubicBezTo>
                      <a:pt x="2090101" y="1064895"/>
                      <a:pt x="2117723" y="1016318"/>
                      <a:pt x="2103436" y="952500"/>
                    </a:cubicBezTo>
                    <a:cubicBezTo>
                      <a:pt x="2101531" y="942975"/>
                      <a:pt x="2095816" y="931545"/>
                      <a:pt x="2105341" y="926783"/>
                    </a:cubicBezTo>
                    <a:cubicBezTo>
                      <a:pt x="2119628" y="919163"/>
                      <a:pt x="2152966" y="899160"/>
                      <a:pt x="2172969" y="834390"/>
                    </a:cubicBezTo>
                    <a:cubicBezTo>
                      <a:pt x="2174873" y="826770"/>
                      <a:pt x="2192019" y="468630"/>
                      <a:pt x="2193923" y="329565"/>
                    </a:cubicBezTo>
                    <a:cubicBezTo>
                      <a:pt x="2196781" y="189548"/>
                      <a:pt x="2143441" y="115253"/>
                      <a:pt x="2011996" y="67628"/>
                    </a:cubicBezTo>
                    <a:cubicBezTo>
                      <a:pt x="1991041" y="60008"/>
                      <a:pt x="1775776" y="0"/>
                      <a:pt x="1313813" y="0"/>
                    </a:cubicBezTo>
                    <a:lnTo>
                      <a:pt x="1313813" y="0"/>
                    </a:lnTo>
                    <a:cubicBezTo>
                      <a:pt x="1312861" y="0"/>
                      <a:pt x="1311908" y="0"/>
                      <a:pt x="1310956" y="0"/>
                    </a:cubicBezTo>
                    <a:cubicBezTo>
                      <a:pt x="1310003" y="0"/>
                      <a:pt x="1309051" y="0"/>
                      <a:pt x="1308098" y="0"/>
                    </a:cubicBezTo>
                    <a:lnTo>
                      <a:pt x="1308098" y="0"/>
                    </a:lnTo>
                    <a:cubicBezTo>
                      <a:pt x="846136" y="953"/>
                      <a:pt x="630871" y="60008"/>
                      <a:pt x="609916" y="67628"/>
                    </a:cubicBezTo>
                    <a:cubicBezTo>
                      <a:pt x="479423" y="116205"/>
                      <a:pt x="426083" y="190500"/>
                      <a:pt x="427988" y="330518"/>
                    </a:cubicBezTo>
                    <a:cubicBezTo>
                      <a:pt x="430846" y="469583"/>
                      <a:pt x="447038" y="827723"/>
                      <a:pt x="448943" y="835343"/>
                    </a:cubicBezTo>
                    <a:cubicBezTo>
                      <a:pt x="468946" y="899160"/>
                      <a:pt x="502283" y="920115"/>
                      <a:pt x="516571" y="927735"/>
                    </a:cubicBezTo>
                    <a:cubicBezTo>
                      <a:pt x="526096" y="932498"/>
                      <a:pt x="520381" y="943928"/>
                      <a:pt x="518476" y="953453"/>
                    </a:cubicBezTo>
                    <a:cubicBezTo>
                      <a:pt x="504188" y="1016318"/>
                      <a:pt x="532763" y="1064895"/>
                      <a:pt x="575626" y="1105853"/>
                    </a:cubicBezTo>
                    <a:cubicBezTo>
                      <a:pt x="608011" y="1136333"/>
                      <a:pt x="601343" y="1160145"/>
                      <a:pt x="570863" y="1183005"/>
                    </a:cubicBezTo>
                    <a:cubicBezTo>
                      <a:pt x="507998" y="1230630"/>
                      <a:pt x="312736" y="1372553"/>
                      <a:pt x="298448" y="1384935"/>
                    </a:cubicBezTo>
                    <a:cubicBezTo>
                      <a:pt x="225106" y="1447800"/>
                      <a:pt x="157478" y="1517333"/>
                      <a:pt x="110806" y="1604010"/>
                    </a:cubicBezTo>
                    <a:cubicBezTo>
                      <a:pt x="33653" y="1744980"/>
                      <a:pt x="4126" y="1898333"/>
                      <a:pt x="316" y="2056448"/>
                    </a:cubicBezTo>
                    <a:cubicBezTo>
                      <a:pt x="-2542" y="2223135"/>
                      <a:pt x="14603" y="4053840"/>
                      <a:pt x="26986" y="4124325"/>
                    </a:cubicBezTo>
                    <a:cubicBezTo>
                      <a:pt x="50798" y="4260533"/>
                      <a:pt x="110806" y="4374833"/>
                      <a:pt x="217486" y="4464368"/>
                    </a:cubicBezTo>
                    <a:cubicBezTo>
                      <a:pt x="294638" y="4528185"/>
                      <a:pt x="385126" y="4566285"/>
                      <a:pt x="476566" y="4601528"/>
                    </a:cubicBezTo>
                    <a:cubicBezTo>
                      <a:pt x="618488" y="4657725"/>
                      <a:pt x="764221" y="4693920"/>
                      <a:pt x="917573" y="4708208"/>
                    </a:cubicBezTo>
                    <a:cubicBezTo>
                      <a:pt x="1016633" y="4716780"/>
                      <a:pt x="1115693" y="4725353"/>
                      <a:pt x="1214753" y="4734878"/>
                    </a:cubicBezTo>
                    <a:cubicBezTo>
                      <a:pt x="1227136" y="4735830"/>
                      <a:pt x="1266188" y="4734878"/>
                      <a:pt x="1310956" y="4733925"/>
                    </a:cubicBezTo>
                    <a:cubicBezTo>
                      <a:pt x="1355723" y="4735830"/>
                      <a:pt x="1394776" y="4736783"/>
                      <a:pt x="1407158" y="4734878"/>
                    </a:cubicBezTo>
                    <a:cubicBezTo>
                      <a:pt x="1506218" y="4725353"/>
                      <a:pt x="1605278" y="4717733"/>
                      <a:pt x="1704338" y="4708208"/>
                    </a:cubicBezTo>
                    <a:cubicBezTo>
                      <a:pt x="1856738" y="4694873"/>
                      <a:pt x="2003423" y="4657725"/>
                      <a:pt x="2145346" y="4601528"/>
                    </a:cubicBezTo>
                    <a:cubicBezTo>
                      <a:pt x="2236786" y="4565333"/>
                      <a:pt x="2327273" y="4528185"/>
                      <a:pt x="2404426" y="4464368"/>
                    </a:cubicBezTo>
                    <a:cubicBezTo>
                      <a:pt x="2511106" y="4374833"/>
                      <a:pt x="2571113" y="4260533"/>
                      <a:pt x="2594926" y="4124325"/>
                    </a:cubicBezTo>
                    <a:cubicBezTo>
                      <a:pt x="2608261" y="4053840"/>
                      <a:pt x="2625406" y="2223135"/>
                      <a:pt x="2621596" y="2055495"/>
                    </a:cubicBezTo>
                    <a:close/>
                  </a:path>
                </a:pathLst>
              </a:custGeom>
              <a:solidFill>
                <a:srgbClr val="35656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5" name="Google Shape;1515;p71"/>
              <p:cNvSpPr/>
              <p:nvPr/>
            </p:nvSpPr>
            <p:spPr>
              <a:xfrm>
                <a:off x="4604577" y="2503864"/>
                <a:ext cx="2485469" cy="3435909"/>
              </a:xfrm>
              <a:custGeom>
                <a:avLst/>
                <a:gdLst/>
                <a:ahLst/>
                <a:cxnLst/>
                <a:rect l="l" t="t" r="r" b="b"/>
                <a:pathLst>
                  <a:path w="2485469" h="3352106" extrusionOk="0">
                    <a:moveTo>
                      <a:pt x="1966499" y="0"/>
                    </a:moveTo>
                    <a:lnTo>
                      <a:pt x="1971795" y="3916"/>
                    </a:lnTo>
                    <a:cubicBezTo>
                      <a:pt x="2047327" y="59635"/>
                      <a:pt x="2190515" y="164606"/>
                      <a:pt x="2202364" y="174877"/>
                    </a:cubicBezTo>
                    <a:cubicBezTo>
                      <a:pt x="2271884" y="235368"/>
                      <a:pt x="2335084" y="300373"/>
                      <a:pt x="2380227" y="382534"/>
                    </a:cubicBezTo>
                    <a:cubicBezTo>
                      <a:pt x="2453359" y="516156"/>
                      <a:pt x="2481347" y="662419"/>
                      <a:pt x="2484958" y="811389"/>
                    </a:cubicBezTo>
                    <a:cubicBezTo>
                      <a:pt x="2488570" y="970292"/>
                      <a:pt x="2472318" y="2705580"/>
                      <a:pt x="2459678" y="2772392"/>
                    </a:cubicBezTo>
                    <a:cubicBezTo>
                      <a:pt x="2437106" y="2901500"/>
                      <a:pt x="2380227" y="3009843"/>
                      <a:pt x="2279107" y="3094712"/>
                    </a:cubicBezTo>
                    <a:cubicBezTo>
                      <a:pt x="2205976" y="3155202"/>
                      <a:pt x="2120204" y="3190414"/>
                      <a:pt x="2033530" y="3224723"/>
                    </a:cubicBezTo>
                    <a:cubicBezTo>
                      <a:pt x="1899004" y="3277991"/>
                      <a:pt x="1759965" y="3313203"/>
                      <a:pt x="1615508" y="3325843"/>
                    </a:cubicBezTo>
                    <a:cubicBezTo>
                      <a:pt x="1521611" y="3334871"/>
                      <a:pt x="1427714" y="3342094"/>
                      <a:pt x="1333817" y="3351123"/>
                    </a:cubicBezTo>
                    <a:cubicBezTo>
                      <a:pt x="1322080" y="3352928"/>
                      <a:pt x="1285063" y="3352025"/>
                      <a:pt x="1242629" y="3350219"/>
                    </a:cubicBezTo>
                    <a:cubicBezTo>
                      <a:pt x="1200194" y="3351123"/>
                      <a:pt x="1163178" y="3352025"/>
                      <a:pt x="1151440" y="3351123"/>
                    </a:cubicBezTo>
                    <a:cubicBezTo>
                      <a:pt x="1057543" y="3342094"/>
                      <a:pt x="963646" y="3333968"/>
                      <a:pt x="869749" y="3325843"/>
                    </a:cubicBezTo>
                    <a:cubicBezTo>
                      <a:pt x="724390" y="3312299"/>
                      <a:pt x="586252" y="3277991"/>
                      <a:pt x="451727" y="3224723"/>
                    </a:cubicBezTo>
                    <a:cubicBezTo>
                      <a:pt x="365053" y="3191317"/>
                      <a:pt x="279282" y="3155202"/>
                      <a:pt x="206151" y="3094712"/>
                    </a:cubicBezTo>
                    <a:cubicBezTo>
                      <a:pt x="105031" y="3009843"/>
                      <a:pt x="48151" y="2901500"/>
                      <a:pt x="25580" y="2772392"/>
                    </a:cubicBezTo>
                    <a:cubicBezTo>
                      <a:pt x="13842" y="2705580"/>
                      <a:pt x="-2410" y="970292"/>
                      <a:pt x="300" y="812293"/>
                    </a:cubicBezTo>
                    <a:cubicBezTo>
                      <a:pt x="3911" y="662419"/>
                      <a:pt x="31899" y="517059"/>
                      <a:pt x="105031" y="383436"/>
                    </a:cubicBezTo>
                    <a:cubicBezTo>
                      <a:pt x="149270" y="301277"/>
                      <a:pt x="213374" y="235368"/>
                      <a:pt x="282893" y="175779"/>
                    </a:cubicBezTo>
                    <a:cubicBezTo>
                      <a:pt x="293051" y="166977"/>
                      <a:pt x="399700" y="89105"/>
                      <a:pt x="477529" y="31675"/>
                    </a:cubicBezTo>
                    <a:lnTo>
                      <a:pt x="499653" y="15299"/>
                    </a:lnTo>
                    <a:lnTo>
                      <a:pt x="620211" y="40710"/>
                    </a:lnTo>
                    <a:cubicBezTo>
                      <a:pt x="799406" y="73873"/>
                      <a:pt x="996421" y="92211"/>
                      <a:pt x="1203225" y="92211"/>
                    </a:cubicBezTo>
                    <a:cubicBezTo>
                      <a:pt x="1461730" y="92211"/>
                      <a:pt x="1704940" y="63557"/>
                      <a:pt x="1917169" y="13112"/>
                    </a:cubicBezTo>
                    <a:close/>
                  </a:path>
                </a:pathLst>
              </a:custGeom>
              <a:solidFill>
                <a:srgbClr val="BAE7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6" name="Google Shape;1516;p71"/>
              <p:cNvSpPr/>
              <p:nvPr/>
            </p:nvSpPr>
            <p:spPr>
              <a:xfrm>
                <a:off x="4601530" y="5049480"/>
                <a:ext cx="2470815" cy="885067"/>
              </a:xfrm>
              <a:custGeom>
                <a:avLst/>
                <a:gdLst/>
                <a:ahLst/>
                <a:cxnLst/>
                <a:rect l="l" t="t" r="r" b="b"/>
                <a:pathLst>
                  <a:path w="2470815" h="885067" extrusionOk="0">
                    <a:moveTo>
                      <a:pt x="1274953" y="0"/>
                    </a:moveTo>
                    <a:cubicBezTo>
                      <a:pt x="1942782" y="0"/>
                      <a:pt x="2454129" y="126917"/>
                      <a:pt x="2470815" y="257996"/>
                    </a:cubicBezTo>
                    <a:cubicBezTo>
                      <a:pt x="2468744" y="470777"/>
                      <a:pt x="2325454" y="594590"/>
                      <a:pt x="2183606" y="696008"/>
                    </a:cubicBezTo>
                    <a:cubicBezTo>
                      <a:pt x="2041758" y="797426"/>
                      <a:pt x="1817846" y="843645"/>
                      <a:pt x="1619726" y="866505"/>
                    </a:cubicBezTo>
                    <a:cubicBezTo>
                      <a:pt x="1496853" y="880793"/>
                      <a:pt x="1373028" y="888413"/>
                      <a:pt x="1249203" y="883650"/>
                    </a:cubicBezTo>
                    <a:cubicBezTo>
                      <a:pt x="976788" y="873173"/>
                      <a:pt x="705326" y="859838"/>
                      <a:pt x="444341" y="771255"/>
                    </a:cubicBezTo>
                    <a:cubicBezTo>
                      <a:pt x="274796" y="714105"/>
                      <a:pt x="137636" y="613140"/>
                      <a:pt x="46196" y="457883"/>
                    </a:cubicBezTo>
                    <a:cubicBezTo>
                      <a:pt x="7143" y="392160"/>
                      <a:pt x="-12859" y="321675"/>
                      <a:pt x="9048" y="244523"/>
                    </a:cubicBezTo>
                    <a:cubicBezTo>
                      <a:pt x="55721" y="154988"/>
                      <a:pt x="141446" y="126413"/>
                      <a:pt x="230028" y="103553"/>
                    </a:cubicBezTo>
                    <a:cubicBezTo>
                      <a:pt x="298505" y="74090"/>
                      <a:pt x="245758" y="85005"/>
                      <a:pt x="419912" y="67746"/>
                    </a:cubicBezTo>
                    <a:cubicBezTo>
                      <a:pt x="638736" y="25889"/>
                      <a:pt x="941039" y="0"/>
                      <a:pt x="127495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17" name="Google Shape;1517;p71"/>
              <p:cNvSpPr/>
              <p:nvPr/>
            </p:nvSpPr>
            <p:spPr>
              <a:xfrm>
                <a:off x="4622028" y="6023970"/>
                <a:ext cx="581025" cy="219075"/>
              </a:xfrm>
              <a:custGeom>
                <a:avLst/>
                <a:gdLst/>
                <a:ahLst/>
                <a:cxnLst/>
                <a:rect l="l" t="t" r="r" b="b"/>
                <a:pathLst>
                  <a:path w="581025" h="219075" extrusionOk="0">
                    <a:moveTo>
                      <a:pt x="20456" y="226357"/>
                    </a:moveTo>
                    <a:cubicBezTo>
                      <a:pt x="-23359" y="168254"/>
                      <a:pt x="7121" y="58716"/>
                      <a:pt x="74749" y="38714"/>
                    </a:cubicBezTo>
                    <a:cubicBezTo>
                      <a:pt x="170951" y="10139"/>
                      <a:pt x="270964" y="-7959"/>
                      <a:pt x="370976" y="3471"/>
                    </a:cubicBezTo>
                    <a:cubicBezTo>
                      <a:pt x="425269" y="10139"/>
                      <a:pt x="482419" y="13949"/>
                      <a:pt x="534806" y="36809"/>
                    </a:cubicBezTo>
                    <a:cubicBezTo>
                      <a:pt x="579574" y="56811"/>
                      <a:pt x="599576" y="106341"/>
                      <a:pt x="575764" y="150157"/>
                    </a:cubicBezTo>
                    <a:cubicBezTo>
                      <a:pt x="484324" y="213021"/>
                      <a:pt x="380501" y="218736"/>
                      <a:pt x="275726" y="215879"/>
                    </a:cubicBezTo>
                    <a:cubicBezTo>
                      <a:pt x="241436" y="214926"/>
                      <a:pt x="206194" y="213974"/>
                      <a:pt x="171904" y="211116"/>
                    </a:cubicBezTo>
                    <a:cubicBezTo>
                      <a:pt x="124279" y="206354"/>
                      <a:pt x="78559" y="193971"/>
                      <a:pt x="35696" y="170159"/>
                    </a:cubicBezTo>
                    <a:cubicBezTo>
                      <a:pt x="27124" y="188257"/>
                      <a:pt x="41411" y="212069"/>
                      <a:pt x="20456" y="226357"/>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518" name="Google Shape;1518;p71"/>
              <p:cNvGrpSpPr/>
              <p:nvPr/>
            </p:nvGrpSpPr>
            <p:grpSpPr>
              <a:xfrm>
                <a:off x="5785214" y="6136921"/>
                <a:ext cx="782971" cy="492274"/>
                <a:chOff x="5785214" y="6136921"/>
                <a:chExt cx="782971" cy="492274"/>
              </a:xfrm>
            </p:grpSpPr>
            <p:sp>
              <p:nvSpPr>
                <p:cNvPr id="1519" name="Google Shape;1519;p71"/>
                <p:cNvSpPr/>
                <p:nvPr/>
              </p:nvSpPr>
              <p:spPr>
                <a:xfrm>
                  <a:off x="5796706" y="6136921"/>
                  <a:ext cx="771479" cy="432741"/>
                </a:xfrm>
                <a:custGeom>
                  <a:avLst/>
                  <a:gdLst/>
                  <a:ahLst/>
                  <a:cxnLst/>
                  <a:rect l="l" t="t" r="r" b="b"/>
                  <a:pathLst>
                    <a:path w="771479" h="432741" extrusionOk="0">
                      <a:moveTo>
                        <a:pt x="474553" y="57"/>
                      </a:moveTo>
                      <a:cubicBezTo>
                        <a:pt x="546943" y="-895"/>
                        <a:pt x="614571" y="9582"/>
                        <a:pt x="674578" y="53397"/>
                      </a:cubicBezTo>
                      <a:cubicBezTo>
                        <a:pt x="756493" y="113405"/>
                        <a:pt x="786973" y="192462"/>
                        <a:pt x="764113" y="291522"/>
                      </a:cubicBezTo>
                      <a:cubicBezTo>
                        <a:pt x="761256" y="342005"/>
                        <a:pt x="726966" y="370580"/>
                        <a:pt x="689818" y="394392"/>
                      </a:cubicBezTo>
                      <a:cubicBezTo>
                        <a:pt x="565993" y="473450"/>
                        <a:pt x="358348" y="424872"/>
                        <a:pt x="282148" y="298189"/>
                      </a:cubicBezTo>
                      <a:cubicBezTo>
                        <a:pt x="266432" y="272472"/>
                        <a:pt x="254764" y="242231"/>
                        <a:pt x="252859" y="210917"/>
                      </a:cubicBezTo>
                      <a:lnTo>
                        <a:pt x="256736" y="175476"/>
                      </a:lnTo>
                      <a:lnTo>
                        <a:pt x="248530" y="242945"/>
                      </a:lnTo>
                      <a:cubicBezTo>
                        <a:pt x="246051" y="270806"/>
                        <a:pt x="246430" y="298667"/>
                        <a:pt x="255478" y="326765"/>
                      </a:cubicBezTo>
                      <a:cubicBezTo>
                        <a:pt x="264051" y="352482"/>
                        <a:pt x="242143" y="345815"/>
                        <a:pt x="229761" y="345815"/>
                      </a:cubicBezTo>
                      <a:cubicBezTo>
                        <a:pt x="156418" y="345815"/>
                        <a:pt x="81171" y="351530"/>
                        <a:pt x="16401" y="304857"/>
                      </a:cubicBezTo>
                      <a:cubicBezTo>
                        <a:pt x="-12015" y="279775"/>
                        <a:pt x="-6995" y="217545"/>
                        <a:pt x="59263" y="195320"/>
                      </a:cubicBezTo>
                      <a:cubicBezTo>
                        <a:pt x="98316" y="181985"/>
                        <a:pt x="139273" y="168650"/>
                        <a:pt x="182136" y="171507"/>
                      </a:cubicBezTo>
                      <a:cubicBezTo>
                        <a:pt x="206901" y="174365"/>
                        <a:pt x="235865" y="171507"/>
                        <a:pt x="258725" y="159125"/>
                      </a:cubicBezTo>
                      <a:lnTo>
                        <a:pt x="258229" y="163209"/>
                      </a:lnTo>
                      <a:lnTo>
                        <a:pt x="282148" y="117214"/>
                      </a:lnTo>
                      <a:cubicBezTo>
                        <a:pt x="323106" y="40062"/>
                        <a:pt x="385018" y="1009"/>
                        <a:pt x="474553" y="57"/>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0" name="Google Shape;1520;p71"/>
                <p:cNvSpPr/>
                <p:nvPr/>
              </p:nvSpPr>
              <p:spPr>
                <a:xfrm>
                  <a:off x="5785214" y="6254136"/>
                  <a:ext cx="777018" cy="375059"/>
                </a:xfrm>
                <a:custGeom>
                  <a:avLst/>
                  <a:gdLst/>
                  <a:ahLst/>
                  <a:cxnLst/>
                  <a:rect l="l" t="t" r="r" b="b"/>
                  <a:pathLst>
                    <a:path w="777018" h="375059" extrusionOk="0">
                      <a:moveTo>
                        <a:pt x="293641" y="0"/>
                      </a:moveTo>
                      <a:cubicBezTo>
                        <a:pt x="249652" y="130386"/>
                        <a:pt x="325074" y="244793"/>
                        <a:pt x="449851" y="283845"/>
                      </a:cubicBezTo>
                      <a:cubicBezTo>
                        <a:pt x="497476" y="299086"/>
                        <a:pt x="547959" y="310516"/>
                        <a:pt x="599394" y="301943"/>
                      </a:cubicBezTo>
                      <a:cubicBezTo>
                        <a:pt x="679404" y="288608"/>
                        <a:pt x="739411" y="246698"/>
                        <a:pt x="774654" y="173355"/>
                      </a:cubicBezTo>
                      <a:cubicBezTo>
                        <a:pt x="789894" y="260986"/>
                        <a:pt x="729886" y="340995"/>
                        <a:pt x="640351" y="362903"/>
                      </a:cubicBezTo>
                      <a:cubicBezTo>
                        <a:pt x="576534" y="379095"/>
                        <a:pt x="517479" y="378143"/>
                        <a:pt x="452709" y="365761"/>
                      </a:cubicBezTo>
                      <a:cubicBezTo>
                        <a:pt x="377461" y="352425"/>
                        <a:pt x="298404" y="361950"/>
                        <a:pt x="221251" y="360045"/>
                      </a:cubicBezTo>
                      <a:cubicBezTo>
                        <a:pt x="154576" y="358141"/>
                        <a:pt x="94569" y="333375"/>
                        <a:pt x="42181" y="294323"/>
                      </a:cubicBezTo>
                      <a:cubicBezTo>
                        <a:pt x="8844" y="270511"/>
                        <a:pt x="-16982" y="178321"/>
                        <a:pt x="13713" y="141280"/>
                      </a:cubicBezTo>
                      <a:cubicBezTo>
                        <a:pt x="60636" y="189923"/>
                        <a:pt x="175214" y="216695"/>
                        <a:pt x="215536" y="215266"/>
                      </a:cubicBezTo>
                      <a:cubicBezTo>
                        <a:pt x="243159" y="215266"/>
                        <a:pt x="254589" y="212408"/>
                        <a:pt x="247921" y="179070"/>
                      </a:cubicBezTo>
                      <a:cubicBezTo>
                        <a:pt x="260939" y="143192"/>
                        <a:pt x="249683" y="80417"/>
                        <a:pt x="293641" y="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521" name="Google Shape;1521;p71"/>
              <p:cNvSpPr/>
              <p:nvPr/>
            </p:nvSpPr>
            <p:spPr>
              <a:xfrm>
                <a:off x="4632959" y="6162458"/>
                <a:ext cx="561975" cy="180975"/>
              </a:xfrm>
              <a:custGeom>
                <a:avLst/>
                <a:gdLst/>
                <a:ahLst/>
                <a:cxnLst/>
                <a:rect l="l" t="t" r="r" b="b"/>
                <a:pathLst>
                  <a:path w="561975" h="180975" extrusionOk="0">
                    <a:moveTo>
                      <a:pt x="9525" y="87868"/>
                    </a:moveTo>
                    <a:cubicBezTo>
                      <a:pt x="12383" y="63103"/>
                      <a:pt x="9525" y="38338"/>
                      <a:pt x="0" y="7858"/>
                    </a:cubicBezTo>
                    <a:cubicBezTo>
                      <a:pt x="38100" y="24051"/>
                      <a:pt x="69533" y="44053"/>
                      <a:pt x="102870" y="48816"/>
                    </a:cubicBezTo>
                    <a:cubicBezTo>
                      <a:pt x="237173" y="70723"/>
                      <a:pt x="370523" y="76438"/>
                      <a:pt x="502920" y="32623"/>
                    </a:cubicBezTo>
                    <a:cubicBezTo>
                      <a:pt x="521018" y="26908"/>
                      <a:pt x="533400" y="18335"/>
                      <a:pt x="545783" y="5953"/>
                    </a:cubicBezTo>
                    <a:cubicBezTo>
                      <a:pt x="555308" y="-3572"/>
                      <a:pt x="561975" y="-1667"/>
                      <a:pt x="564833" y="11668"/>
                    </a:cubicBezTo>
                    <a:cubicBezTo>
                      <a:pt x="573405" y="139303"/>
                      <a:pt x="493395" y="167878"/>
                      <a:pt x="394335" y="181213"/>
                    </a:cubicBezTo>
                    <a:cubicBezTo>
                      <a:pt x="313373" y="191691"/>
                      <a:pt x="229553" y="188833"/>
                      <a:pt x="147638" y="184071"/>
                    </a:cubicBezTo>
                    <a:cubicBezTo>
                      <a:pt x="79058" y="179308"/>
                      <a:pt x="19050" y="137398"/>
                      <a:pt x="9525" y="87868"/>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2" name="Google Shape;1522;p71"/>
              <p:cNvSpPr/>
              <p:nvPr/>
            </p:nvSpPr>
            <p:spPr>
              <a:xfrm>
                <a:off x="5030716" y="1289195"/>
                <a:ext cx="1606064" cy="419422"/>
              </a:xfrm>
              <a:custGeom>
                <a:avLst/>
                <a:gdLst/>
                <a:ahLst/>
                <a:cxnLst/>
                <a:rect l="l" t="t" r="r" b="b"/>
                <a:pathLst>
                  <a:path w="1606064" h="419422" extrusionOk="0">
                    <a:moveTo>
                      <a:pt x="830848" y="35"/>
                    </a:moveTo>
                    <a:cubicBezTo>
                      <a:pt x="996464" y="750"/>
                      <a:pt x="1161961" y="12418"/>
                      <a:pt x="1327220" y="36706"/>
                    </a:cubicBezTo>
                    <a:cubicBezTo>
                      <a:pt x="1388180" y="45279"/>
                      <a:pt x="1448187" y="61471"/>
                      <a:pt x="1505337" y="84331"/>
                    </a:cubicBezTo>
                    <a:cubicBezTo>
                      <a:pt x="1573203" y="112192"/>
                      <a:pt x="1600885" y="136302"/>
                      <a:pt x="1606064" y="186398"/>
                    </a:cubicBezTo>
                    <a:lnTo>
                      <a:pt x="1605192" y="217748"/>
                    </a:lnTo>
                    <a:lnTo>
                      <a:pt x="1606063" y="227191"/>
                    </a:lnTo>
                    <a:cubicBezTo>
                      <a:pt x="1603474" y="267821"/>
                      <a:pt x="1579721" y="295325"/>
                      <a:pt x="1527572" y="321757"/>
                    </a:cubicBezTo>
                    <a:cubicBezTo>
                      <a:pt x="1447562" y="361762"/>
                      <a:pt x="1359932" y="379859"/>
                      <a:pt x="1272302" y="390337"/>
                    </a:cubicBezTo>
                    <a:cubicBezTo>
                      <a:pt x="1106567" y="409863"/>
                      <a:pt x="940832" y="420102"/>
                      <a:pt x="775216" y="419388"/>
                    </a:cubicBezTo>
                    <a:cubicBezTo>
                      <a:pt x="609600" y="418673"/>
                      <a:pt x="444103" y="407005"/>
                      <a:pt x="278844" y="382717"/>
                    </a:cubicBezTo>
                    <a:cubicBezTo>
                      <a:pt x="217884" y="374144"/>
                      <a:pt x="157877" y="357952"/>
                      <a:pt x="100727" y="335092"/>
                    </a:cubicBezTo>
                    <a:cubicBezTo>
                      <a:pt x="32861" y="307231"/>
                      <a:pt x="5179" y="283121"/>
                      <a:pt x="0" y="233025"/>
                    </a:cubicBezTo>
                    <a:lnTo>
                      <a:pt x="873" y="201676"/>
                    </a:lnTo>
                    <a:lnTo>
                      <a:pt x="1" y="192232"/>
                    </a:lnTo>
                    <a:cubicBezTo>
                      <a:pt x="2590" y="151602"/>
                      <a:pt x="26343" y="124098"/>
                      <a:pt x="78492" y="97666"/>
                    </a:cubicBezTo>
                    <a:cubicBezTo>
                      <a:pt x="158502" y="57661"/>
                      <a:pt x="246132" y="39564"/>
                      <a:pt x="333762" y="29086"/>
                    </a:cubicBezTo>
                    <a:cubicBezTo>
                      <a:pt x="499497" y="9560"/>
                      <a:pt x="665232" y="-679"/>
                      <a:pt x="830848" y="35"/>
                    </a:cubicBezTo>
                    <a:close/>
                  </a:path>
                </a:pathLst>
              </a:custGeom>
              <a:solidFill>
                <a:srgbClr val="FEFEF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3" name="Google Shape;1523;p71"/>
              <p:cNvSpPr/>
              <p:nvPr/>
            </p:nvSpPr>
            <p:spPr>
              <a:xfrm>
                <a:off x="4974059" y="2427631"/>
                <a:ext cx="1728571" cy="194390"/>
              </a:xfrm>
              <a:custGeom>
                <a:avLst/>
                <a:gdLst/>
                <a:ahLst/>
                <a:cxnLst/>
                <a:rect l="l" t="t" r="r" b="b"/>
                <a:pathLst>
                  <a:path w="1642348" h="182955" extrusionOk="0">
                    <a:moveTo>
                      <a:pt x="1527819" y="60888"/>
                    </a:moveTo>
                    <a:cubicBezTo>
                      <a:pt x="1552584" y="101845"/>
                      <a:pt x="1608058" y="125099"/>
                      <a:pt x="1642348" y="159389"/>
                    </a:cubicBezTo>
                    <a:cubicBezTo>
                      <a:pt x="1575673" y="140339"/>
                      <a:pt x="1485377" y="120090"/>
                      <a:pt x="1414892" y="120090"/>
                    </a:cubicBezTo>
                    <a:cubicBezTo>
                      <a:pt x="1372982" y="114375"/>
                      <a:pt x="1331072" y="114375"/>
                      <a:pt x="1289162" y="120090"/>
                    </a:cubicBezTo>
                    <a:lnTo>
                      <a:pt x="1127237" y="140093"/>
                    </a:lnTo>
                    <a:cubicBezTo>
                      <a:pt x="1006270" y="155333"/>
                      <a:pt x="886255" y="175335"/>
                      <a:pt x="763382" y="169621"/>
                    </a:cubicBezTo>
                    <a:cubicBezTo>
                      <a:pt x="657655" y="164858"/>
                      <a:pt x="551927" y="150571"/>
                      <a:pt x="446200" y="141998"/>
                    </a:cubicBezTo>
                    <a:cubicBezTo>
                      <a:pt x="370952" y="135330"/>
                      <a:pt x="294752" y="126758"/>
                      <a:pt x="218552" y="137235"/>
                    </a:cubicBezTo>
                    <a:cubicBezTo>
                      <a:pt x="145210" y="147713"/>
                      <a:pt x="71867" y="157238"/>
                      <a:pt x="1382" y="182955"/>
                    </a:cubicBezTo>
                    <a:cubicBezTo>
                      <a:pt x="-14017" y="169144"/>
                      <a:pt x="103615" y="88739"/>
                      <a:pt x="141080" y="62228"/>
                    </a:cubicBezTo>
                    <a:cubicBezTo>
                      <a:pt x="179761" y="20798"/>
                      <a:pt x="181761" y="9134"/>
                      <a:pt x="226172" y="23888"/>
                    </a:cubicBezTo>
                    <a:cubicBezTo>
                      <a:pt x="306149" y="50458"/>
                      <a:pt x="482395" y="100247"/>
                      <a:pt x="626222" y="112471"/>
                    </a:cubicBezTo>
                    <a:cubicBezTo>
                      <a:pt x="770049" y="124695"/>
                      <a:pt x="951977" y="115328"/>
                      <a:pt x="1089137" y="97230"/>
                    </a:cubicBezTo>
                    <a:cubicBezTo>
                      <a:pt x="1226297" y="79132"/>
                      <a:pt x="1333930" y="53415"/>
                      <a:pt x="1449182" y="3885"/>
                    </a:cubicBezTo>
                    <a:cubicBezTo>
                      <a:pt x="1465375" y="-2782"/>
                      <a:pt x="1474900" y="-1830"/>
                      <a:pt x="1484425" y="14363"/>
                    </a:cubicBezTo>
                    <a:cubicBezTo>
                      <a:pt x="1493950" y="31508"/>
                      <a:pt x="1516389" y="44695"/>
                      <a:pt x="1527819" y="60888"/>
                    </a:cubicBezTo>
                    <a:close/>
                  </a:path>
                </a:pathLst>
              </a:custGeom>
              <a:solidFill>
                <a:srgbClr val="2567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4" name="Google Shape;1524;p71"/>
              <p:cNvSpPr/>
              <p:nvPr/>
            </p:nvSpPr>
            <p:spPr>
              <a:xfrm>
                <a:off x="5093567" y="2223140"/>
                <a:ext cx="1483913" cy="273596"/>
              </a:xfrm>
              <a:custGeom>
                <a:avLst/>
                <a:gdLst/>
                <a:ahLst/>
                <a:cxnLst/>
                <a:rect l="l" t="t" r="r" b="b"/>
                <a:pathLst>
                  <a:path w="1483913" h="273596" extrusionOk="0">
                    <a:moveTo>
                      <a:pt x="8023" y="970"/>
                    </a:moveTo>
                    <a:cubicBezTo>
                      <a:pt x="21219" y="-3495"/>
                      <a:pt x="46401" y="8312"/>
                      <a:pt x="84342" y="18948"/>
                    </a:cubicBezTo>
                    <a:lnTo>
                      <a:pt x="235670" y="64787"/>
                    </a:lnTo>
                    <a:cubicBezTo>
                      <a:pt x="354732" y="91457"/>
                      <a:pt x="474747" y="107650"/>
                      <a:pt x="596667" y="114317"/>
                    </a:cubicBezTo>
                    <a:cubicBezTo>
                      <a:pt x="738590" y="120985"/>
                      <a:pt x="879560" y="127652"/>
                      <a:pt x="1021482" y="106698"/>
                    </a:cubicBezTo>
                    <a:cubicBezTo>
                      <a:pt x="1096730" y="95267"/>
                      <a:pt x="1169120" y="76217"/>
                      <a:pt x="1244367" y="64787"/>
                    </a:cubicBezTo>
                    <a:cubicBezTo>
                      <a:pt x="1288182" y="48595"/>
                      <a:pt x="1331997" y="37165"/>
                      <a:pt x="1376765" y="28592"/>
                    </a:cubicBezTo>
                    <a:cubicBezTo>
                      <a:pt x="1415341" y="18432"/>
                      <a:pt x="1461061" y="-4587"/>
                      <a:pt x="1475825" y="3827"/>
                    </a:cubicBezTo>
                    <a:cubicBezTo>
                      <a:pt x="1493923" y="24782"/>
                      <a:pt x="1477730" y="55262"/>
                      <a:pt x="1465348" y="79075"/>
                    </a:cubicBezTo>
                    <a:cubicBezTo>
                      <a:pt x="1435820" y="136225"/>
                      <a:pt x="1383433" y="165752"/>
                      <a:pt x="1326283" y="188612"/>
                    </a:cubicBezTo>
                    <a:cubicBezTo>
                      <a:pt x="1201505" y="239095"/>
                      <a:pt x="1069108" y="255287"/>
                      <a:pt x="936710" y="265765"/>
                    </a:cubicBezTo>
                    <a:cubicBezTo>
                      <a:pt x="731923" y="281005"/>
                      <a:pt x="528088" y="275290"/>
                      <a:pt x="326158" y="237190"/>
                    </a:cubicBezTo>
                    <a:cubicBezTo>
                      <a:pt x="246148" y="221950"/>
                      <a:pt x="168995" y="200995"/>
                      <a:pt x="97558" y="160037"/>
                    </a:cubicBezTo>
                    <a:cubicBezTo>
                      <a:pt x="52790" y="133367"/>
                      <a:pt x="15643" y="99077"/>
                      <a:pt x="5165" y="45737"/>
                    </a:cubicBezTo>
                    <a:cubicBezTo>
                      <a:pt x="2308" y="30497"/>
                      <a:pt x="-6265" y="12400"/>
                      <a:pt x="8023" y="970"/>
                    </a:cubicBezTo>
                    <a:close/>
                  </a:path>
                </a:pathLst>
              </a:custGeom>
              <a:solidFill>
                <a:srgbClr val="BAE7D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5" name="Google Shape;1525;p71"/>
              <p:cNvSpPr/>
              <p:nvPr/>
            </p:nvSpPr>
            <p:spPr>
              <a:xfrm>
                <a:off x="5157059" y="2241254"/>
                <a:ext cx="1343025" cy="209550"/>
              </a:xfrm>
              <a:custGeom>
                <a:avLst/>
                <a:gdLst/>
                <a:ahLst/>
                <a:cxnLst/>
                <a:rect l="l" t="t" r="r" b="b"/>
                <a:pathLst>
                  <a:path w="1343025" h="209550" extrusionOk="0">
                    <a:moveTo>
                      <a:pt x="1352326" y="0"/>
                    </a:moveTo>
                    <a:cubicBezTo>
                      <a:pt x="1350421" y="44767"/>
                      <a:pt x="1326608" y="76200"/>
                      <a:pt x="1289461" y="100013"/>
                    </a:cubicBezTo>
                    <a:cubicBezTo>
                      <a:pt x="1214213" y="147638"/>
                      <a:pt x="1128488" y="164783"/>
                      <a:pt x="1042763" y="179070"/>
                    </a:cubicBezTo>
                    <a:cubicBezTo>
                      <a:pt x="901793" y="200977"/>
                      <a:pt x="759871" y="214313"/>
                      <a:pt x="617948" y="208598"/>
                    </a:cubicBezTo>
                    <a:cubicBezTo>
                      <a:pt x="471263" y="201930"/>
                      <a:pt x="324578" y="192405"/>
                      <a:pt x="181703" y="152400"/>
                    </a:cubicBezTo>
                    <a:cubicBezTo>
                      <a:pt x="133126" y="138113"/>
                      <a:pt x="85501" y="120967"/>
                      <a:pt x="44543" y="89535"/>
                    </a:cubicBezTo>
                    <a:cubicBezTo>
                      <a:pt x="15016" y="67627"/>
                      <a:pt x="-4034" y="40005"/>
                      <a:pt x="728" y="952"/>
                    </a:cubicBezTo>
                    <a:cubicBezTo>
                      <a:pt x="14063" y="1905"/>
                      <a:pt x="28351" y="-2858"/>
                      <a:pt x="38828" y="8573"/>
                    </a:cubicBezTo>
                    <a:cubicBezTo>
                      <a:pt x="97883" y="58102"/>
                      <a:pt x="166463" y="89535"/>
                      <a:pt x="240758" y="109538"/>
                    </a:cubicBezTo>
                    <a:cubicBezTo>
                      <a:pt x="328388" y="133350"/>
                      <a:pt x="418876" y="142875"/>
                      <a:pt x="509363" y="145733"/>
                    </a:cubicBezTo>
                    <a:cubicBezTo>
                      <a:pt x="661763" y="150495"/>
                      <a:pt x="813211" y="152400"/>
                      <a:pt x="965611" y="132398"/>
                    </a:cubicBezTo>
                    <a:cubicBezTo>
                      <a:pt x="1090388" y="115252"/>
                      <a:pt x="1205641" y="74295"/>
                      <a:pt x="1313273" y="10477"/>
                    </a:cubicBezTo>
                    <a:cubicBezTo>
                      <a:pt x="1326608" y="7620"/>
                      <a:pt x="1339943" y="3810"/>
                      <a:pt x="1352326" y="0"/>
                    </a:cubicBezTo>
                    <a:close/>
                  </a:path>
                </a:pathLst>
              </a:custGeom>
              <a:solidFill>
                <a:srgbClr val="2567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6" name="Google Shape;1526;p71"/>
              <p:cNvSpPr/>
              <p:nvPr/>
            </p:nvSpPr>
            <p:spPr>
              <a:xfrm>
                <a:off x="4624786" y="2779870"/>
                <a:ext cx="2460614" cy="3050038"/>
              </a:xfrm>
              <a:custGeom>
                <a:avLst/>
                <a:gdLst/>
                <a:ahLst/>
                <a:cxnLst/>
                <a:rect l="l" t="t" r="r" b="b"/>
                <a:pathLst>
                  <a:path w="2485469" h="3034864" extrusionOk="0">
                    <a:moveTo>
                      <a:pt x="148191" y="1538785"/>
                    </a:moveTo>
                    <a:cubicBezTo>
                      <a:pt x="152953" y="1585457"/>
                      <a:pt x="177718" y="1612127"/>
                      <a:pt x="213913" y="1628320"/>
                    </a:cubicBezTo>
                    <a:lnTo>
                      <a:pt x="232320" y="1634418"/>
                    </a:lnTo>
                    <a:lnTo>
                      <a:pt x="230806" y="1548041"/>
                    </a:lnTo>
                    <a:close/>
                    <a:moveTo>
                      <a:pt x="618310" y="736079"/>
                    </a:moveTo>
                    <a:lnTo>
                      <a:pt x="626638" y="745978"/>
                    </a:lnTo>
                    <a:lnTo>
                      <a:pt x="630860" y="743236"/>
                    </a:lnTo>
                    <a:close/>
                    <a:moveTo>
                      <a:pt x="987136" y="695020"/>
                    </a:moveTo>
                    <a:lnTo>
                      <a:pt x="979196" y="701232"/>
                    </a:lnTo>
                    <a:lnTo>
                      <a:pt x="993969" y="723414"/>
                    </a:lnTo>
                    <a:lnTo>
                      <a:pt x="1026297" y="699000"/>
                    </a:lnTo>
                    <a:lnTo>
                      <a:pt x="1014446" y="700853"/>
                    </a:lnTo>
                    <a:close/>
                    <a:moveTo>
                      <a:pt x="1597304" y="629087"/>
                    </a:moveTo>
                    <a:lnTo>
                      <a:pt x="1621233" y="657962"/>
                    </a:lnTo>
                    <a:cubicBezTo>
                      <a:pt x="1631829" y="672725"/>
                      <a:pt x="1640997" y="687965"/>
                      <a:pt x="1648379" y="703920"/>
                    </a:cubicBezTo>
                    <a:lnTo>
                      <a:pt x="1649915" y="708616"/>
                    </a:lnTo>
                    <a:lnTo>
                      <a:pt x="1657811" y="709964"/>
                    </a:lnTo>
                    <a:cubicBezTo>
                      <a:pt x="1685975" y="710317"/>
                      <a:pt x="1715466" y="706250"/>
                      <a:pt x="1746426" y="697210"/>
                    </a:cubicBezTo>
                    <a:cubicBezTo>
                      <a:pt x="1767216" y="690882"/>
                      <a:pt x="1777160" y="698114"/>
                      <a:pt x="1781679" y="718904"/>
                    </a:cubicBezTo>
                    <a:cubicBezTo>
                      <a:pt x="1785521" y="736079"/>
                      <a:pt x="1791227" y="751729"/>
                      <a:pt x="1798544" y="766050"/>
                    </a:cubicBezTo>
                    <a:lnTo>
                      <a:pt x="1800747" y="769305"/>
                    </a:lnTo>
                    <a:lnTo>
                      <a:pt x="1798873" y="757735"/>
                    </a:lnTo>
                    <a:cubicBezTo>
                      <a:pt x="1796492" y="741543"/>
                      <a:pt x="1801969" y="730827"/>
                      <a:pt x="1811256" y="723445"/>
                    </a:cubicBezTo>
                    <a:lnTo>
                      <a:pt x="1813112" y="722693"/>
                    </a:lnTo>
                    <a:lnTo>
                      <a:pt x="1800549" y="693933"/>
                    </a:lnTo>
                    <a:cubicBezTo>
                      <a:pt x="1799476" y="688566"/>
                      <a:pt x="1799278" y="683170"/>
                      <a:pt x="1800366" y="677817"/>
                    </a:cubicBezTo>
                    <a:lnTo>
                      <a:pt x="1805830" y="666304"/>
                    </a:lnTo>
                    <a:lnTo>
                      <a:pt x="1789989" y="666474"/>
                    </a:lnTo>
                    <a:cubicBezTo>
                      <a:pt x="1769644" y="664391"/>
                      <a:pt x="1749344" y="660104"/>
                      <a:pt x="1729341" y="653913"/>
                    </a:cubicBezTo>
                    <a:lnTo>
                      <a:pt x="1717416" y="649593"/>
                    </a:lnTo>
                    <a:lnTo>
                      <a:pt x="1629323" y="641194"/>
                    </a:lnTo>
                    <a:close/>
                    <a:moveTo>
                      <a:pt x="1053415" y="435761"/>
                    </a:moveTo>
                    <a:lnTo>
                      <a:pt x="1048664" y="439388"/>
                    </a:lnTo>
                    <a:lnTo>
                      <a:pt x="1051298" y="441734"/>
                    </a:lnTo>
                    <a:cubicBezTo>
                      <a:pt x="1056269" y="449756"/>
                      <a:pt x="1059433" y="459022"/>
                      <a:pt x="1062145" y="468513"/>
                    </a:cubicBezTo>
                    <a:lnTo>
                      <a:pt x="1068749" y="507803"/>
                    </a:lnTo>
                    <a:lnTo>
                      <a:pt x="1078698" y="499386"/>
                    </a:lnTo>
                    <a:lnTo>
                      <a:pt x="1068133" y="468174"/>
                    </a:lnTo>
                    <a:close/>
                    <a:moveTo>
                      <a:pt x="1514076" y="290058"/>
                    </a:moveTo>
                    <a:cubicBezTo>
                      <a:pt x="1501694" y="320538"/>
                      <a:pt x="1483596" y="350065"/>
                      <a:pt x="1477881" y="381498"/>
                    </a:cubicBezTo>
                    <a:cubicBezTo>
                      <a:pt x="1470261" y="424360"/>
                      <a:pt x="1445496" y="438648"/>
                      <a:pt x="1408349" y="440553"/>
                    </a:cubicBezTo>
                    <a:cubicBezTo>
                      <a:pt x="1351199" y="444363"/>
                      <a:pt x="1295954" y="436743"/>
                      <a:pt x="1241661" y="418645"/>
                    </a:cubicBezTo>
                    <a:cubicBezTo>
                      <a:pt x="1198799" y="404358"/>
                      <a:pt x="1168319" y="381498"/>
                      <a:pt x="1181654" y="330063"/>
                    </a:cubicBezTo>
                    <a:cubicBezTo>
                      <a:pt x="1292144" y="319585"/>
                      <a:pt x="1399776" y="281485"/>
                      <a:pt x="1514076" y="290058"/>
                    </a:cubicBezTo>
                    <a:close/>
                    <a:moveTo>
                      <a:pt x="1847451" y="212905"/>
                    </a:moveTo>
                    <a:cubicBezTo>
                      <a:pt x="1850308" y="213858"/>
                      <a:pt x="1853166" y="214810"/>
                      <a:pt x="1856023" y="216715"/>
                    </a:cubicBezTo>
                    <a:cubicBezTo>
                      <a:pt x="1914126" y="261483"/>
                      <a:pt x="1967466" y="312918"/>
                      <a:pt x="2049381" y="252910"/>
                    </a:cubicBezTo>
                    <a:cubicBezTo>
                      <a:pt x="2100816" y="215763"/>
                      <a:pt x="2167491" y="232908"/>
                      <a:pt x="2228451" y="229098"/>
                    </a:cubicBezTo>
                    <a:cubicBezTo>
                      <a:pt x="2303698" y="245290"/>
                      <a:pt x="2356086" y="286248"/>
                      <a:pt x="2383708" y="358638"/>
                    </a:cubicBezTo>
                    <a:cubicBezTo>
                      <a:pt x="2386566" y="365305"/>
                      <a:pt x="2393233" y="370068"/>
                      <a:pt x="2397996" y="375783"/>
                    </a:cubicBezTo>
                    <a:cubicBezTo>
                      <a:pt x="2429428" y="442458"/>
                      <a:pt x="2397044" y="500560"/>
                      <a:pt x="2361801" y="550090"/>
                    </a:cubicBezTo>
                    <a:cubicBezTo>
                      <a:pt x="2341084" y="579380"/>
                      <a:pt x="2328940" y="604383"/>
                      <a:pt x="2333405" y="633137"/>
                    </a:cubicBezTo>
                    <a:lnTo>
                      <a:pt x="2337475" y="645113"/>
                    </a:lnTo>
                    <a:lnTo>
                      <a:pt x="2388241" y="599333"/>
                    </a:lnTo>
                    <a:lnTo>
                      <a:pt x="2386334" y="762354"/>
                    </a:lnTo>
                    <a:lnTo>
                      <a:pt x="2395002" y="764101"/>
                    </a:lnTo>
                    <a:cubicBezTo>
                      <a:pt x="2411951" y="772463"/>
                      <a:pt x="2426188" y="785796"/>
                      <a:pt x="2437035" y="805683"/>
                    </a:cubicBezTo>
                    <a:cubicBezTo>
                      <a:pt x="2446978" y="840936"/>
                      <a:pt x="2424380" y="862631"/>
                      <a:pt x="2401782" y="882517"/>
                    </a:cubicBezTo>
                    <a:lnTo>
                      <a:pt x="2384783" y="894889"/>
                    </a:lnTo>
                    <a:lnTo>
                      <a:pt x="2382794" y="1064889"/>
                    </a:lnTo>
                    <a:lnTo>
                      <a:pt x="2409437" y="1082061"/>
                    </a:lnTo>
                    <a:cubicBezTo>
                      <a:pt x="2452402" y="1119349"/>
                      <a:pt x="2474775" y="1170873"/>
                      <a:pt x="2484944" y="1230533"/>
                    </a:cubicBezTo>
                    <a:cubicBezTo>
                      <a:pt x="2489464" y="1301944"/>
                      <a:pt x="2465058" y="1359796"/>
                      <a:pt x="2403590" y="1397761"/>
                    </a:cubicBezTo>
                    <a:lnTo>
                      <a:pt x="2376917" y="1408895"/>
                    </a:lnTo>
                    <a:lnTo>
                      <a:pt x="2374596" y="1541333"/>
                    </a:lnTo>
                    <a:lnTo>
                      <a:pt x="2379522" y="1546234"/>
                    </a:lnTo>
                    <a:cubicBezTo>
                      <a:pt x="2396810" y="1561827"/>
                      <a:pt x="2414437" y="1577194"/>
                      <a:pt x="2423477" y="1599340"/>
                    </a:cubicBezTo>
                    <a:cubicBezTo>
                      <a:pt x="2430708" y="1604764"/>
                      <a:pt x="2437940" y="1608380"/>
                      <a:pt x="2441555" y="1618323"/>
                    </a:cubicBezTo>
                    <a:cubicBezTo>
                      <a:pt x="2462345" y="1681598"/>
                      <a:pt x="2459634" y="1741258"/>
                      <a:pt x="2421669" y="1799110"/>
                    </a:cubicBezTo>
                    <a:lnTo>
                      <a:pt x="2369065" y="1856879"/>
                    </a:lnTo>
                    <a:lnTo>
                      <a:pt x="2367217" y="1962351"/>
                    </a:lnTo>
                    <a:lnTo>
                      <a:pt x="2389522" y="1985590"/>
                    </a:lnTo>
                    <a:cubicBezTo>
                      <a:pt x="2426809" y="2028937"/>
                      <a:pt x="2454436" y="2077750"/>
                      <a:pt x="2463250" y="2140799"/>
                    </a:cubicBezTo>
                    <a:cubicBezTo>
                      <a:pt x="2467769" y="2173341"/>
                      <a:pt x="2471385" y="2197748"/>
                      <a:pt x="2452403" y="2223962"/>
                    </a:cubicBezTo>
                    <a:cubicBezTo>
                      <a:pt x="2432064" y="2260571"/>
                      <a:pt x="2406753" y="2289724"/>
                      <a:pt x="2375907" y="2310062"/>
                    </a:cubicBezTo>
                    <a:lnTo>
                      <a:pt x="2362308" y="2316453"/>
                    </a:lnTo>
                    <a:lnTo>
                      <a:pt x="2359724" y="2537317"/>
                    </a:lnTo>
                    <a:lnTo>
                      <a:pt x="2371838" y="2605312"/>
                    </a:lnTo>
                    <a:cubicBezTo>
                      <a:pt x="2371951" y="2628701"/>
                      <a:pt x="2367432" y="2651978"/>
                      <a:pt x="2356584" y="2675028"/>
                    </a:cubicBezTo>
                    <a:cubicBezTo>
                      <a:pt x="2304156" y="2784405"/>
                      <a:pt x="2210146" y="2833218"/>
                      <a:pt x="2096250" y="2850393"/>
                    </a:cubicBezTo>
                    <a:cubicBezTo>
                      <a:pt x="2077267" y="2853105"/>
                      <a:pt x="2057606" y="2853557"/>
                      <a:pt x="2038172" y="2851297"/>
                    </a:cubicBezTo>
                    <a:lnTo>
                      <a:pt x="2037931" y="2851231"/>
                    </a:lnTo>
                    <a:lnTo>
                      <a:pt x="2037924" y="2856141"/>
                    </a:lnTo>
                    <a:lnTo>
                      <a:pt x="1918455" y="2879376"/>
                    </a:lnTo>
                    <a:lnTo>
                      <a:pt x="1896367" y="2913654"/>
                    </a:lnTo>
                    <a:cubicBezTo>
                      <a:pt x="1887268" y="2924563"/>
                      <a:pt x="1877124" y="2933628"/>
                      <a:pt x="1866648" y="2938979"/>
                    </a:cubicBezTo>
                    <a:cubicBezTo>
                      <a:pt x="1809701" y="2937171"/>
                      <a:pt x="1780060" y="2972031"/>
                      <a:pt x="1679406" y="2944528"/>
                    </a:cubicBezTo>
                    <a:lnTo>
                      <a:pt x="1625627" y="2923574"/>
                    </a:lnTo>
                    <a:lnTo>
                      <a:pt x="1564582" y="2927047"/>
                    </a:lnTo>
                    <a:lnTo>
                      <a:pt x="1541892" y="2964559"/>
                    </a:lnTo>
                    <a:cubicBezTo>
                      <a:pt x="1504075" y="3009743"/>
                      <a:pt x="1449782" y="3031353"/>
                      <a:pt x="1382631" y="3034210"/>
                    </a:cubicBezTo>
                    <a:cubicBezTo>
                      <a:pt x="1342269" y="3035997"/>
                      <a:pt x="1303514" y="3034300"/>
                      <a:pt x="1266919" y="3026961"/>
                    </a:cubicBezTo>
                    <a:lnTo>
                      <a:pt x="1257170" y="3024119"/>
                    </a:lnTo>
                    <a:lnTo>
                      <a:pt x="1173329" y="3029371"/>
                    </a:lnTo>
                    <a:cubicBezTo>
                      <a:pt x="1109601" y="3026660"/>
                      <a:pt x="1058076" y="3006151"/>
                      <a:pt x="1022187" y="2963271"/>
                    </a:cubicBezTo>
                    <a:lnTo>
                      <a:pt x="1000930" y="2928127"/>
                    </a:lnTo>
                    <a:lnTo>
                      <a:pt x="906034" y="2922729"/>
                    </a:lnTo>
                    <a:lnTo>
                      <a:pt x="849366" y="2944809"/>
                    </a:lnTo>
                    <a:cubicBezTo>
                      <a:pt x="743305" y="2973789"/>
                      <a:pt x="712072" y="2937056"/>
                      <a:pt x="652065" y="2938961"/>
                    </a:cubicBezTo>
                    <a:cubicBezTo>
                      <a:pt x="641027" y="2933323"/>
                      <a:pt x="630338" y="2923771"/>
                      <a:pt x="620750" y="2912276"/>
                    </a:cubicBezTo>
                    <a:lnTo>
                      <a:pt x="597475" y="2876156"/>
                    </a:lnTo>
                    <a:lnTo>
                      <a:pt x="471588" y="2851673"/>
                    </a:lnTo>
                    <a:lnTo>
                      <a:pt x="471581" y="2846500"/>
                    </a:lnTo>
                    <a:lnTo>
                      <a:pt x="471327" y="2846569"/>
                    </a:lnTo>
                    <a:cubicBezTo>
                      <a:pt x="450849" y="2848950"/>
                      <a:pt x="430132" y="2848474"/>
                      <a:pt x="410129" y="2845616"/>
                    </a:cubicBezTo>
                    <a:cubicBezTo>
                      <a:pt x="290114" y="2827519"/>
                      <a:pt x="191054" y="2776084"/>
                      <a:pt x="135809" y="2660831"/>
                    </a:cubicBezTo>
                    <a:cubicBezTo>
                      <a:pt x="112949" y="2612253"/>
                      <a:pt x="116759" y="2562724"/>
                      <a:pt x="132951" y="2513193"/>
                    </a:cubicBezTo>
                    <a:cubicBezTo>
                      <a:pt x="146763" y="2480808"/>
                      <a:pt x="183970" y="2446191"/>
                      <a:pt x="216444" y="2421999"/>
                    </a:cubicBezTo>
                    <a:lnTo>
                      <a:pt x="244242" y="2403147"/>
                    </a:lnTo>
                    <a:lnTo>
                      <a:pt x="243150" y="2309836"/>
                    </a:lnTo>
                    <a:lnTo>
                      <a:pt x="231058" y="2311262"/>
                    </a:lnTo>
                    <a:cubicBezTo>
                      <a:pt x="141523" y="2308405"/>
                      <a:pt x="77706" y="2262685"/>
                      <a:pt x="34843" y="2185532"/>
                    </a:cubicBezTo>
                    <a:cubicBezTo>
                      <a:pt x="14841" y="2157910"/>
                      <a:pt x="18651" y="2132192"/>
                      <a:pt x="23413" y="2097902"/>
                    </a:cubicBezTo>
                    <a:cubicBezTo>
                      <a:pt x="35796" y="2009320"/>
                      <a:pt x="83421" y="1947407"/>
                      <a:pt x="143428" y="1890257"/>
                    </a:cubicBezTo>
                    <a:cubicBezTo>
                      <a:pt x="154858" y="1867397"/>
                      <a:pt x="183433" y="1867397"/>
                      <a:pt x="205341" y="1848347"/>
                    </a:cubicBezTo>
                    <a:cubicBezTo>
                      <a:pt x="146286" y="1823582"/>
                      <a:pt x="100566" y="1789292"/>
                      <a:pt x="67228" y="1737857"/>
                    </a:cubicBezTo>
                    <a:cubicBezTo>
                      <a:pt x="27223" y="1676897"/>
                      <a:pt x="24366" y="1614032"/>
                      <a:pt x="46273" y="1547357"/>
                    </a:cubicBezTo>
                    <a:cubicBezTo>
                      <a:pt x="50083" y="1536880"/>
                      <a:pt x="57703" y="1533070"/>
                      <a:pt x="65323" y="1527355"/>
                    </a:cubicBezTo>
                    <a:cubicBezTo>
                      <a:pt x="84373" y="1480682"/>
                      <a:pt x="139618" y="1462585"/>
                      <a:pt x="155811" y="1414007"/>
                    </a:cubicBezTo>
                    <a:cubicBezTo>
                      <a:pt x="167241" y="1399720"/>
                      <a:pt x="184386" y="1400672"/>
                      <a:pt x="199626" y="1402577"/>
                    </a:cubicBezTo>
                    <a:lnTo>
                      <a:pt x="228289" y="1404460"/>
                    </a:lnTo>
                    <a:lnTo>
                      <a:pt x="227445" y="1356299"/>
                    </a:lnTo>
                    <a:lnTo>
                      <a:pt x="177733" y="1353122"/>
                    </a:lnTo>
                    <a:cubicBezTo>
                      <a:pt x="147477" y="1346142"/>
                      <a:pt x="116997" y="1333759"/>
                      <a:pt x="86278" y="1314947"/>
                    </a:cubicBezTo>
                    <a:cubicBezTo>
                      <a:pt x="21508" y="1274942"/>
                      <a:pt x="-4209" y="1213982"/>
                      <a:pt x="553" y="1138735"/>
                    </a:cubicBezTo>
                    <a:cubicBezTo>
                      <a:pt x="14841" y="1054915"/>
                      <a:pt x="51988" y="986335"/>
                      <a:pt x="132951" y="948235"/>
                    </a:cubicBezTo>
                    <a:cubicBezTo>
                      <a:pt x="137714" y="944663"/>
                      <a:pt x="142357" y="942758"/>
                      <a:pt x="146896" y="942044"/>
                    </a:cubicBezTo>
                    <a:cubicBezTo>
                      <a:pt x="160514" y="939900"/>
                      <a:pt x="173194" y="948473"/>
                      <a:pt x="185338" y="954902"/>
                    </a:cubicBezTo>
                    <a:lnTo>
                      <a:pt x="221911" y="968439"/>
                    </a:lnTo>
                    <a:lnTo>
                      <a:pt x="220594" y="855886"/>
                    </a:lnTo>
                    <a:lnTo>
                      <a:pt x="170515" y="831941"/>
                    </a:lnTo>
                    <a:cubicBezTo>
                      <a:pt x="141702" y="815064"/>
                      <a:pt x="114139" y="795359"/>
                      <a:pt x="88183" y="772023"/>
                    </a:cubicBezTo>
                    <a:cubicBezTo>
                      <a:pt x="64371" y="751068"/>
                      <a:pt x="40559" y="728208"/>
                      <a:pt x="51036" y="691061"/>
                    </a:cubicBezTo>
                    <a:cubicBezTo>
                      <a:pt x="73896" y="649150"/>
                      <a:pt x="111044" y="634863"/>
                      <a:pt x="156764" y="634863"/>
                    </a:cubicBezTo>
                    <a:cubicBezTo>
                      <a:pt x="169146" y="634863"/>
                      <a:pt x="200579" y="640578"/>
                      <a:pt x="187244" y="616766"/>
                    </a:cubicBezTo>
                    <a:cubicBezTo>
                      <a:pt x="153906" y="556758"/>
                      <a:pt x="187244" y="511038"/>
                      <a:pt x="208199" y="461508"/>
                    </a:cubicBezTo>
                    <a:cubicBezTo>
                      <a:pt x="211056" y="455793"/>
                      <a:pt x="211056" y="449125"/>
                      <a:pt x="212961" y="443411"/>
                    </a:cubicBezTo>
                    <a:lnTo>
                      <a:pt x="251622" y="439522"/>
                    </a:lnTo>
                    <a:lnTo>
                      <a:pt x="280011" y="408740"/>
                    </a:lnTo>
                    <a:cubicBezTo>
                      <a:pt x="304644" y="388514"/>
                      <a:pt x="334926" y="374955"/>
                      <a:pt x="370631" y="367272"/>
                    </a:cubicBezTo>
                    <a:cubicBezTo>
                      <a:pt x="428483" y="370888"/>
                      <a:pt x="491759" y="354617"/>
                      <a:pt x="540572" y="389870"/>
                    </a:cubicBezTo>
                    <a:cubicBezTo>
                      <a:pt x="618310" y="446819"/>
                      <a:pt x="668931" y="398006"/>
                      <a:pt x="724072" y="355520"/>
                    </a:cubicBezTo>
                    <a:cubicBezTo>
                      <a:pt x="726783" y="353713"/>
                      <a:pt x="729495" y="352809"/>
                      <a:pt x="732207" y="351905"/>
                    </a:cubicBezTo>
                    <a:cubicBezTo>
                      <a:pt x="737630" y="352809"/>
                      <a:pt x="743958" y="352809"/>
                      <a:pt x="749382" y="352809"/>
                    </a:cubicBezTo>
                    <a:cubicBezTo>
                      <a:pt x="770172" y="380831"/>
                      <a:pt x="805426" y="377215"/>
                      <a:pt x="833448" y="386254"/>
                    </a:cubicBezTo>
                    <a:cubicBezTo>
                      <a:pt x="849041" y="392582"/>
                      <a:pt x="865199" y="396367"/>
                      <a:pt x="881639" y="398895"/>
                    </a:cubicBezTo>
                    <a:lnTo>
                      <a:pt x="906584" y="401445"/>
                    </a:lnTo>
                    <a:lnTo>
                      <a:pt x="923526" y="395666"/>
                    </a:lnTo>
                    <a:cubicBezTo>
                      <a:pt x="962103" y="381974"/>
                      <a:pt x="1000679" y="368639"/>
                      <a:pt x="1041636" y="363400"/>
                    </a:cubicBezTo>
                    <a:cubicBezTo>
                      <a:pt x="1062354" y="361971"/>
                      <a:pt x="1081463" y="350898"/>
                      <a:pt x="1102180" y="347862"/>
                    </a:cubicBezTo>
                    <a:cubicBezTo>
                      <a:pt x="1109085" y="346850"/>
                      <a:pt x="1116170" y="346731"/>
                      <a:pt x="1123551" y="348160"/>
                    </a:cubicBezTo>
                    <a:lnTo>
                      <a:pt x="1065363" y="425354"/>
                    </a:lnTo>
                    <a:lnTo>
                      <a:pt x="1128894" y="426226"/>
                    </a:lnTo>
                    <a:cubicBezTo>
                      <a:pt x="1208300" y="433429"/>
                      <a:pt x="1285416" y="455632"/>
                      <a:pt x="1364059" y="463090"/>
                    </a:cubicBezTo>
                    <a:cubicBezTo>
                      <a:pt x="1370387" y="487496"/>
                      <a:pt x="1366319" y="505123"/>
                      <a:pt x="1355585" y="518343"/>
                    </a:cubicBezTo>
                    <a:lnTo>
                      <a:pt x="1354658" y="519098"/>
                    </a:lnTo>
                    <a:lnTo>
                      <a:pt x="1384194" y="526858"/>
                    </a:lnTo>
                    <a:cubicBezTo>
                      <a:pt x="1408260" y="532082"/>
                      <a:pt x="1432459" y="536934"/>
                      <a:pt x="1456093" y="543304"/>
                    </a:cubicBezTo>
                    <a:lnTo>
                      <a:pt x="1470876" y="548818"/>
                    </a:lnTo>
                    <a:lnTo>
                      <a:pt x="1419200" y="480264"/>
                    </a:lnTo>
                    <a:cubicBezTo>
                      <a:pt x="1426205" y="478908"/>
                      <a:pt x="1432929" y="479021"/>
                      <a:pt x="1439482" y="479981"/>
                    </a:cubicBezTo>
                    <a:cubicBezTo>
                      <a:pt x="1459142" y="482862"/>
                      <a:pt x="1477277" y="493371"/>
                      <a:pt x="1496939" y="494727"/>
                    </a:cubicBezTo>
                    <a:lnTo>
                      <a:pt x="1519897" y="499691"/>
                    </a:lnTo>
                    <a:lnTo>
                      <a:pt x="1506888" y="474813"/>
                    </a:lnTo>
                    <a:cubicBezTo>
                      <a:pt x="1489252" y="431147"/>
                      <a:pt x="1486215" y="385070"/>
                      <a:pt x="1499788" y="335778"/>
                    </a:cubicBezTo>
                    <a:cubicBezTo>
                      <a:pt x="1505503" y="315775"/>
                      <a:pt x="1513123" y="296725"/>
                      <a:pt x="1534078" y="287200"/>
                    </a:cubicBezTo>
                    <a:cubicBezTo>
                      <a:pt x="1599801" y="259578"/>
                      <a:pt x="1675048" y="275770"/>
                      <a:pt x="1740771" y="249100"/>
                    </a:cubicBezTo>
                    <a:cubicBezTo>
                      <a:pt x="1770298" y="239575"/>
                      <a:pt x="1807446" y="243385"/>
                      <a:pt x="1829353" y="213858"/>
                    </a:cubicBezTo>
                    <a:cubicBezTo>
                      <a:pt x="1835068" y="213858"/>
                      <a:pt x="1841736" y="213858"/>
                      <a:pt x="1847451" y="212905"/>
                    </a:cubicBezTo>
                    <a:close/>
                    <a:moveTo>
                      <a:pt x="1237508" y="150778"/>
                    </a:moveTo>
                    <a:cubicBezTo>
                      <a:pt x="1298524" y="155072"/>
                      <a:pt x="1356376" y="174280"/>
                      <a:pt x="1383042" y="207274"/>
                    </a:cubicBezTo>
                    <a:cubicBezTo>
                      <a:pt x="1379427" y="226257"/>
                      <a:pt x="1364059" y="230777"/>
                      <a:pt x="1353212" y="220833"/>
                    </a:cubicBezTo>
                    <a:cubicBezTo>
                      <a:pt x="1333325" y="203659"/>
                      <a:pt x="1310727" y="209986"/>
                      <a:pt x="1289033" y="208178"/>
                    </a:cubicBezTo>
                    <a:cubicBezTo>
                      <a:pt x="1242028" y="202754"/>
                      <a:pt x="1193215" y="216314"/>
                      <a:pt x="1148018" y="191907"/>
                    </a:cubicBezTo>
                    <a:cubicBezTo>
                      <a:pt x="1135363" y="185580"/>
                      <a:pt x="1116380" y="188291"/>
                      <a:pt x="1101014" y="199138"/>
                    </a:cubicBezTo>
                    <a:cubicBezTo>
                      <a:pt x="1086551" y="209082"/>
                      <a:pt x="1068472" y="217217"/>
                      <a:pt x="1057625" y="191907"/>
                    </a:cubicBezTo>
                    <a:cubicBezTo>
                      <a:pt x="1063048" y="190099"/>
                      <a:pt x="1069376" y="188291"/>
                      <a:pt x="1072991" y="183772"/>
                    </a:cubicBezTo>
                    <a:cubicBezTo>
                      <a:pt x="1112313" y="157106"/>
                      <a:pt x="1176493" y="146484"/>
                      <a:pt x="1237508" y="150778"/>
                    </a:cubicBezTo>
                    <a:close/>
                    <a:moveTo>
                      <a:pt x="1315004" y="973"/>
                    </a:moveTo>
                    <a:cubicBezTo>
                      <a:pt x="1379297" y="-3551"/>
                      <a:pt x="1446925" y="7641"/>
                      <a:pt x="1488359" y="35740"/>
                    </a:cubicBezTo>
                    <a:cubicBezTo>
                      <a:pt x="1492168" y="40502"/>
                      <a:pt x="1498836" y="42407"/>
                      <a:pt x="1504551" y="44312"/>
                    </a:cubicBezTo>
                    <a:cubicBezTo>
                      <a:pt x="1493121" y="70982"/>
                      <a:pt x="1474071" y="62410"/>
                      <a:pt x="1458831" y="51932"/>
                    </a:cubicBezTo>
                    <a:cubicBezTo>
                      <a:pt x="1442639" y="40502"/>
                      <a:pt x="1422636" y="37645"/>
                      <a:pt x="1409301" y="44312"/>
                    </a:cubicBezTo>
                    <a:cubicBezTo>
                      <a:pt x="1361676" y="70030"/>
                      <a:pt x="1310241" y="55742"/>
                      <a:pt x="1260711" y="61457"/>
                    </a:cubicBezTo>
                    <a:cubicBezTo>
                      <a:pt x="1237851" y="63362"/>
                      <a:pt x="1214039" y="56695"/>
                      <a:pt x="1193084" y="74792"/>
                    </a:cubicBezTo>
                    <a:cubicBezTo>
                      <a:pt x="1181654" y="85270"/>
                      <a:pt x="1165461" y="80507"/>
                      <a:pt x="1161651" y="60505"/>
                    </a:cubicBezTo>
                    <a:cubicBezTo>
                      <a:pt x="1189750" y="25738"/>
                      <a:pt x="1250710" y="5498"/>
                      <a:pt x="1315004" y="973"/>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7" name="Google Shape;1527;p71"/>
              <p:cNvSpPr/>
              <p:nvPr/>
            </p:nvSpPr>
            <p:spPr>
              <a:xfrm>
                <a:off x="4831849" y="2808912"/>
                <a:ext cx="1619250" cy="447675"/>
              </a:xfrm>
              <a:custGeom>
                <a:avLst/>
                <a:gdLst/>
                <a:ahLst/>
                <a:cxnLst/>
                <a:rect l="l" t="t" r="r" b="b"/>
                <a:pathLst>
                  <a:path w="1619250" h="447675" extrusionOk="0">
                    <a:moveTo>
                      <a:pt x="429760" y="432466"/>
                    </a:moveTo>
                    <a:cubicBezTo>
                      <a:pt x="370705" y="432466"/>
                      <a:pt x="315460" y="456279"/>
                      <a:pt x="254500" y="452469"/>
                    </a:cubicBezTo>
                    <a:cubicBezTo>
                      <a:pt x="169727" y="446754"/>
                      <a:pt x="87813" y="428657"/>
                      <a:pt x="4945" y="414369"/>
                    </a:cubicBezTo>
                    <a:cubicBezTo>
                      <a:pt x="3040" y="407701"/>
                      <a:pt x="2088" y="400082"/>
                      <a:pt x="182" y="393414"/>
                    </a:cubicBezTo>
                    <a:cubicBezTo>
                      <a:pt x="-1722" y="373412"/>
                      <a:pt x="11613" y="361029"/>
                      <a:pt x="24948" y="349599"/>
                    </a:cubicBezTo>
                    <a:cubicBezTo>
                      <a:pt x="116388" y="272446"/>
                      <a:pt x="220210" y="232441"/>
                      <a:pt x="341178" y="255301"/>
                    </a:cubicBezTo>
                    <a:cubicBezTo>
                      <a:pt x="373563" y="261016"/>
                      <a:pt x="388803" y="255301"/>
                      <a:pt x="402138" y="223869"/>
                    </a:cubicBezTo>
                    <a:cubicBezTo>
                      <a:pt x="455478" y="100996"/>
                      <a:pt x="553585" y="41941"/>
                      <a:pt x="685983" y="39084"/>
                    </a:cubicBezTo>
                    <a:cubicBezTo>
                      <a:pt x="748848" y="44799"/>
                      <a:pt x="811713" y="51466"/>
                      <a:pt x="867910" y="80994"/>
                    </a:cubicBezTo>
                    <a:cubicBezTo>
                      <a:pt x="885055" y="89566"/>
                      <a:pt x="891723" y="84804"/>
                      <a:pt x="901248" y="70516"/>
                    </a:cubicBezTo>
                    <a:cubicBezTo>
                      <a:pt x="913630" y="52419"/>
                      <a:pt x="930775" y="38132"/>
                      <a:pt x="952683" y="32416"/>
                    </a:cubicBezTo>
                    <a:cubicBezTo>
                      <a:pt x="1033645" y="6699"/>
                      <a:pt x="1121275" y="32416"/>
                      <a:pt x="1202238" y="2889"/>
                    </a:cubicBezTo>
                    <a:cubicBezTo>
                      <a:pt x="1220335" y="-3779"/>
                      <a:pt x="1239385" y="1936"/>
                      <a:pt x="1256530" y="11461"/>
                    </a:cubicBezTo>
                    <a:cubicBezTo>
                      <a:pt x="1268913" y="18129"/>
                      <a:pt x="1281295" y="25749"/>
                      <a:pt x="1295583" y="15271"/>
                    </a:cubicBezTo>
                    <a:cubicBezTo>
                      <a:pt x="1302250" y="17176"/>
                      <a:pt x="1308918" y="20034"/>
                      <a:pt x="1315585" y="21939"/>
                    </a:cubicBezTo>
                    <a:cubicBezTo>
                      <a:pt x="1362258" y="27654"/>
                      <a:pt x="1385118" y="61944"/>
                      <a:pt x="1405120" y="98139"/>
                    </a:cubicBezTo>
                    <a:cubicBezTo>
                      <a:pt x="1425123" y="135287"/>
                      <a:pt x="1449888" y="155289"/>
                      <a:pt x="1495608" y="145764"/>
                    </a:cubicBezTo>
                    <a:cubicBezTo>
                      <a:pt x="1527993" y="138144"/>
                      <a:pt x="1561330" y="150526"/>
                      <a:pt x="1593715" y="160051"/>
                    </a:cubicBezTo>
                    <a:cubicBezTo>
                      <a:pt x="1608955" y="163862"/>
                      <a:pt x="1624195" y="170529"/>
                      <a:pt x="1626100" y="190532"/>
                    </a:cubicBezTo>
                    <a:cubicBezTo>
                      <a:pt x="1625148" y="205771"/>
                      <a:pt x="1614670" y="212439"/>
                      <a:pt x="1602288" y="216249"/>
                    </a:cubicBezTo>
                    <a:cubicBezTo>
                      <a:pt x="1542280" y="234346"/>
                      <a:pt x="1482273" y="258159"/>
                      <a:pt x="1417503" y="256254"/>
                    </a:cubicBezTo>
                    <a:cubicBezTo>
                      <a:pt x="1387975" y="255301"/>
                      <a:pt x="1362258" y="268637"/>
                      <a:pt x="1333683" y="269589"/>
                    </a:cubicBezTo>
                    <a:cubicBezTo>
                      <a:pt x="1321300" y="264826"/>
                      <a:pt x="1309870" y="269589"/>
                      <a:pt x="1298440" y="273399"/>
                    </a:cubicBezTo>
                    <a:cubicBezTo>
                      <a:pt x="1190808" y="271494"/>
                      <a:pt x="1086985" y="305784"/>
                      <a:pt x="981258" y="315309"/>
                    </a:cubicBezTo>
                    <a:cubicBezTo>
                      <a:pt x="958397" y="319119"/>
                      <a:pt x="938395" y="335312"/>
                      <a:pt x="914583" y="333407"/>
                    </a:cubicBezTo>
                    <a:cubicBezTo>
                      <a:pt x="831715" y="343884"/>
                      <a:pt x="754563" y="378174"/>
                      <a:pt x="674553" y="397224"/>
                    </a:cubicBezTo>
                    <a:cubicBezTo>
                      <a:pt x="606925" y="414369"/>
                      <a:pt x="543108" y="449612"/>
                      <a:pt x="469765" y="445801"/>
                    </a:cubicBezTo>
                    <a:cubicBezTo>
                      <a:pt x="456430" y="444849"/>
                      <a:pt x="445000" y="434371"/>
                      <a:pt x="429760" y="432466"/>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8" name="Google Shape;1528;p71"/>
              <p:cNvSpPr/>
              <p:nvPr/>
            </p:nvSpPr>
            <p:spPr>
              <a:xfrm>
                <a:off x="4719301" y="2717372"/>
                <a:ext cx="790575" cy="485775"/>
              </a:xfrm>
              <a:custGeom>
                <a:avLst/>
                <a:gdLst/>
                <a:ahLst/>
                <a:cxnLst/>
                <a:rect l="l" t="t" r="r" b="b"/>
                <a:pathLst>
                  <a:path w="790575" h="485775" extrusionOk="0">
                    <a:moveTo>
                      <a:pt x="799484" y="130624"/>
                    </a:moveTo>
                    <a:cubicBezTo>
                      <a:pt x="765194" y="142054"/>
                      <a:pt x="728999" y="145864"/>
                      <a:pt x="694709" y="159199"/>
                    </a:cubicBezTo>
                    <a:cubicBezTo>
                      <a:pt x="607079" y="193489"/>
                      <a:pt x="545166" y="251591"/>
                      <a:pt x="516591" y="342079"/>
                    </a:cubicBezTo>
                    <a:cubicBezTo>
                      <a:pt x="509924" y="364939"/>
                      <a:pt x="505161" y="371606"/>
                      <a:pt x="479444" y="365891"/>
                    </a:cubicBezTo>
                    <a:cubicBezTo>
                      <a:pt x="333711" y="330649"/>
                      <a:pt x="213696" y="377321"/>
                      <a:pt x="113684" y="485906"/>
                    </a:cubicBezTo>
                    <a:cubicBezTo>
                      <a:pt x="66059" y="483049"/>
                      <a:pt x="38436" y="450664"/>
                      <a:pt x="23196" y="412564"/>
                    </a:cubicBezTo>
                    <a:cubicBezTo>
                      <a:pt x="-22524" y="294454"/>
                      <a:pt x="1289" y="181106"/>
                      <a:pt x="77489" y="87761"/>
                    </a:cubicBezTo>
                    <a:cubicBezTo>
                      <a:pt x="143211" y="6799"/>
                      <a:pt x="240366" y="-16061"/>
                      <a:pt x="345141" y="10609"/>
                    </a:cubicBezTo>
                    <a:cubicBezTo>
                      <a:pt x="402291" y="24896"/>
                      <a:pt x="455632" y="47756"/>
                      <a:pt x="510876" y="67759"/>
                    </a:cubicBezTo>
                    <a:cubicBezTo>
                      <a:pt x="603269" y="101096"/>
                      <a:pt x="700424" y="118241"/>
                      <a:pt x="799484" y="130624"/>
                    </a:cubicBezTo>
                    <a:close/>
                  </a:path>
                </a:pathLst>
              </a:custGeom>
              <a:solidFill>
                <a:srgbClr val="FEFEFE"/>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29" name="Google Shape;1529;p71"/>
              <p:cNvSpPr/>
              <p:nvPr/>
            </p:nvSpPr>
            <p:spPr>
              <a:xfrm>
                <a:off x="6144102" y="2557486"/>
                <a:ext cx="709135" cy="519139"/>
              </a:xfrm>
              <a:custGeom>
                <a:avLst/>
                <a:gdLst/>
                <a:ahLst/>
                <a:cxnLst/>
                <a:rect l="l" t="t" r="r" b="b"/>
                <a:pathLst>
                  <a:path w="709135" h="519139" extrusionOk="0">
                    <a:moveTo>
                      <a:pt x="0" y="19765"/>
                    </a:moveTo>
                    <a:cubicBezTo>
                      <a:pt x="47625" y="9287"/>
                      <a:pt x="109304" y="0"/>
                      <a:pt x="157881" y="0"/>
                    </a:cubicBezTo>
                    <a:cubicBezTo>
                      <a:pt x="364573" y="69532"/>
                      <a:pt x="496727" y="197165"/>
                      <a:pt x="607218" y="379092"/>
                    </a:cubicBezTo>
                    <a:cubicBezTo>
                      <a:pt x="632935" y="421002"/>
                      <a:pt x="656748" y="453387"/>
                      <a:pt x="709135" y="450530"/>
                    </a:cubicBezTo>
                    <a:cubicBezTo>
                      <a:pt x="694848" y="474342"/>
                      <a:pt x="670082" y="468627"/>
                      <a:pt x="649128" y="467675"/>
                    </a:cubicBezTo>
                    <a:cubicBezTo>
                      <a:pt x="591978" y="464817"/>
                      <a:pt x="539590" y="479105"/>
                      <a:pt x="490060" y="505775"/>
                    </a:cubicBezTo>
                    <a:cubicBezTo>
                      <a:pt x="454818" y="524825"/>
                      <a:pt x="425290" y="524825"/>
                      <a:pt x="395763" y="497202"/>
                    </a:cubicBezTo>
                    <a:cubicBezTo>
                      <a:pt x="373855" y="477200"/>
                      <a:pt x="343375" y="467675"/>
                      <a:pt x="327182" y="440052"/>
                    </a:cubicBezTo>
                    <a:cubicBezTo>
                      <a:pt x="279081" y="391792"/>
                      <a:pt x="161685" y="277690"/>
                      <a:pt x="107155" y="207642"/>
                    </a:cubicBezTo>
                    <a:cubicBezTo>
                      <a:pt x="82390" y="135252"/>
                      <a:pt x="52388" y="78820"/>
                      <a:pt x="0" y="19765"/>
                    </a:cubicBezTo>
                    <a:close/>
                  </a:path>
                </a:pathLst>
              </a:custGeom>
              <a:solidFill>
                <a:srgbClr val="8DC0C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0" name="Google Shape;1530;p71"/>
              <p:cNvSpPr/>
              <p:nvPr/>
            </p:nvSpPr>
            <p:spPr>
              <a:xfrm>
                <a:off x="6150292" y="2767396"/>
                <a:ext cx="428625" cy="228600"/>
              </a:xfrm>
              <a:custGeom>
                <a:avLst/>
                <a:gdLst/>
                <a:ahLst/>
                <a:cxnLst/>
                <a:rect l="l" t="t" r="r" b="b"/>
                <a:pathLst>
                  <a:path w="428625" h="228600" extrusionOk="0">
                    <a:moveTo>
                      <a:pt x="151448" y="36785"/>
                    </a:moveTo>
                    <a:cubicBezTo>
                      <a:pt x="200978" y="26307"/>
                      <a:pt x="250508" y="15830"/>
                      <a:pt x="299085" y="5352"/>
                    </a:cubicBezTo>
                    <a:cubicBezTo>
                      <a:pt x="344805" y="-5125"/>
                      <a:pt x="393383" y="-3220"/>
                      <a:pt x="419100" y="38690"/>
                    </a:cubicBezTo>
                    <a:cubicBezTo>
                      <a:pt x="444817" y="80600"/>
                      <a:pt x="422910" y="123462"/>
                      <a:pt x="398145" y="162515"/>
                    </a:cubicBezTo>
                    <a:cubicBezTo>
                      <a:pt x="379095" y="191090"/>
                      <a:pt x="347663" y="204425"/>
                      <a:pt x="322898" y="227285"/>
                    </a:cubicBezTo>
                    <a:cubicBezTo>
                      <a:pt x="317183" y="233000"/>
                      <a:pt x="310515" y="233952"/>
                      <a:pt x="304800" y="228237"/>
                    </a:cubicBezTo>
                    <a:cubicBezTo>
                      <a:pt x="254317" y="200615"/>
                      <a:pt x="200025" y="197757"/>
                      <a:pt x="144780" y="206330"/>
                    </a:cubicBezTo>
                    <a:cubicBezTo>
                      <a:pt x="122873" y="209187"/>
                      <a:pt x="108585" y="207282"/>
                      <a:pt x="100013" y="185375"/>
                    </a:cubicBezTo>
                    <a:cubicBezTo>
                      <a:pt x="79058" y="134892"/>
                      <a:pt x="45720" y="94887"/>
                      <a:pt x="0" y="66312"/>
                    </a:cubicBezTo>
                    <a:cubicBezTo>
                      <a:pt x="48578" y="50120"/>
                      <a:pt x="101917" y="54882"/>
                      <a:pt x="151448" y="36785"/>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1" name="Google Shape;1531;p71"/>
              <p:cNvSpPr/>
              <p:nvPr/>
            </p:nvSpPr>
            <p:spPr>
              <a:xfrm>
                <a:off x="5022596" y="1515449"/>
                <a:ext cx="1623710" cy="776288"/>
              </a:xfrm>
              <a:custGeom>
                <a:avLst/>
                <a:gdLst/>
                <a:ahLst/>
                <a:cxnLst/>
                <a:rect l="l" t="t" r="r" b="b"/>
                <a:pathLst>
                  <a:path w="1623710" h="776288" extrusionOk="0">
                    <a:moveTo>
                      <a:pt x="1622043" y="104775"/>
                    </a:moveTo>
                    <a:cubicBezTo>
                      <a:pt x="1622043" y="77153"/>
                      <a:pt x="1628711" y="27623"/>
                      <a:pt x="1615376" y="0"/>
                    </a:cubicBezTo>
                    <a:cubicBezTo>
                      <a:pt x="1602993" y="20955"/>
                      <a:pt x="1573466" y="60007"/>
                      <a:pt x="1532508" y="74295"/>
                    </a:cubicBezTo>
                    <a:cubicBezTo>
                      <a:pt x="1414398" y="119063"/>
                      <a:pt x="1213421" y="156210"/>
                      <a:pt x="799083" y="163830"/>
                    </a:cubicBezTo>
                    <a:cubicBezTo>
                      <a:pt x="359981" y="172403"/>
                      <a:pt x="89471" y="74295"/>
                      <a:pt x="78993" y="67628"/>
                    </a:cubicBezTo>
                    <a:cubicBezTo>
                      <a:pt x="51371" y="55245"/>
                      <a:pt x="26126" y="32858"/>
                      <a:pt x="8981" y="8093"/>
                    </a:cubicBezTo>
                    <a:cubicBezTo>
                      <a:pt x="-10069" y="188116"/>
                      <a:pt x="7556" y="371475"/>
                      <a:pt x="4698" y="551498"/>
                    </a:cubicBezTo>
                    <a:cubicBezTo>
                      <a:pt x="4698" y="576263"/>
                      <a:pt x="12318" y="608648"/>
                      <a:pt x="43751" y="621983"/>
                    </a:cubicBezTo>
                    <a:cubicBezTo>
                      <a:pt x="69468" y="637223"/>
                      <a:pt x="82803" y="643890"/>
                      <a:pt x="104711" y="649605"/>
                    </a:cubicBezTo>
                    <a:lnTo>
                      <a:pt x="104711" y="649605"/>
                    </a:lnTo>
                    <a:lnTo>
                      <a:pt x="104711" y="649605"/>
                    </a:lnTo>
                    <a:cubicBezTo>
                      <a:pt x="111378" y="653415"/>
                      <a:pt x="202818" y="685800"/>
                      <a:pt x="202818" y="685800"/>
                    </a:cubicBezTo>
                    <a:cubicBezTo>
                      <a:pt x="246633" y="698183"/>
                      <a:pt x="593343" y="776288"/>
                      <a:pt x="826706" y="776288"/>
                    </a:cubicBezTo>
                    <a:cubicBezTo>
                      <a:pt x="1066736" y="776288"/>
                      <a:pt x="1227708" y="749618"/>
                      <a:pt x="1402968" y="704850"/>
                    </a:cubicBezTo>
                    <a:cubicBezTo>
                      <a:pt x="1473453" y="686753"/>
                      <a:pt x="1554416" y="657225"/>
                      <a:pt x="1591563" y="609600"/>
                    </a:cubicBezTo>
                    <a:cubicBezTo>
                      <a:pt x="1609661" y="586740"/>
                      <a:pt x="1622043" y="563880"/>
                      <a:pt x="1622043" y="532448"/>
                    </a:cubicBezTo>
                    <a:cubicBezTo>
                      <a:pt x="1621091" y="390525"/>
                      <a:pt x="1622996" y="247650"/>
                      <a:pt x="1622043" y="104775"/>
                    </a:cubicBezTo>
                    <a:close/>
                  </a:path>
                </a:pathLst>
              </a:custGeom>
              <a:solidFill>
                <a:srgbClr val="BCC7D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2" name="Google Shape;1532;p71"/>
              <p:cNvSpPr/>
              <p:nvPr/>
            </p:nvSpPr>
            <p:spPr>
              <a:xfrm>
                <a:off x="5067300" y="1529736"/>
                <a:ext cx="1564005" cy="761047"/>
              </a:xfrm>
              <a:custGeom>
                <a:avLst/>
                <a:gdLst/>
                <a:ahLst/>
                <a:cxnLst/>
                <a:rect l="l" t="t" r="r" b="b"/>
                <a:pathLst>
                  <a:path w="1564005" h="761047" extrusionOk="0">
                    <a:moveTo>
                      <a:pt x="677227" y="148590"/>
                    </a:moveTo>
                    <a:cubicBezTo>
                      <a:pt x="691515" y="148590"/>
                      <a:pt x="705802" y="148590"/>
                      <a:pt x="721042" y="148590"/>
                    </a:cubicBezTo>
                    <a:lnTo>
                      <a:pt x="721042" y="760095"/>
                    </a:lnTo>
                    <a:cubicBezTo>
                      <a:pt x="706754" y="759143"/>
                      <a:pt x="692467" y="758190"/>
                      <a:pt x="677227" y="757238"/>
                    </a:cubicBezTo>
                    <a:close/>
                    <a:moveTo>
                      <a:pt x="592454" y="147637"/>
                    </a:moveTo>
                    <a:cubicBezTo>
                      <a:pt x="606742" y="147637"/>
                      <a:pt x="621029" y="148590"/>
                      <a:pt x="636269" y="148590"/>
                    </a:cubicBezTo>
                    <a:lnTo>
                      <a:pt x="636269" y="754380"/>
                    </a:lnTo>
                    <a:cubicBezTo>
                      <a:pt x="621982" y="752475"/>
                      <a:pt x="606742" y="751522"/>
                      <a:pt x="592454" y="749617"/>
                    </a:cubicBezTo>
                    <a:close/>
                    <a:moveTo>
                      <a:pt x="843915" y="146685"/>
                    </a:moveTo>
                    <a:cubicBezTo>
                      <a:pt x="858203" y="146685"/>
                      <a:pt x="872490" y="147637"/>
                      <a:pt x="887730" y="147637"/>
                    </a:cubicBezTo>
                    <a:lnTo>
                      <a:pt x="887730" y="761047"/>
                    </a:lnTo>
                    <a:cubicBezTo>
                      <a:pt x="883920" y="761047"/>
                      <a:pt x="879157" y="761047"/>
                      <a:pt x="875347" y="761047"/>
                    </a:cubicBezTo>
                    <a:cubicBezTo>
                      <a:pt x="864870" y="761047"/>
                      <a:pt x="854392" y="761047"/>
                      <a:pt x="843915" y="761047"/>
                    </a:cubicBezTo>
                    <a:close/>
                    <a:moveTo>
                      <a:pt x="804862" y="146685"/>
                    </a:moveTo>
                    <a:lnTo>
                      <a:pt x="804862" y="761047"/>
                    </a:lnTo>
                    <a:cubicBezTo>
                      <a:pt x="794385" y="761047"/>
                      <a:pt x="783907" y="761047"/>
                      <a:pt x="773430" y="761047"/>
                    </a:cubicBezTo>
                    <a:cubicBezTo>
                      <a:pt x="769620" y="761047"/>
                      <a:pt x="764857" y="761047"/>
                      <a:pt x="761047" y="761047"/>
                    </a:cubicBezTo>
                    <a:lnTo>
                      <a:pt x="761047" y="147637"/>
                    </a:lnTo>
                    <a:cubicBezTo>
                      <a:pt x="776287" y="147637"/>
                      <a:pt x="790575" y="146685"/>
                      <a:pt x="804862" y="146685"/>
                    </a:cubicBezTo>
                    <a:close/>
                    <a:moveTo>
                      <a:pt x="928687" y="145732"/>
                    </a:moveTo>
                    <a:cubicBezTo>
                      <a:pt x="943927" y="145732"/>
                      <a:pt x="958215" y="145732"/>
                      <a:pt x="972502" y="145732"/>
                    </a:cubicBezTo>
                    <a:lnTo>
                      <a:pt x="972502" y="753427"/>
                    </a:lnTo>
                    <a:cubicBezTo>
                      <a:pt x="957262" y="754380"/>
                      <a:pt x="942975" y="755332"/>
                      <a:pt x="928687" y="756285"/>
                    </a:cubicBezTo>
                    <a:close/>
                    <a:moveTo>
                      <a:pt x="507682" y="140018"/>
                    </a:moveTo>
                    <a:cubicBezTo>
                      <a:pt x="521970" y="140970"/>
                      <a:pt x="536257" y="141923"/>
                      <a:pt x="551497" y="142875"/>
                    </a:cubicBezTo>
                    <a:lnTo>
                      <a:pt x="551497" y="742951"/>
                    </a:lnTo>
                    <a:cubicBezTo>
                      <a:pt x="537209" y="741046"/>
                      <a:pt x="521970" y="739141"/>
                      <a:pt x="507682" y="737236"/>
                    </a:cubicBezTo>
                    <a:close/>
                    <a:moveTo>
                      <a:pt x="1057274" y="134303"/>
                    </a:moveTo>
                    <a:lnTo>
                      <a:pt x="1057274" y="745808"/>
                    </a:lnTo>
                    <a:cubicBezTo>
                      <a:pt x="1042987" y="747713"/>
                      <a:pt x="1027747" y="749618"/>
                      <a:pt x="1013459" y="750571"/>
                    </a:cubicBezTo>
                    <a:lnTo>
                      <a:pt x="1013459" y="135255"/>
                    </a:lnTo>
                    <a:cubicBezTo>
                      <a:pt x="1028699" y="135255"/>
                      <a:pt x="1042987" y="135255"/>
                      <a:pt x="1057274" y="134303"/>
                    </a:cubicBezTo>
                    <a:close/>
                    <a:moveTo>
                      <a:pt x="422910" y="133350"/>
                    </a:moveTo>
                    <a:cubicBezTo>
                      <a:pt x="437198" y="134303"/>
                      <a:pt x="451485" y="136207"/>
                      <a:pt x="466725" y="137160"/>
                    </a:cubicBezTo>
                    <a:lnTo>
                      <a:pt x="466725" y="730568"/>
                    </a:lnTo>
                    <a:cubicBezTo>
                      <a:pt x="451485" y="728663"/>
                      <a:pt x="437198" y="725805"/>
                      <a:pt x="422910" y="723900"/>
                    </a:cubicBezTo>
                    <a:close/>
                    <a:moveTo>
                      <a:pt x="1141094" y="129540"/>
                    </a:moveTo>
                    <a:lnTo>
                      <a:pt x="1141094" y="735330"/>
                    </a:lnTo>
                    <a:cubicBezTo>
                      <a:pt x="1126807" y="737235"/>
                      <a:pt x="1111567" y="739140"/>
                      <a:pt x="1097279" y="741045"/>
                    </a:cubicBezTo>
                    <a:lnTo>
                      <a:pt x="1097279" y="132397"/>
                    </a:lnTo>
                    <a:cubicBezTo>
                      <a:pt x="1112519" y="131445"/>
                      <a:pt x="1126807" y="130492"/>
                      <a:pt x="1141094" y="129540"/>
                    </a:cubicBezTo>
                    <a:close/>
                    <a:moveTo>
                      <a:pt x="1225867" y="123825"/>
                    </a:moveTo>
                    <a:lnTo>
                      <a:pt x="1225867" y="723900"/>
                    </a:lnTo>
                    <a:cubicBezTo>
                      <a:pt x="1211579" y="725805"/>
                      <a:pt x="1197292" y="728663"/>
                      <a:pt x="1182052" y="730568"/>
                    </a:cubicBezTo>
                    <a:lnTo>
                      <a:pt x="1182052" y="127635"/>
                    </a:lnTo>
                    <a:cubicBezTo>
                      <a:pt x="1197292" y="126682"/>
                      <a:pt x="1211579" y="125730"/>
                      <a:pt x="1225867" y="123825"/>
                    </a:cubicBezTo>
                    <a:close/>
                    <a:moveTo>
                      <a:pt x="338137" y="122873"/>
                    </a:moveTo>
                    <a:cubicBezTo>
                      <a:pt x="352425" y="124778"/>
                      <a:pt x="366712" y="126683"/>
                      <a:pt x="381952" y="128588"/>
                    </a:cubicBezTo>
                    <a:lnTo>
                      <a:pt x="381952" y="717233"/>
                    </a:lnTo>
                    <a:cubicBezTo>
                      <a:pt x="366712" y="715328"/>
                      <a:pt x="352425" y="712471"/>
                      <a:pt x="338137" y="709613"/>
                    </a:cubicBezTo>
                    <a:close/>
                    <a:moveTo>
                      <a:pt x="253364" y="109537"/>
                    </a:moveTo>
                    <a:cubicBezTo>
                      <a:pt x="267652" y="112394"/>
                      <a:pt x="281939" y="114300"/>
                      <a:pt x="297179" y="117157"/>
                    </a:cubicBezTo>
                    <a:lnTo>
                      <a:pt x="297179" y="701040"/>
                    </a:lnTo>
                    <a:cubicBezTo>
                      <a:pt x="281939" y="698182"/>
                      <a:pt x="266699" y="695325"/>
                      <a:pt x="253364" y="692467"/>
                    </a:cubicBezTo>
                    <a:close/>
                    <a:moveTo>
                      <a:pt x="1310640" y="108585"/>
                    </a:moveTo>
                    <a:lnTo>
                      <a:pt x="1310640" y="704850"/>
                    </a:lnTo>
                    <a:cubicBezTo>
                      <a:pt x="1296353" y="706755"/>
                      <a:pt x="1282065" y="709613"/>
                      <a:pt x="1266825" y="712470"/>
                    </a:cubicBezTo>
                    <a:lnTo>
                      <a:pt x="1266825" y="114300"/>
                    </a:lnTo>
                    <a:cubicBezTo>
                      <a:pt x="1282065" y="112395"/>
                      <a:pt x="1296353" y="110490"/>
                      <a:pt x="1310640" y="108585"/>
                    </a:cubicBezTo>
                    <a:close/>
                    <a:moveTo>
                      <a:pt x="169545" y="92393"/>
                    </a:moveTo>
                    <a:cubicBezTo>
                      <a:pt x="182880" y="95250"/>
                      <a:pt x="198120" y="99061"/>
                      <a:pt x="213360" y="101918"/>
                    </a:cubicBezTo>
                    <a:lnTo>
                      <a:pt x="213360" y="683896"/>
                    </a:lnTo>
                    <a:cubicBezTo>
                      <a:pt x="195262" y="680086"/>
                      <a:pt x="180975" y="676276"/>
                      <a:pt x="169545" y="673418"/>
                    </a:cubicBezTo>
                    <a:close/>
                    <a:moveTo>
                      <a:pt x="1395412" y="89535"/>
                    </a:moveTo>
                    <a:lnTo>
                      <a:pt x="1395412" y="681990"/>
                    </a:lnTo>
                    <a:cubicBezTo>
                      <a:pt x="1382077" y="684847"/>
                      <a:pt x="1366837" y="687705"/>
                      <a:pt x="1351597" y="690563"/>
                    </a:cubicBezTo>
                    <a:lnTo>
                      <a:pt x="1351597" y="97155"/>
                    </a:lnTo>
                    <a:cubicBezTo>
                      <a:pt x="1366837" y="94298"/>
                      <a:pt x="1381125" y="92392"/>
                      <a:pt x="1395412" y="89535"/>
                    </a:cubicBezTo>
                    <a:close/>
                    <a:moveTo>
                      <a:pt x="84772" y="71437"/>
                    </a:moveTo>
                    <a:cubicBezTo>
                      <a:pt x="97154" y="74294"/>
                      <a:pt x="112395" y="79057"/>
                      <a:pt x="128587" y="82867"/>
                    </a:cubicBezTo>
                    <a:lnTo>
                      <a:pt x="128587" y="661035"/>
                    </a:lnTo>
                    <a:cubicBezTo>
                      <a:pt x="115252" y="656272"/>
                      <a:pt x="99060" y="650557"/>
                      <a:pt x="84772" y="644842"/>
                    </a:cubicBezTo>
                    <a:close/>
                    <a:moveTo>
                      <a:pt x="1480185" y="65723"/>
                    </a:moveTo>
                    <a:lnTo>
                      <a:pt x="1480185" y="646748"/>
                    </a:lnTo>
                    <a:cubicBezTo>
                      <a:pt x="1468755" y="649606"/>
                      <a:pt x="1454467" y="662941"/>
                      <a:pt x="1436370" y="666751"/>
                    </a:cubicBezTo>
                    <a:lnTo>
                      <a:pt x="1436370" y="75248"/>
                    </a:lnTo>
                    <a:cubicBezTo>
                      <a:pt x="1451610" y="72391"/>
                      <a:pt x="1466850" y="68580"/>
                      <a:pt x="1480185" y="65723"/>
                    </a:cubicBezTo>
                    <a:close/>
                    <a:moveTo>
                      <a:pt x="0" y="36195"/>
                    </a:moveTo>
                    <a:cubicBezTo>
                      <a:pt x="7620" y="41910"/>
                      <a:pt x="16193" y="46673"/>
                      <a:pt x="25718" y="51435"/>
                    </a:cubicBezTo>
                    <a:cubicBezTo>
                      <a:pt x="26670" y="51435"/>
                      <a:pt x="33338" y="54293"/>
                      <a:pt x="43815" y="58103"/>
                    </a:cubicBezTo>
                    <a:lnTo>
                      <a:pt x="43815" y="629603"/>
                    </a:lnTo>
                    <a:cubicBezTo>
                      <a:pt x="28575" y="624840"/>
                      <a:pt x="17145" y="619125"/>
                      <a:pt x="0" y="609600"/>
                    </a:cubicBezTo>
                    <a:close/>
                    <a:moveTo>
                      <a:pt x="1564005" y="0"/>
                    </a:moveTo>
                    <a:lnTo>
                      <a:pt x="1564005" y="574358"/>
                    </a:lnTo>
                    <a:cubicBezTo>
                      <a:pt x="1553528" y="588645"/>
                      <a:pt x="1533525" y="614363"/>
                      <a:pt x="1520190" y="619125"/>
                    </a:cubicBezTo>
                    <a:lnTo>
                      <a:pt x="1520190" y="40957"/>
                    </a:lnTo>
                    <a:cubicBezTo>
                      <a:pt x="1537335" y="36195"/>
                      <a:pt x="1552575" y="16193"/>
                      <a:pt x="1564005" y="0"/>
                    </a:cubicBezTo>
                    <a:close/>
                  </a:path>
                </a:pathLst>
              </a:custGeom>
              <a:solidFill>
                <a:srgbClr val="65C8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3" name="Google Shape;1533;p71"/>
              <p:cNvSpPr/>
              <p:nvPr/>
            </p:nvSpPr>
            <p:spPr>
              <a:xfrm>
                <a:off x="5235831" y="2260109"/>
                <a:ext cx="1188912" cy="95742"/>
              </a:xfrm>
              <a:custGeom>
                <a:avLst/>
                <a:gdLst/>
                <a:ahLst/>
                <a:cxnLst/>
                <a:rect l="l" t="t" r="r" b="b"/>
                <a:pathLst>
                  <a:path w="1188912" h="95742" extrusionOk="0">
                    <a:moveTo>
                      <a:pt x="1188912" y="6178"/>
                    </a:moveTo>
                    <a:cubicBezTo>
                      <a:pt x="801588" y="127671"/>
                      <a:pt x="386040" y="125512"/>
                      <a:pt x="0" y="0"/>
                    </a:cubicBezTo>
                    <a:cubicBezTo>
                      <a:pt x="439687" y="82153"/>
                      <a:pt x="799283" y="94224"/>
                      <a:pt x="1188912" y="6178"/>
                    </a:cubicBezTo>
                    <a:close/>
                  </a:path>
                </a:pathLst>
              </a:custGeom>
              <a:solidFill>
                <a:srgbClr val="25675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1534" name="Google Shape;1534;p71"/>
              <p:cNvGrpSpPr/>
              <p:nvPr/>
            </p:nvGrpSpPr>
            <p:grpSpPr>
              <a:xfrm>
                <a:off x="7054086" y="5562869"/>
                <a:ext cx="985290" cy="590977"/>
                <a:chOff x="7054086" y="5562869"/>
                <a:chExt cx="985290" cy="590977"/>
              </a:xfrm>
            </p:grpSpPr>
            <p:sp>
              <p:nvSpPr>
                <p:cNvPr id="1535" name="Google Shape;1535;p71"/>
                <p:cNvSpPr/>
                <p:nvPr/>
              </p:nvSpPr>
              <p:spPr>
                <a:xfrm flipH="1">
                  <a:off x="7547135" y="5660389"/>
                  <a:ext cx="492241" cy="218765"/>
                </a:xfrm>
                <a:custGeom>
                  <a:avLst/>
                  <a:gdLst/>
                  <a:ahLst/>
                  <a:cxnLst/>
                  <a:rect l="l" t="t" r="r" b="b"/>
                  <a:pathLst>
                    <a:path w="492241" h="218765" extrusionOk="0">
                      <a:moveTo>
                        <a:pt x="276705" y="73986"/>
                      </a:moveTo>
                      <a:lnTo>
                        <a:pt x="215536" y="73986"/>
                      </a:lnTo>
                      <a:cubicBezTo>
                        <a:pt x="175214" y="75415"/>
                        <a:pt x="60636" y="48643"/>
                        <a:pt x="13713" y="0"/>
                      </a:cubicBezTo>
                      <a:cubicBezTo>
                        <a:pt x="-16982" y="37041"/>
                        <a:pt x="8844" y="129231"/>
                        <a:pt x="42181" y="153043"/>
                      </a:cubicBezTo>
                      <a:cubicBezTo>
                        <a:pt x="94569" y="192095"/>
                        <a:pt x="154576" y="216861"/>
                        <a:pt x="221251" y="218765"/>
                      </a:cubicBezTo>
                      <a:lnTo>
                        <a:pt x="270990" y="218765"/>
                      </a:lnTo>
                      <a:cubicBezTo>
                        <a:pt x="337665" y="216861"/>
                        <a:pt x="397672" y="192095"/>
                        <a:pt x="450060" y="153043"/>
                      </a:cubicBezTo>
                      <a:cubicBezTo>
                        <a:pt x="483397" y="129231"/>
                        <a:pt x="509223" y="37041"/>
                        <a:pt x="478528" y="0"/>
                      </a:cubicBezTo>
                      <a:cubicBezTo>
                        <a:pt x="431605" y="48643"/>
                        <a:pt x="317027" y="75415"/>
                        <a:pt x="276705" y="73986"/>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6" name="Google Shape;1536;p71"/>
                <p:cNvSpPr/>
                <p:nvPr/>
              </p:nvSpPr>
              <p:spPr>
                <a:xfrm flipH="1">
                  <a:off x="7558628" y="5562869"/>
                  <a:ext cx="474698" cy="185003"/>
                </a:xfrm>
                <a:custGeom>
                  <a:avLst/>
                  <a:gdLst/>
                  <a:ahLst/>
                  <a:cxnLst/>
                  <a:rect l="l" t="t" r="r" b="b"/>
                  <a:pathLst>
                    <a:path w="474698" h="185003" extrusionOk="0">
                      <a:moveTo>
                        <a:pt x="415435" y="34344"/>
                      </a:moveTo>
                      <a:cubicBezTo>
                        <a:pt x="370142" y="11652"/>
                        <a:pt x="293391" y="0"/>
                        <a:pt x="235481" y="0"/>
                      </a:cubicBezTo>
                      <a:cubicBezTo>
                        <a:pt x="177571" y="0"/>
                        <a:pt x="103430" y="10364"/>
                        <a:pt x="67974" y="34344"/>
                      </a:cubicBezTo>
                      <a:cubicBezTo>
                        <a:pt x="32518" y="58324"/>
                        <a:pt x="-35571" y="100768"/>
                        <a:pt x="22747" y="143881"/>
                      </a:cubicBezTo>
                      <a:cubicBezTo>
                        <a:pt x="74004" y="178886"/>
                        <a:pt x="131480" y="184423"/>
                        <a:pt x="189663" y="185003"/>
                      </a:cubicBezTo>
                      <a:lnTo>
                        <a:pt x="300108" y="185003"/>
                      </a:lnTo>
                      <a:cubicBezTo>
                        <a:pt x="355249" y="184423"/>
                        <a:pt x="409720" y="178886"/>
                        <a:pt x="458297" y="143881"/>
                      </a:cubicBezTo>
                      <a:cubicBezTo>
                        <a:pt x="486713" y="118799"/>
                        <a:pt x="481693" y="56569"/>
                        <a:pt x="415435" y="34344"/>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7" name="Google Shape;1537;p71"/>
                <p:cNvSpPr/>
                <p:nvPr/>
              </p:nvSpPr>
              <p:spPr>
                <a:xfrm>
                  <a:off x="7318163" y="5661571"/>
                  <a:ext cx="514350" cy="428625"/>
                </a:xfrm>
                <a:custGeom>
                  <a:avLst/>
                  <a:gdLst/>
                  <a:ahLst/>
                  <a:cxnLst/>
                  <a:rect l="l" t="t" r="r" b="b"/>
                  <a:pathLst>
                    <a:path w="514350" h="428625" extrusionOk="0">
                      <a:moveTo>
                        <a:pt x="29563" y="117215"/>
                      </a:moveTo>
                      <a:cubicBezTo>
                        <a:pt x="70521" y="40063"/>
                        <a:pt x="132433" y="1010"/>
                        <a:pt x="221968" y="58"/>
                      </a:cubicBezTo>
                      <a:cubicBezTo>
                        <a:pt x="294358" y="-894"/>
                        <a:pt x="361986" y="9583"/>
                        <a:pt x="421993" y="53398"/>
                      </a:cubicBezTo>
                      <a:cubicBezTo>
                        <a:pt x="503908" y="113406"/>
                        <a:pt x="534388" y="192463"/>
                        <a:pt x="511528" y="291523"/>
                      </a:cubicBezTo>
                      <a:cubicBezTo>
                        <a:pt x="508671" y="342006"/>
                        <a:pt x="474381" y="370581"/>
                        <a:pt x="437233" y="394393"/>
                      </a:cubicBezTo>
                      <a:cubicBezTo>
                        <a:pt x="313408" y="473451"/>
                        <a:pt x="105763" y="424873"/>
                        <a:pt x="29563" y="298190"/>
                      </a:cubicBezTo>
                      <a:cubicBezTo>
                        <a:pt x="-1869" y="246756"/>
                        <a:pt x="-17109" y="177223"/>
                        <a:pt x="29563" y="117215"/>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8" name="Google Shape;1538;p71"/>
                <p:cNvSpPr/>
                <p:nvPr/>
              </p:nvSpPr>
              <p:spPr>
                <a:xfrm>
                  <a:off x="7054086" y="5778787"/>
                  <a:ext cx="777018" cy="375059"/>
                </a:xfrm>
                <a:custGeom>
                  <a:avLst/>
                  <a:gdLst/>
                  <a:ahLst/>
                  <a:cxnLst/>
                  <a:rect l="l" t="t" r="r" b="b"/>
                  <a:pathLst>
                    <a:path w="777018" h="375059" extrusionOk="0">
                      <a:moveTo>
                        <a:pt x="293641" y="0"/>
                      </a:moveTo>
                      <a:cubicBezTo>
                        <a:pt x="249652" y="130386"/>
                        <a:pt x="325074" y="244793"/>
                        <a:pt x="449851" y="283845"/>
                      </a:cubicBezTo>
                      <a:cubicBezTo>
                        <a:pt x="497476" y="299086"/>
                        <a:pt x="547959" y="310516"/>
                        <a:pt x="599394" y="301943"/>
                      </a:cubicBezTo>
                      <a:cubicBezTo>
                        <a:pt x="679404" y="288608"/>
                        <a:pt x="739411" y="246698"/>
                        <a:pt x="774654" y="173355"/>
                      </a:cubicBezTo>
                      <a:cubicBezTo>
                        <a:pt x="789894" y="260986"/>
                        <a:pt x="729886" y="340995"/>
                        <a:pt x="640351" y="362903"/>
                      </a:cubicBezTo>
                      <a:cubicBezTo>
                        <a:pt x="576534" y="379095"/>
                        <a:pt x="517479" y="378143"/>
                        <a:pt x="452709" y="365761"/>
                      </a:cubicBezTo>
                      <a:cubicBezTo>
                        <a:pt x="377461" y="352425"/>
                        <a:pt x="298404" y="361950"/>
                        <a:pt x="221251" y="360045"/>
                      </a:cubicBezTo>
                      <a:cubicBezTo>
                        <a:pt x="154576" y="358141"/>
                        <a:pt x="94569" y="333375"/>
                        <a:pt x="42181" y="294323"/>
                      </a:cubicBezTo>
                      <a:cubicBezTo>
                        <a:pt x="8844" y="270511"/>
                        <a:pt x="-16982" y="178321"/>
                        <a:pt x="13713" y="141280"/>
                      </a:cubicBezTo>
                      <a:cubicBezTo>
                        <a:pt x="60636" y="189923"/>
                        <a:pt x="175214" y="216695"/>
                        <a:pt x="215536" y="215266"/>
                      </a:cubicBezTo>
                      <a:cubicBezTo>
                        <a:pt x="243159" y="215266"/>
                        <a:pt x="254589" y="212408"/>
                        <a:pt x="247921" y="179070"/>
                      </a:cubicBezTo>
                      <a:cubicBezTo>
                        <a:pt x="260939" y="143192"/>
                        <a:pt x="249683" y="80417"/>
                        <a:pt x="293641" y="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39" name="Google Shape;1539;p71"/>
                <p:cNvSpPr/>
                <p:nvPr/>
              </p:nvSpPr>
              <p:spPr>
                <a:xfrm>
                  <a:off x="7065578" y="5820697"/>
                  <a:ext cx="258725" cy="187467"/>
                </a:xfrm>
                <a:custGeom>
                  <a:avLst/>
                  <a:gdLst/>
                  <a:ahLst/>
                  <a:cxnLst/>
                  <a:rect l="l" t="t" r="r" b="b"/>
                  <a:pathLst>
                    <a:path w="258725" h="187467" extrusionOk="0">
                      <a:moveTo>
                        <a:pt x="258725" y="0"/>
                      </a:moveTo>
                      <a:cubicBezTo>
                        <a:pt x="253963" y="56197"/>
                        <a:pt x="237381" y="111443"/>
                        <a:pt x="255478" y="167640"/>
                      </a:cubicBezTo>
                      <a:cubicBezTo>
                        <a:pt x="264051" y="193357"/>
                        <a:pt x="242143" y="186690"/>
                        <a:pt x="229761" y="186690"/>
                      </a:cubicBezTo>
                      <a:cubicBezTo>
                        <a:pt x="156418" y="186690"/>
                        <a:pt x="81171" y="192405"/>
                        <a:pt x="16401" y="145732"/>
                      </a:cubicBezTo>
                      <a:cubicBezTo>
                        <a:pt x="-12015" y="120650"/>
                        <a:pt x="-6995" y="58420"/>
                        <a:pt x="59263" y="36195"/>
                      </a:cubicBezTo>
                      <a:cubicBezTo>
                        <a:pt x="98316" y="22860"/>
                        <a:pt x="139273" y="9525"/>
                        <a:pt x="182136" y="12382"/>
                      </a:cubicBezTo>
                      <a:cubicBezTo>
                        <a:pt x="206901" y="15240"/>
                        <a:pt x="235865" y="12382"/>
                        <a:pt x="258725" y="0"/>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1540" name="Google Shape;1540;p71"/>
              <p:cNvGrpSpPr/>
              <p:nvPr/>
            </p:nvGrpSpPr>
            <p:grpSpPr>
              <a:xfrm>
                <a:off x="6794559" y="6184761"/>
                <a:ext cx="492241" cy="316285"/>
                <a:chOff x="7699535" y="5715269"/>
                <a:chExt cx="492241" cy="316285"/>
              </a:xfrm>
            </p:grpSpPr>
            <p:sp>
              <p:nvSpPr>
                <p:cNvPr id="1541" name="Google Shape;1541;p71"/>
                <p:cNvSpPr/>
                <p:nvPr/>
              </p:nvSpPr>
              <p:spPr>
                <a:xfrm flipH="1">
                  <a:off x="7699535" y="5812789"/>
                  <a:ext cx="492241" cy="218765"/>
                </a:xfrm>
                <a:custGeom>
                  <a:avLst/>
                  <a:gdLst/>
                  <a:ahLst/>
                  <a:cxnLst/>
                  <a:rect l="l" t="t" r="r" b="b"/>
                  <a:pathLst>
                    <a:path w="492241" h="218765" extrusionOk="0">
                      <a:moveTo>
                        <a:pt x="276705" y="73986"/>
                      </a:moveTo>
                      <a:lnTo>
                        <a:pt x="215536" y="73986"/>
                      </a:lnTo>
                      <a:cubicBezTo>
                        <a:pt x="175214" y="75415"/>
                        <a:pt x="60636" y="48643"/>
                        <a:pt x="13713" y="0"/>
                      </a:cubicBezTo>
                      <a:cubicBezTo>
                        <a:pt x="-16982" y="37041"/>
                        <a:pt x="8844" y="129231"/>
                        <a:pt x="42181" y="153043"/>
                      </a:cubicBezTo>
                      <a:cubicBezTo>
                        <a:pt x="94569" y="192095"/>
                        <a:pt x="154576" y="216861"/>
                        <a:pt x="221251" y="218765"/>
                      </a:cubicBezTo>
                      <a:lnTo>
                        <a:pt x="270990" y="218765"/>
                      </a:lnTo>
                      <a:cubicBezTo>
                        <a:pt x="337665" y="216861"/>
                        <a:pt x="397672" y="192095"/>
                        <a:pt x="450060" y="153043"/>
                      </a:cubicBezTo>
                      <a:cubicBezTo>
                        <a:pt x="483397" y="129231"/>
                        <a:pt x="509223" y="37041"/>
                        <a:pt x="478528" y="0"/>
                      </a:cubicBezTo>
                      <a:cubicBezTo>
                        <a:pt x="431605" y="48643"/>
                        <a:pt x="317027" y="75415"/>
                        <a:pt x="276705" y="73986"/>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42" name="Google Shape;1542;p71"/>
                <p:cNvSpPr/>
                <p:nvPr/>
              </p:nvSpPr>
              <p:spPr>
                <a:xfrm flipH="1">
                  <a:off x="7711028" y="5715269"/>
                  <a:ext cx="474698" cy="185003"/>
                </a:xfrm>
                <a:custGeom>
                  <a:avLst/>
                  <a:gdLst/>
                  <a:ahLst/>
                  <a:cxnLst/>
                  <a:rect l="l" t="t" r="r" b="b"/>
                  <a:pathLst>
                    <a:path w="474698" h="185003" extrusionOk="0">
                      <a:moveTo>
                        <a:pt x="415435" y="34344"/>
                      </a:moveTo>
                      <a:cubicBezTo>
                        <a:pt x="370142" y="11652"/>
                        <a:pt x="293391" y="0"/>
                        <a:pt x="235481" y="0"/>
                      </a:cubicBezTo>
                      <a:cubicBezTo>
                        <a:pt x="177571" y="0"/>
                        <a:pt x="103430" y="10364"/>
                        <a:pt x="67974" y="34344"/>
                      </a:cubicBezTo>
                      <a:cubicBezTo>
                        <a:pt x="32518" y="58324"/>
                        <a:pt x="-35571" y="100768"/>
                        <a:pt x="22747" y="143881"/>
                      </a:cubicBezTo>
                      <a:cubicBezTo>
                        <a:pt x="74004" y="178886"/>
                        <a:pt x="131480" y="184423"/>
                        <a:pt x="189663" y="185003"/>
                      </a:cubicBezTo>
                      <a:lnTo>
                        <a:pt x="300108" y="185003"/>
                      </a:lnTo>
                      <a:cubicBezTo>
                        <a:pt x="355249" y="184423"/>
                        <a:pt x="409720" y="178886"/>
                        <a:pt x="458297" y="143881"/>
                      </a:cubicBezTo>
                      <a:cubicBezTo>
                        <a:pt x="486713" y="118799"/>
                        <a:pt x="481693" y="56569"/>
                        <a:pt x="415435" y="34344"/>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543" name="Google Shape;1543;p71"/>
              <p:cNvSpPr/>
              <p:nvPr/>
            </p:nvSpPr>
            <p:spPr>
              <a:xfrm rot="-2212194">
                <a:off x="4319753" y="2906642"/>
                <a:ext cx="3226038" cy="3027035"/>
              </a:xfrm>
              <a:custGeom>
                <a:avLst/>
                <a:gdLst/>
                <a:ahLst/>
                <a:cxnLst/>
                <a:rect l="l" t="t" r="r" b="b"/>
                <a:pathLst>
                  <a:path w="3226038" h="3027035" extrusionOk="0">
                    <a:moveTo>
                      <a:pt x="458887" y="1984309"/>
                    </a:moveTo>
                    <a:lnTo>
                      <a:pt x="511693" y="2044093"/>
                    </a:lnTo>
                    <a:cubicBezTo>
                      <a:pt x="491488" y="2026581"/>
                      <a:pt x="456244" y="2022792"/>
                      <a:pt x="458887" y="1984309"/>
                    </a:cubicBezTo>
                    <a:close/>
                    <a:moveTo>
                      <a:pt x="1239166" y="2131370"/>
                    </a:moveTo>
                    <a:lnTo>
                      <a:pt x="1192910" y="2113637"/>
                    </a:lnTo>
                    <a:cubicBezTo>
                      <a:pt x="1191765" y="2110399"/>
                      <a:pt x="1189477" y="2108686"/>
                      <a:pt x="1187191" y="2106973"/>
                    </a:cubicBezTo>
                    <a:cubicBezTo>
                      <a:pt x="1158233" y="2104324"/>
                      <a:pt x="1141258" y="2071378"/>
                      <a:pt x="1109257" y="2075970"/>
                    </a:cubicBezTo>
                    <a:lnTo>
                      <a:pt x="1102911" y="2091544"/>
                    </a:lnTo>
                    <a:lnTo>
                      <a:pt x="1102911" y="2121057"/>
                    </a:lnTo>
                    <a:lnTo>
                      <a:pt x="1085641" y="2133932"/>
                    </a:lnTo>
                    <a:lnTo>
                      <a:pt x="1083530" y="2139113"/>
                    </a:lnTo>
                    <a:lnTo>
                      <a:pt x="1065689" y="2157988"/>
                    </a:lnTo>
                    <a:lnTo>
                      <a:pt x="1059545" y="2153386"/>
                    </a:lnTo>
                    <a:lnTo>
                      <a:pt x="1038803" y="2168850"/>
                    </a:lnTo>
                    <a:cubicBezTo>
                      <a:pt x="968482" y="2209949"/>
                      <a:pt x="891329" y="2222044"/>
                      <a:pt x="807747" y="2203801"/>
                    </a:cubicBezTo>
                    <a:cubicBezTo>
                      <a:pt x="795365" y="2201685"/>
                      <a:pt x="782982" y="2203801"/>
                      <a:pt x="769647" y="2202743"/>
                    </a:cubicBezTo>
                    <a:cubicBezTo>
                      <a:pt x="752707" y="2199549"/>
                      <a:pt x="719850" y="2184511"/>
                      <a:pt x="687893" y="2156184"/>
                    </a:cubicBezTo>
                    <a:lnTo>
                      <a:pt x="680661" y="2148538"/>
                    </a:lnTo>
                    <a:lnTo>
                      <a:pt x="647463" y="2166136"/>
                    </a:lnTo>
                    <a:cubicBezTo>
                      <a:pt x="539259" y="2208218"/>
                      <a:pt x="449028" y="2166938"/>
                      <a:pt x="401773" y="2129222"/>
                    </a:cubicBezTo>
                    <a:lnTo>
                      <a:pt x="388464" y="2117097"/>
                    </a:lnTo>
                    <a:cubicBezTo>
                      <a:pt x="367184" y="2100731"/>
                      <a:pt x="340649" y="2060787"/>
                      <a:pt x="308901" y="2062768"/>
                    </a:cubicBezTo>
                    <a:cubicBezTo>
                      <a:pt x="303326" y="2153646"/>
                      <a:pt x="460366" y="2338289"/>
                      <a:pt x="675498" y="2313171"/>
                    </a:cubicBezTo>
                    <a:lnTo>
                      <a:pt x="697606" y="2329731"/>
                    </a:lnTo>
                    <a:lnTo>
                      <a:pt x="719125" y="2328489"/>
                    </a:lnTo>
                    <a:lnTo>
                      <a:pt x="766693" y="2374601"/>
                    </a:lnTo>
                    <a:cubicBezTo>
                      <a:pt x="808782" y="2402529"/>
                      <a:pt x="857796" y="2419369"/>
                      <a:pt x="907698" y="2426060"/>
                    </a:cubicBezTo>
                    <a:lnTo>
                      <a:pt x="933823" y="2426947"/>
                    </a:lnTo>
                    <a:lnTo>
                      <a:pt x="941617" y="2432785"/>
                    </a:lnTo>
                    <a:lnTo>
                      <a:pt x="945688" y="2427351"/>
                    </a:lnTo>
                    <a:lnTo>
                      <a:pt x="982463" y="2428600"/>
                    </a:lnTo>
                    <a:cubicBezTo>
                      <a:pt x="1007103" y="2426986"/>
                      <a:pt x="1031210" y="2422953"/>
                      <a:pt x="1054031" y="2416617"/>
                    </a:cubicBezTo>
                    <a:lnTo>
                      <a:pt x="1081502" y="2404031"/>
                    </a:lnTo>
                    <a:lnTo>
                      <a:pt x="1082033" y="2400334"/>
                    </a:lnTo>
                    <a:cubicBezTo>
                      <a:pt x="1099140" y="2325036"/>
                      <a:pt x="1139139" y="2237085"/>
                      <a:pt x="1219830" y="2149180"/>
                    </a:cubicBezTo>
                    <a:lnTo>
                      <a:pt x="1239166" y="2131370"/>
                    </a:lnTo>
                    <a:close/>
                    <a:moveTo>
                      <a:pt x="1371765" y="2134221"/>
                    </a:moveTo>
                    <a:lnTo>
                      <a:pt x="1332065" y="2143936"/>
                    </a:lnTo>
                    <a:lnTo>
                      <a:pt x="1261994" y="2139765"/>
                    </a:lnTo>
                    <a:lnTo>
                      <a:pt x="1234632" y="2184353"/>
                    </a:lnTo>
                    <a:cubicBezTo>
                      <a:pt x="1222907" y="2206804"/>
                      <a:pt x="1213162" y="2229250"/>
                      <a:pt x="1205341" y="2251468"/>
                    </a:cubicBezTo>
                    <a:lnTo>
                      <a:pt x="1190173" y="2307647"/>
                    </a:lnTo>
                    <a:lnTo>
                      <a:pt x="1186531" y="2336368"/>
                    </a:lnTo>
                    <a:lnTo>
                      <a:pt x="1185302" y="2339224"/>
                    </a:lnTo>
                    <a:lnTo>
                      <a:pt x="1181037" y="2380263"/>
                    </a:lnTo>
                    <a:cubicBezTo>
                      <a:pt x="1179258" y="2482344"/>
                      <a:pt x="1222717" y="2567594"/>
                      <a:pt x="1304296" y="2608161"/>
                    </a:cubicBezTo>
                    <a:cubicBezTo>
                      <a:pt x="1352534" y="2632823"/>
                      <a:pt x="1403989" y="2650761"/>
                      <a:pt x="1460357" y="2658058"/>
                    </a:cubicBezTo>
                    <a:lnTo>
                      <a:pt x="1568983" y="2649888"/>
                    </a:lnTo>
                    <a:lnTo>
                      <a:pt x="1580907" y="2633968"/>
                    </a:lnTo>
                    <a:lnTo>
                      <a:pt x="1621726" y="2618017"/>
                    </a:lnTo>
                    <a:cubicBezTo>
                      <a:pt x="1647223" y="2608404"/>
                      <a:pt x="1672219" y="2597674"/>
                      <a:pt x="1695070" y="2581467"/>
                    </a:cubicBezTo>
                    <a:cubicBezTo>
                      <a:pt x="1726679" y="2559922"/>
                      <a:pt x="1719510" y="2517062"/>
                      <a:pt x="1722830" y="2495153"/>
                    </a:cubicBezTo>
                    <a:cubicBezTo>
                      <a:pt x="1722490" y="2490498"/>
                      <a:pt x="1722149" y="2485843"/>
                      <a:pt x="1721809" y="2481188"/>
                    </a:cubicBezTo>
                    <a:lnTo>
                      <a:pt x="1703273" y="2490610"/>
                    </a:lnTo>
                    <a:cubicBezTo>
                      <a:pt x="1558060" y="2544236"/>
                      <a:pt x="1447337" y="2450234"/>
                      <a:pt x="1426824" y="2415634"/>
                    </a:cubicBezTo>
                    <a:cubicBezTo>
                      <a:pt x="1421273" y="2403463"/>
                      <a:pt x="1419029" y="2391103"/>
                      <a:pt x="1412810" y="2380189"/>
                    </a:cubicBezTo>
                    <a:cubicBezTo>
                      <a:pt x="1367101" y="2307874"/>
                      <a:pt x="1352102" y="2231232"/>
                      <a:pt x="1366694" y="2151100"/>
                    </a:cubicBezTo>
                    <a:lnTo>
                      <a:pt x="1371765" y="2134221"/>
                    </a:lnTo>
                    <a:close/>
                    <a:moveTo>
                      <a:pt x="842912" y="1018808"/>
                    </a:moveTo>
                    <a:cubicBezTo>
                      <a:pt x="772063" y="1046665"/>
                      <a:pt x="719131" y="1090322"/>
                      <a:pt x="698223" y="1167488"/>
                    </a:cubicBezTo>
                    <a:cubicBezTo>
                      <a:pt x="680548" y="1233984"/>
                      <a:pt x="695444" y="1295125"/>
                      <a:pt x="721008" y="1354736"/>
                    </a:cubicBezTo>
                    <a:lnTo>
                      <a:pt x="715683" y="1366105"/>
                    </a:lnTo>
                    <a:lnTo>
                      <a:pt x="761312" y="1434356"/>
                    </a:lnTo>
                    <a:cubicBezTo>
                      <a:pt x="788733" y="1462914"/>
                      <a:pt x="820777" y="1487298"/>
                      <a:pt x="855697" y="1508984"/>
                    </a:cubicBezTo>
                    <a:cubicBezTo>
                      <a:pt x="949053" y="1567937"/>
                      <a:pt x="1073933" y="1558458"/>
                      <a:pt x="1147556" y="1482268"/>
                    </a:cubicBezTo>
                    <a:cubicBezTo>
                      <a:pt x="1164900" y="1464591"/>
                      <a:pt x="1176764" y="1442665"/>
                      <a:pt x="1191280" y="1421803"/>
                    </a:cubicBezTo>
                    <a:cubicBezTo>
                      <a:pt x="1166739" y="1610278"/>
                      <a:pt x="988681" y="1628909"/>
                      <a:pt x="943895" y="1619228"/>
                    </a:cubicBezTo>
                    <a:cubicBezTo>
                      <a:pt x="931162" y="1615153"/>
                      <a:pt x="920376" y="1608779"/>
                      <a:pt x="908174" y="1605942"/>
                    </a:cubicBezTo>
                    <a:cubicBezTo>
                      <a:pt x="824477" y="1590107"/>
                      <a:pt x="756910" y="1551300"/>
                      <a:pt x="705400" y="1490787"/>
                    </a:cubicBezTo>
                    <a:lnTo>
                      <a:pt x="672272" y="1442200"/>
                    </a:lnTo>
                    <a:lnTo>
                      <a:pt x="658626" y="1462049"/>
                    </a:lnTo>
                    <a:cubicBezTo>
                      <a:pt x="631450" y="1497999"/>
                      <a:pt x="603339" y="1530099"/>
                      <a:pt x="590634" y="1546268"/>
                    </a:cubicBezTo>
                    <a:cubicBezTo>
                      <a:pt x="587207" y="1550842"/>
                      <a:pt x="575966" y="1548373"/>
                      <a:pt x="568537" y="1548758"/>
                    </a:cubicBezTo>
                    <a:cubicBezTo>
                      <a:pt x="557267" y="1550035"/>
                      <a:pt x="543102" y="1544583"/>
                      <a:pt x="523010" y="1553930"/>
                    </a:cubicBezTo>
                    <a:cubicBezTo>
                      <a:pt x="502919" y="1563277"/>
                      <a:pt x="459773" y="1568448"/>
                      <a:pt x="447985" y="1604840"/>
                    </a:cubicBezTo>
                    <a:cubicBezTo>
                      <a:pt x="429729" y="1657811"/>
                      <a:pt x="434907" y="1712862"/>
                      <a:pt x="426368" y="1767159"/>
                    </a:cubicBezTo>
                    <a:lnTo>
                      <a:pt x="400497" y="1803298"/>
                    </a:lnTo>
                    <a:lnTo>
                      <a:pt x="392045" y="1832241"/>
                    </a:lnTo>
                    <a:cubicBezTo>
                      <a:pt x="388041" y="1872409"/>
                      <a:pt x="390819" y="1912911"/>
                      <a:pt x="397897" y="1953550"/>
                    </a:cubicBezTo>
                    <a:cubicBezTo>
                      <a:pt x="416011" y="2062893"/>
                      <a:pt x="513508" y="2145897"/>
                      <a:pt x="629544" y="2144276"/>
                    </a:cubicBezTo>
                    <a:cubicBezTo>
                      <a:pt x="643099" y="2144182"/>
                      <a:pt x="656552" y="2142343"/>
                      <a:pt x="670081" y="2139964"/>
                    </a:cubicBezTo>
                    <a:lnTo>
                      <a:pt x="672184" y="2139576"/>
                    </a:lnTo>
                    <a:lnTo>
                      <a:pt x="656857" y="2123372"/>
                    </a:lnTo>
                    <a:cubicBezTo>
                      <a:pt x="617537" y="2073574"/>
                      <a:pt x="589777" y="1999290"/>
                      <a:pt x="613437" y="1897092"/>
                    </a:cubicBezTo>
                    <a:cubicBezTo>
                      <a:pt x="619152" y="1924590"/>
                      <a:pt x="622010" y="1952088"/>
                      <a:pt x="631535" y="1977471"/>
                    </a:cubicBezTo>
                    <a:cubicBezTo>
                      <a:pt x="671540" y="2086405"/>
                      <a:pt x="783935" y="2147747"/>
                      <a:pt x="892520" y="2125537"/>
                    </a:cubicBezTo>
                    <a:cubicBezTo>
                      <a:pt x="912760" y="2121571"/>
                      <a:pt x="932584" y="2116614"/>
                      <a:pt x="951857" y="2110384"/>
                    </a:cubicBezTo>
                    <a:lnTo>
                      <a:pt x="984444" y="2097132"/>
                    </a:lnTo>
                    <a:lnTo>
                      <a:pt x="945725" y="2068131"/>
                    </a:lnTo>
                    <a:lnTo>
                      <a:pt x="1014743" y="2033736"/>
                    </a:lnTo>
                    <a:cubicBezTo>
                      <a:pt x="1038450" y="2017578"/>
                      <a:pt x="1040344" y="1989430"/>
                      <a:pt x="1041210" y="1967123"/>
                    </a:cubicBezTo>
                    <a:cubicBezTo>
                      <a:pt x="1041401" y="1964220"/>
                      <a:pt x="1041591" y="1961317"/>
                      <a:pt x="1041782" y="1958414"/>
                    </a:cubicBezTo>
                    <a:lnTo>
                      <a:pt x="988390" y="1967430"/>
                    </a:lnTo>
                    <a:cubicBezTo>
                      <a:pt x="907065" y="1971954"/>
                      <a:pt x="832881" y="1947549"/>
                      <a:pt x="766805" y="1893210"/>
                    </a:cubicBezTo>
                    <a:cubicBezTo>
                      <a:pt x="756749" y="1885683"/>
                      <a:pt x="744763" y="1881921"/>
                      <a:pt x="733376" y="1874900"/>
                    </a:cubicBezTo>
                    <a:cubicBezTo>
                      <a:pt x="697052" y="1846726"/>
                      <a:pt x="598382" y="1691999"/>
                      <a:pt x="733674" y="1531645"/>
                    </a:cubicBezTo>
                    <a:cubicBezTo>
                      <a:pt x="726225" y="1558725"/>
                      <a:pt x="716234" y="1584502"/>
                      <a:pt x="713141" y="1611436"/>
                    </a:cubicBezTo>
                    <a:cubicBezTo>
                      <a:pt x="699089" y="1726630"/>
                      <a:pt x="771164" y="1832464"/>
                      <a:pt x="877934" y="1862195"/>
                    </a:cubicBezTo>
                    <a:cubicBezTo>
                      <a:pt x="917581" y="1873589"/>
                      <a:pt x="957551" y="1880692"/>
                      <a:pt x="997916" y="1881018"/>
                    </a:cubicBezTo>
                    <a:lnTo>
                      <a:pt x="1063005" y="1869394"/>
                    </a:lnTo>
                    <a:lnTo>
                      <a:pt x="1091430" y="1831445"/>
                    </a:lnTo>
                    <a:lnTo>
                      <a:pt x="1090443" y="1840522"/>
                    </a:lnTo>
                    <a:lnTo>
                      <a:pt x="1088363" y="1841565"/>
                    </a:lnTo>
                    <a:lnTo>
                      <a:pt x="1091206" y="1841094"/>
                    </a:lnTo>
                    <a:lnTo>
                      <a:pt x="1099791" y="1862825"/>
                    </a:lnTo>
                    <a:lnTo>
                      <a:pt x="1115422" y="1860033"/>
                    </a:lnTo>
                    <a:lnTo>
                      <a:pt x="1105975" y="1878478"/>
                    </a:lnTo>
                    <a:lnTo>
                      <a:pt x="1108568" y="1885041"/>
                    </a:lnTo>
                    <a:cubicBezTo>
                      <a:pt x="1114578" y="1899659"/>
                      <a:pt x="1121064" y="1914038"/>
                      <a:pt x="1128787" y="1927558"/>
                    </a:cubicBezTo>
                    <a:cubicBezTo>
                      <a:pt x="1156154" y="1976024"/>
                      <a:pt x="1187184" y="2019200"/>
                      <a:pt x="1226780" y="2050346"/>
                    </a:cubicBezTo>
                    <a:lnTo>
                      <a:pt x="1289411" y="2085093"/>
                    </a:lnTo>
                    <a:lnTo>
                      <a:pt x="1314743" y="2061760"/>
                    </a:lnTo>
                    <a:lnTo>
                      <a:pt x="1296511" y="2088049"/>
                    </a:lnTo>
                    <a:lnTo>
                      <a:pt x="1332391" y="2097279"/>
                    </a:lnTo>
                    <a:cubicBezTo>
                      <a:pt x="1346191" y="2099606"/>
                      <a:pt x="1360756" y="2100865"/>
                      <a:pt x="1376163" y="2100951"/>
                    </a:cubicBezTo>
                    <a:lnTo>
                      <a:pt x="1381733" y="2101042"/>
                    </a:lnTo>
                    <a:lnTo>
                      <a:pt x="1389702" y="2074519"/>
                    </a:lnTo>
                    <a:lnTo>
                      <a:pt x="1489042" y="2038395"/>
                    </a:lnTo>
                    <a:lnTo>
                      <a:pt x="1453620" y="2152383"/>
                    </a:lnTo>
                    <a:cubicBezTo>
                      <a:pt x="1448928" y="2192476"/>
                      <a:pt x="1451011" y="2233020"/>
                      <a:pt x="1457391" y="2273774"/>
                    </a:cubicBezTo>
                    <a:cubicBezTo>
                      <a:pt x="1473626" y="2383411"/>
                      <a:pt x="1569685" y="2468077"/>
                      <a:pt x="1685732" y="2468446"/>
                    </a:cubicBezTo>
                    <a:lnTo>
                      <a:pt x="1719883" y="2465404"/>
                    </a:lnTo>
                    <a:lnTo>
                      <a:pt x="1716096" y="2453485"/>
                    </a:lnTo>
                    <a:lnTo>
                      <a:pt x="1771757" y="2379175"/>
                    </a:lnTo>
                    <a:lnTo>
                      <a:pt x="1770770" y="2388253"/>
                    </a:lnTo>
                    <a:lnTo>
                      <a:pt x="1768690" y="2389295"/>
                    </a:lnTo>
                    <a:lnTo>
                      <a:pt x="1771533" y="2388824"/>
                    </a:lnTo>
                    <a:cubicBezTo>
                      <a:pt x="1783171" y="2417773"/>
                      <a:pt x="1793667" y="2448247"/>
                      <a:pt x="1809114" y="2475288"/>
                    </a:cubicBezTo>
                    <a:cubicBezTo>
                      <a:pt x="1863847" y="2572219"/>
                      <a:pt x="1933235" y="2647996"/>
                      <a:pt x="2056490" y="2648681"/>
                    </a:cubicBezTo>
                    <a:cubicBezTo>
                      <a:pt x="2088494" y="2648852"/>
                      <a:pt x="2082780" y="2651713"/>
                      <a:pt x="2147922" y="2636243"/>
                    </a:cubicBezTo>
                    <a:cubicBezTo>
                      <a:pt x="2066047" y="2701063"/>
                      <a:pt x="1959945" y="2710845"/>
                      <a:pt x="1873236" y="2661367"/>
                    </a:cubicBezTo>
                    <a:cubicBezTo>
                      <a:pt x="1872092" y="2658130"/>
                      <a:pt x="1869804" y="2656416"/>
                      <a:pt x="1867518" y="2654704"/>
                    </a:cubicBezTo>
                    <a:cubicBezTo>
                      <a:pt x="1838560" y="2652054"/>
                      <a:pt x="1821584" y="2619108"/>
                      <a:pt x="1789583" y="2623700"/>
                    </a:cubicBezTo>
                    <a:cubicBezTo>
                      <a:pt x="1779134" y="2669426"/>
                      <a:pt x="1771287" y="2708737"/>
                      <a:pt x="1717263" y="2736140"/>
                    </a:cubicBezTo>
                    <a:cubicBezTo>
                      <a:pt x="1663239" y="2763543"/>
                      <a:pt x="1519749" y="2778651"/>
                      <a:pt x="1465441" y="2788121"/>
                    </a:cubicBezTo>
                    <a:lnTo>
                      <a:pt x="1391414" y="2792959"/>
                    </a:lnTo>
                    <a:cubicBezTo>
                      <a:pt x="1274517" y="2786439"/>
                      <a:pt x="1186239" y="2735420"/>
                      <a:pt x="1128581" y="2638479"/>
                    </a:cubicBezTo>
                    <a:cubicBezTo>
                      <a:pt x="1119328" y="2624899"/>
                      <a:pt x="1104948" y="2616941"/>
                      <a:pt x="1093505" y="2603938"/>
                    </a:cubicBezTo>
                    <a:cubicBezTo>
                      <a:pt x="1085308" y="2591285"/>
                      <a:pt x="1076737" y="2565483"/>
                      <a:pt x="1073068" y="2530296"/>
                    </a:cubicBezTo>
                    <a:lnTo>
                      <a:pt x="1072036" y="2477975"/>
                    </a:lnTo>
                    <a:lnTo>
                      <a:pt x="1042591" y="2492041"/>
                    </a:lnTo>
                    <a:cubicBezTo>
                      <a:pt x="985783" y="2511801"/>
                      <a:pt x="926312" y="2511659"/>
                      <a:pt x="865868" y="2499409"/>
                    </a:cubicBezTo>
                    <a:cubicBezTo>
                      <a:pt x="817188" y="2489724"/>
                      <a:pt x="763453" y="2466135"/>
                      <a:pt x="719426" y="2430182"/>
                    </a:cubicBezTo>
                    <a:lnTo>
                      <a:pt x="689869" y="2397459"/>
                    </a:lnTo>
                    <a:lnTo>
                      <a:pt x="687182" y="2418320"/>
                    </a:lnTo>
                    <a:cubicBezTo>
                      <a:pt x="692558" y="2484229"/>
                      <a:pt x="714538" y="2546708"/>
                      <a:pt x="760823" y="2590105"/>
                    </a:cubicBezTo>
                    <a:cubicBezTo>
                      <a:pt x="807108" y="2633502"/>
                      <a:pt x="915896" y="2664808"/>
                      <a:pt x="964895" y="2678700"/>
                    </a:cubicBezTo>
                    <a:cubicBezTo>
                      <a:pt x="1013894" y="2692592"/>
                      <a:pt x="1027189" y="2670418"/>
                      <a:pt x="1054815" y="2673458"/>
                    </a:cubicBezTo>
                    <a:cubicBezTo>
                      <a:pt x="1082441" y="2676498"/>
                      <a:pt x="1112152" y="2667612"/>
                      <a:pt x="1130649" y="2696939"/>
                    </a:cubicBezTo>
                    <a:cubicBezTo>
                      <a:pt x="1160777" y="2745688"/>
                      <a:pt x="1174418" y="2766481"/>
                      <a:pt x="1211588" y="2802653"/>
                    </a:cubicBezTo>
                    <a:cubicBezTo>
                      <a:pt x="1270033" y="2835234"/>
                      <a:pt x="1252528" y="2781813"/>
                      <a:pt x="1314357" y="2805982"/>
                    </a:cubicBezTo>
                    <a:cubicBezTo>
                      <a:pt x="1376186" y="2830151"/>
                      <a:pt x="1489559" y="2941926"/>
                      <a:pt x="1582565" y="2947668"/>
                    </a:cubicBezTo>
                    <a:cubicBezTo>
                      <a:pt x="1675571" y="2953410"/>
                      <a:pt x="1794353" y="2950522"/>
                      <a:pt x="1872394" y="2840437"/>
                    </a:cubicBezTo>
                    <a:cubicBezTo>
                      <a:pt x="1878711" y="2889202"/>
                      <a:pt x="1817756" y="2956203"/>
                      <a:pt x="1765658" y="2986896"/>
                    </a:cubicBezTo>
                    <a:cubicBezTo>
                      <a:pt x="1713560" y="3017589"/>
                      <a:pt x="1633525" y="3033448"/>
                      <a:pt x="1559806" y="3024598"/>
                    </a:cubicBezTo>
                    <a:cubicBezTo>
                      <a:pt x="1486087" y="3015748"/>
                      <a:pt x="1421172" y="2929609"/>
                      <a:pt x="1323343" y="2933795"/>
                    </a:cubicBezTo>
                    <a:cubicBezTo>
                      <a:pt x="1187104" y="2939625"/>
                      <a:pt x="1077664" y="2822223"/>
                      <a:pt x="1018886" y="2795305"/>
                    </a:cubicBezTo>
                    <a:cubicBezTo>
                      <a:pt x="1004775" y="2772835"/>
                      <a:pt x="992009" y="2769223"/>
                      <a:pt x="970675" y="2772285"/>
                    </a:cubicBezTo>
                    <a:cubicBezTo>
                      <a:pt x="808575" y="2799626"/>
                      <a:pt x="635899" y="2663143"/>
                      <a:pt x="620567" y="2513611"/>
                    </a:cubicBezTo>
                    <a:cubicBezTo>
                      <a:pt x="611368" y="2425796"/>
                      <a:pt x="566411" y="2425442"/>
                      <a:pt x="512110" y="2412141"/>
                    </a:cubicBezTo>
                    <a:cubicBezTo>
                      <a:pt x="438756" y="2394088"/>
                      <a:pt x="368063" y="2366129"/>
                      <a:pt x="309550" y="2318730"/>
                    </a:cubicBezTo>
                    <a:cubicBezTo>
                      <a:pt x="238840" y="2262195"/>
                      <a:pt x="210034" y="2194205"/>
                      <a:pt x="271890" y="2103679"/>
                    </a:cubicBezTo>
                    <a:cubicBezTo>
                      <a:pt x="253137" y="2054838"/>
                      <a:pt x="235185" y="2063187"/>
                      <a:pt x="197030" y="2025682"/>
                    </a:cubicBezTo>
                    <a:cubicBezTo>
                      <a:pt x="128723" y="1995751"/>
                      <a:pt x="73125" y="1936387"/>
                      <a:pt x="42961" y="1878648"/>
                    </a:cubicBezTo>
                    <a:cubicBezTo>
                      <a:pt x="4626" y="1805901"/>
                      <a:pt x="-12567" y="1728759"/>
                      <a:pt x="10241" y="1645877"/>
                    </a:cubicBezTo>
                    <a:cubicBezTo>
                      <a:pt x="23926" y="1594243"/>
                      <a:pt x="101029" y="1515138"/>
                      <a:pt x="149602" y="1507488"/>
                    </a:cubicBezTo>
                    <a:cubicBezTo>
                      <a:pt x="111914" y="1557803"/>
                      <a:pt x="69081" y="1605454"/>
                      <a:pt x="69504" y="1674797"/>
                    </a:cubicBezTo>
                    <a:cubicBezTo>
                      <a:pt x="71297" y="1801097"/>
                      <a:pt x="146253" y="1944116"/>
                      <a:pt x="279249" y="1988992"/>
                    </a:cubicBezTo>
                    <a:cubicBezTo>
                      <a:pt x="291110" y="1993414"/>
                      <a:pt x="306510" y="2001156"/>
                      <a:pt x="316193" y="1991729"/>
                    </a:cubicBezTo>
                    <a:lnTo>
                      <a:pt x="319053" y="1985609"/>
                    </a:lnTo>
                    <a:lnTo>
                      <a:pt x="307569" y="1949900"/>
                    </a:lnTo>
                    <a:lnTo>
                      <a:pt x="306486" y="1940694"/>
                    </a:lnTo>
                    <a:lnTo>
                      <a:pt x="302243" y="1937639"/>
                    </a:lnTo>
                    <a:cubicBezTo>
                      <a:pt x="298549" y="1932640"/>
                      <a:pt x="296164" y="1926689"/>
                      <a:pt x="294636" y="1920784"/>
                    </a:cubicBezTo>
                    <a:cubicBezTo>
                      <a:pt x="272479" y="1823261"/>
                      <a:pt x="259083" y="1725162"/>
                      <a:pt x="293312" y="1627034"/>
                    </a:cubicBezTo>
                    <a:cubicBezTo>
                      <a:pt x="308715" y="1582637"/>
                      <a:pt x="339937" y="1548900"/>
                      <a:pt x="380880" y="1526015"/>
                    </a:cubicBezTo>
                    <a:cubicBezTo>
                      <a:pt x="376288" y="1494014"/>
                      <a:pt x="339898" y="1486987"/>
                      <a:pt x="329214" y="1459943"/>
                    </a:cubicBezTo>
                    <a:cubicBezTo>
                      <a:pt x="326927" y="1458230"/>
                      <a:pt x="324640" y="1456517"/>
                      <a:pt x="321211" y="1456328"/>
                    </a:cubicBezTo>
                    <a:cubicBezTo>
                      <a:pt x="249349" y="1387031"/>
                      <a:pt x="228901" y="1282459"/>
                      <a:pt x="268085" y="1185660"/>
                    </a:cubicBezTo>
                    <a:cubicBezTo>
                      <a:pt x="271555" y="1252524"/>
                      <a:pt x="272694" y="1246237"/>
                      <a:pt x="281857" y="1276902"/>
                    </a:cubicBezTo>
                    <a:cubicBezTo>
                      <a:pt x="317172" y="1394990"/>
                      <a:pt x="409402" y="1440273"/>
                      <a:pt x="517812" y="1465542"/>
                    </a:cubicBezTo>
                    <a:cubicBezTo>
                      <a:pt x="548106" y="1472762"/>
                      <a:pt x="580302" y="1474266"/>
                      <a:pt x="611355" y="1477295"/>
                    </a:cubicBezTo>
                    <a:lnTo>
                      <a:pt x="611703" y="1480155"/>
                    </a:lnTo>
                    <a:cubicBezTo>
                      <a:pt x="611841" y="1479392"/>
                      <a:pt x="611980" y="1478629"/>
                      <a:pt x="612118" y="1477866"/>
                    </a:cubicBezTo>
                    <a:cubicBezTo>
                      <a:pt x="652544" y="1464411"/>
                      <a:pt x="666181" y="1453651"/>
                      <a:pt x="662263" y="1427900"/>
                    </a:cubicBezTo>
                    <a:lnTo>
                      <a:pt x="662059" y="1427220"/>
                    </a:lnTo>
                    <a:cubicBezTo>
                      <a:pt x="662006" y="1427143"/>
                      <a:pt x="661954" y="1427065"/>
                      <a:pt x="661901" y="1426988"/>
                    </a:cubicBezTo>
                    <a:cubicBezTo>
                      <a:pt x="661918" y="1426946"/>
                      <a:pt x="661934" y="1426904"/>
                      <a:pt x="661951" y="1426862"/>
                    </a:cubicBezTo>
                    <a:lnTo>
                      <a:pt x="652834" y="1396497"/>
                    </a:lnTo>
                    <a:cubicBezTo>
                      <a:pt x="647493" y="1382975"/>
                      <a:pt x="642913" y="1370024"/>
                      <a:pt x="637570" y="1356501"/>
                    </a:cubicBezTo>
                    <a:cubicBezTo>
                      <a:pt x="570412" y="1191951"/>
                      <a:pt x="708814" y="1042132"/>
                      <a:pt x="842912" y="1018808"/>
                    </a:cubicBezTo>
                    <a:close/>
                    <a:moveTo>
                      <a:pt x="2516775" y="2091376"/>
                    </a:moveTo>
                    <a:cubicBezTo>
                      <a:pt x="2495574" y="2331493"/>
                      <a:pt x="2292563" y="2308620"/>
                      <a:pt x="2238033" y="2334816"/>
                    </a:cubicBezTo>
                    <a:cubicBezTo>
                      <a:pt x="2220490" y="2307394"/>
                      <a:pt x="2198567" y="2282643"/>
                      <a:pt x="2189593" y="2248549"/>
                    </a:cubicBezTo>
                    <a:cubicBezTo>
                      <a:pt x="2386029" y="2299292"/>
                      <a:pt x="2488309" y="2200197"/>
                      <a:pt x="2516775" y="2091376"/>
                    </a:cubicBezTo>
                    <a:close/>
                    <a:moveTo>
                      <a:pt x="687254" y="678482"/>
                    </a:moveTo>
                    <a:cubicBezTo>
                      <a:pt x="590827" y="736398"/>
                      <a:pt x="524490" y="862415"/>
                      <a:pt x="628419" y="1036658"/>
                    </a:cubicBezTo>
                    <a:cubicBezTo>
                      <a:pt x="593178" y="1037633"/>
                      <a:pt x="563261" y="1023554"/>
                      <a:pt x="532013" y="1014429"/>
                    </a:cubicBezTo>
                    <a:cubicBezTo>
                      <a:pt x="541818" y="954734"/>
                      <a:pt x="462786" y="766345"/>
                      <a:pt x="687254" y="678482"/>
                    </a:cubicBezTo>
                    <a:close/>
                    <a:moveTo>
                      <a:pt x="2205214" y="1800491"/>
                    </a:moveTo>
                    <a:lnTo>
                      <a:pt x="2255363" y="1871953"/>
                    </a:lnTo>
                    <a:cubicBezTo>
                      <a:pt x="2309470" y="1946510"/>
                      <a:pt x="2369947" y="2014123"/>
                      <a:pt x="2466834" y="2042067"/>
                    </a:cubicBezTo>
                    <a:cubicBezTo>
                      <a:pt x="2430483" y="2096953"/>
                      <a:pt x="2384582" y="2113746"/>
                      <a:pt x="2319038" y="2093212"/>
                    </a:cubicBezTo>
                    <a:cubicBezTo>
                      <a:pt x="2248443" y="2070682"/>
                      <a:pt x="2198837" y="2023707"/>
                      <a:pt x="2156726" y="1968287"/>
                    </a:cubicBezTo>
                    <a:lnTo>
                      <a:pt x="2119546" y="1914861"/>
                    </a:lnTo>
                    <a:lnTo>
                      <a:pt x="2205214" y="1800491"/>
                    </a:lnTo>
                    <a:close/>
                    <a:moveTo>
                      <a:pt x="1058864" y="897328"/>
                    </a:moveTo>
                    <a:cubicBezTo>
                      <a:pt x="1033361" y="937730"/>
                      <a:pt x="1005572" y="976418"/>
                      <a:pt x="973209" y="1011681"/>
                    </a:cubicBezTo>
                    <a:cubicBezTo>
                      <a:pt x="882895" y="984495"/>
                      <a:pt x="796387" y="950639"/>
                      <a:pt x="741092" y="868758"/>
                    </a:cubicBezTo>
                    <a:cubicBezTo>
                      <a:pt x="702956" y="811631"/>
                      <a:pt x="706165" y="762861"/>
                      <a:pt x="748615" y="712543"/>
                    </a:cubicBezTo>
                    <a:cubicBezTo>
                      <a:pt x="820694" y="826037"/>
                      <a:pt x="942253" y="857585"/>
                      <a:pt x="1058864" y="897328"/>
                    </a:cubicBezTo>
                    <a:close/>
                    <a:moveTo>
                      <a:pt x="1948708" y="1321566"/>
                    </a:moveTo>
                    <a:cubicBezTo>
                      <a:pt x="1987791" y="1371071"/>
                      <a:pt x="2007836" y="1439639"/>
                      <a:pt x="2096045" y="1452158"/>
                    </a:cubicBezTo>
                    <a:cubicBezTo>
                      <a:pt x="2029199" y="1484203"/>
                      <a:pt x="1978166" y="1517382"/>
                      <a:pt x="1919841" y="1466554"/>
                    </a:cubicBezTo>
                    <a:cubicBezTo>
                      <a:pt x="1906691" y="1455513"/>
                      <a:pt x="1893165" y="1456093"/>
                      <a:pt x="1885365" y="1472861"/>
                    </a:cubicBezTo>
                    <a:lnTo>
                      <a:pt x="1879629" y="1489302"/>
                    </a:lnTo>
                    <a:lnTo>
                      <a:pt x="1908915" y="1464113"/>
                    </a:lnTo>
                    <a:cubicBezTo>
                      <a:pt x="1898047" y="1484090"/>
                      <a:pt x="1885264" y="1502368"/>
                      <a:pt x="1878082" y="1523336"/>
                    </a:cubicBezTo>
                    <a:cubicBezTo>
                      <a:pt x="1862380" y="1568070"/>
                      <a:pt x="1865176" y="1616394"/>
                      <a:pt x="1882487" y="1659934"/>
                    </a:cubicBezTo>
                    <a:lnTo>
                      <a:pt x="1908811" y="1703873"/>
                    </a:lnTo>
                    <a:lnTo>
                      <a:pt x="1939526" y="1677454"/>
                    </a:lnTo>
                    <a:cubicBezTo>
                      <a:pt x="1934092" y="1687443"/>
                      <a:pt x="1928180" y="1697007"/>
                      <a:pt x="1922727" y="1706694"/>
                    </a:cubicBezTo>
                    <a:lnTo>
                      <a:pt x="1917366" y="1718150"/>
                    </a:lnTo>
                    <a:lnTo>
                      <a:pt x="1918838" y="1720608"/>
                    </a:lnTo>
                    <a:cubicBezTo>
                      <a:pt x="1934252" y="1738939"/>
                      <a:pt x="1952796" y="1755027"/>
                      <a:pt x="1973972" y="1767825"/>
                    </a:cubicBezTo>
                    <a:cubicBezTo>
                      <a:pt x="2005363" y="1787120"/>
                      <a:pt x="2037757" y="1803031"/>
                      <a:pt x="2071636" y="1813568"/>
                    </a:cubicBezTo>
                    <a:lnTo>
                      <a:pt x="2173989" y="1826528"/>
                    </a:lnTo>
                    <a:lnTo>
                      <a:pt x="2117479" y="1890255"/>
                    </a:lnTo>
                    <a:lnTo>
                      <a:pt x="2048930" y="1880940"/>
                    </a:lnTo>
                    <a:cubicBezTo>
                      <a:pt x="1997077" y="1868155"/>
                      <a:pt x="1951369" y="1843250"/>
                      <a:pt x="1912220" y="1805984"/>
                    </a:cubicBezTo>
                    <a:lnTo>
                      <a:pt x="1900395" y="1792735"/>
                    </a:lnTo>
                    <a:lnTo>
                      <a:pt x="1898516" y="1805424"/>
                    </a:lnTo>
                    <a:cubicBezTo>
                      <a:pt x="1901217" y="1874770"/>
                      <a:pt x="1941056" y="1942772"/>
                      <a:pt x="2004583" y="1981166"/>
                    </a:cubicBezTo>
                    <a:cubicBezTo>
                      <a:pt x="2035974" y="2000461"/>
                      <a:pt x="2068368" y="2016372"/>
                      <a:pt x="2102247" y="2026909"/>
                    </a:cubicBezTo>
                    <a:lnTo>
                      <a:pt x="2204600" y="2039869"/>
                    </a:lnTo>
                    <a:lnTo>
                      <a:pt x="2148090" y="2103596"/>
                    </a:lnTo>
                    <a:lnTo>
                      <a:pt x="2144005" y="2103041"/>
                    </a:lnTo>
                    <a:lnTo>
                      <a:pt x="2136123" y="2142932"/>
                    </a:lnTo>
                    <a:cubicBezTo>
                      <a:pt x="2104809" y="2248339"/>
                      <a:pt x="2012678" y="2343337"/>
                      <a:pt x="1880081" y="2329702"/>
                    </a:cubicBezTo>
                    <a:cubicBezTo>
                      <a:pt x="1865602" y="2328377"/>
                      <a:pt x="1851886" y="2327624"/>
                      <a:pt x="1837407" y="2326300"/>
                    </a:cubicBezTo>
                    <a:lnTo>
                      <a:pt x="1811492" y="2326128"/>
                    </a:lnTo>
                    <a:lnTo>
                      <a:pt x="1813930" y="2322872"/>
                    </a:lnTo>
                    <a:lnTo>
                      <a:pt x="1765779" y="2311874"/>
                    </a:lnTo>
                    <a:cubicBezTo>
                      <a:pt x="1728808" y="2299546"/>
                      <a:pt x="1693743" y="2279860"/>
                      <a:pt x="1660705" y="2252690"/>
                    </a:cubicBezTo>
                    <a:cubicBezTo>
                      <a:pt x="1650648" y="2245163"/>
                      <a:pt x="1638662" y="2241401"/>
                      <a:pt x="1627276" y="2234380"/>
                    </a:cubicBezTo>
                    <a:cubicBezTo>
                      <a:pt x="1590951" y="2206206"/>
                      <a:pt x="1492281" y="2051479"/>
                      <a:pt x="1627573" y="1891126"/>
                    </a:cubicBezTo>
                    <a:cubicBezTo>
                      <a:pt x="1620125" y="1918205"/>
                      <a:pt x="1610133" y="1943983"/>
                      <a:pt x="1607040" y="1970917"/>
                    </a:cubicBezTo>
                    <a:cubicBezTo>
                      <a:pt x="1592989" y="2086111"/>
                      <a:pt x="1665064" y="2191944"/>
                      <a:pt x="1771834" y="2221675"/>
                    </a:cubicBezTo>
                    <a:cubicBezTo>
                      <a:pt x="1811480" y="2233070"/>
                      <a:pt x="1851451" y="2240173"/>
                      <a:pt x="1891816" y="2240499"/>
                    </a:cubicBezTo>
                    <a:lnTo>
                      <a:pt x="2009321" y="2219514"/>
                    </a:lnTo>
                    <a:lnTo>
                      <a:pt x="1999139" y="2239396"/>
                    </a:lnTo>
                    <a:lnTo>
                      <a:pt x="1999567" y="2239296"/>
                    </a:lnTo>
                    <a:cubicBezTo>
                      <a:pt x="2014742" y="2234131"/>
                      <a:pt x="2029704" y="2227264"/>
                      <a:pt x="2044414" y="2218349"/>
                    </a:cubicBezTo>
                    <a:cubicBezTo>
                      <a:pt x="2078501" y="2197468"/>
                      <a:pt x="2102297" y="2171259"/>
                      <a:pt x="2118423" y="2140793"/>
                    </a:cubicBezTo>
                    <a:lnTo>
                      <a:pt x="2133501" y="2101613"/>
                    </a:lnTo>
                    <a:lnTo>
                      <a:pt x="2079542" y="2094281"/>
                    </a:lnTo>
                    <a:cubicBezTo>
                      <a:pt x="2010404" y="2077235"/>
                      <a:pt x="1952191" y="2038640"/>
                      <a:pt x="1905884" y="1977931"/>
                    </a:cubicBezTo>
                    <a:cubicBezTo>
                      <a:pt x="1898710" y="1969292"/>
                      <a:pt x="1889274" y="1963202"/>
                      <a:pt x="1880896" y="1954633"/>
                    </a:cubicBezTo>
                    <a:cubicBezTo>
                      <a:pt x="1864805" y="1934631"/>
                      <a:pt x="1836648" y="1868502"/>
                      <a:pt x="1852220" y="1798502"/>
                    </a:cubicBezTo>
                    <a:lnTo>
                      <a:pt x="1867058" y="1756931"/>
                    </a:lnTo>
                    <a:lnTo>
                      <a:pt x="1850284" y="1741292"/>
                    </a:lnTo>
                    <a:cubicBezTo>
                      <a:pt x="1843848" y="1733291"/>
                      <a:pt x="1835481" y="1717910"/>
                      <a:pt x="1828755" y="1697853"/>
                    </a:cubicBezTo>
                    <a:lnTo>
                      <a:pt x="1817427" y="1628566"/>
                    </a:lnTo>
                    <a:lnTo>
                      <a:pt x="1795832" y="1673156"/>
                    </a:lnTo>
                    <a:cubicBezTo>
                      <a:pt x="1728242" y="1775737"/>
                      <a:pt x="1599455" y="1767029"/>
                      <a:pt x="1557706" y="1787085"/>
                    </a:cubicBezTo>
                    <a:cubicBezTo>
                      <a:pt x="1540163" y="1759664"/>
                      <a:pt x="1518240" y="1734913"/>
                      <a:pt x="1509266" y="1700819"/>
                    </a:cubicBezTo>
                    <a:cubicBezTo>
                      <a:pt x="1656593" y="1738875"/>
                      <a:pt x="1750958" y="1692650"/>
                      <a:pt x="1800941" y="1621248"/>
                    </a:cubicBezTo>
                    <a:lnTo>
                      <a:pt x="1813578" y="1599019"/>
                    </a:lnTo>
                    <a:lnTo>
                      <a:pt x="1819910" y="1600565"/>
                    </a:lnTo>
                    <a:lnTo>
                      <a:pt x="1821608" y="1585161"/>
                    </a:lnTo>
                    <a:lnTo>
                      <a:pt x="1823154" y="1580831"/>
                    </a:lnTo>
                    <a:lnTo>
                      <a:pt x="1792216" y="1559883"/>
                    </a:lnTo>
                    <a:cubicBezTo>
                      <a:pt x="1766868" y="1540896"/>
                      <a:pt x="1742234" y="1520956"/>
                      <a:pt x="1717932" y="1500968"/>
                    </a:cubicBezTo>
                    <a:cubicBezTo>
                      <a:pt x="1726310" y="1492963"/>
                      <a:pt x="1737547" y="1490670"/>
                      <a:pt x="1748406" y="1490472"/>
                    </a:cubicBezTo>
                    <a:cubicBezTo>
                      <a:pt x="1835844" y="1488133"/>
                      <a:pt x="1896589" y="1446757"/>
                      <a:pt x="1926827" y="1363489"/>
                    </a:cubicBezTo>
                    <a:cubicBezTo>
                      <a:pt x="1931581" y="1349199"/>
                      <a:pt x="1931760" y="1331482"/>
                      <a:pt x="1948708" y="1321566"/>
                    </a:cubicBezTo>
                    <a:close/>
                    <a:moveTo>
                      <a:pt x="868204" y="327279"/>
                    </a:moveTo>
                    <a:cubicBezTo>
                      <a:pt x="857931" y="350526"/>
                      <a:pt x="845372" y="372061"/>
                      <a:pt x="839290" y="396067"/>
                    </a:cubicBezTo>
                    <a:cubicBezTo>
                      <a:pt x="812493" y="498572"/>
                      <a:pt x="869331" y="610170"/>
                      <a:pt x="968231" y="659259"/>
                    </a:cubicBezTo>
                    <a:cubicBezTo>
                      <a:pt x="1041595" y="696361"/>
                      <a:pt x="1118190" y="718031"/>
                      <a:pt x="1200860" y="706168"/>
                    </a:cubicBezTo>
                    <a:lnTo>
                      <a:pt x="1143757" y="782404"/>
                    </a:lnTo>
                    <a:cubicBezTo>
                      <a:pt x="1030222" y="787808"/>
                      <a:pt x="934187" y="749196"/>
                      <a:pt x="858125" y="664851"/>
                    </a:cubicBezTo>
                    <a:cubicBezTo>
                      <a:pt x="849356" y="655903"/>
                      <a:pt x="838303" y="650004"/>
                      <a:pt x="828202" y="641247"/>
                    </a:cubicBezTo>
                    <a:cubicBezTo>
                      <a:pt x="796645" y="608025"/>
                      <a:pt x="719972" y="446244"/>
                      <a:pt x="868204" y="327279"/>
                    </a:cubicBezTo>
                    <a:close/>
                    <a:moveTo>
                      <a:pt x="2657066" y="1197247"/>
                    </a:moveTo>
                    <a:lnTo>
                      <a:pt x="2663296" y="1206222"/>
                    </a:lnTo>
                    <a:lnTo>
                      <a:pt x="2650270" y="1206320"/>
                    </a:lnTo>
                    <a:lnTo>
                      <a:pt x="2657066" y="1197247"/>
                    </a:lnTo>
                    <a:close/>
                    <a:moveTo>
                      <a:pt x="3030338" y="1431166"/>
                    </a:moveTo>
                    <a:cubicBezTo>
                      <a:pt x="3015921" y="1529854"/>
                      <a:pt x="2986987" y="1565305"/>
                      <a:pt x="2903938" y="1579263"/>
                    </a:cubicBezTo>
                    <a:cubicBezTo>
                      <a:pt x="2873270" y="1583663"/>
                      <a:pt x="2842028" y="1584063"/>
                      <a:pt x="2811168" y="1587131"/>
                    </a:cubicBezTo>
                    <a:cubicBezTo>
                      <a:pt x="2799736" y="1583328"/>
                      <a:pt x="2787350" y="1577620"/>
                      <a:pt x="2775539" y="1575913"/>
                    </a:cubicBezTo>
                    <a:cubicBezTo>
                      <a:pt x="2718478" y="1567090"/>
                      <a:pt x="2664937" y="1550788"/>
                      <a:pt x="2614417" y="1527673"/>
                    </a:cubicBezTo>
                    <a:lnTo>
                      <a:pt x="2474755" y="1440641"/>
                    </a:lnTo>
                    <a:lnTo>
                      <a:pt x="2543000" y="1349530"/>
                    </a:lnTo>
                    <a:lnTo>
                      <a:pt x="2704508" y="1424676"/>
                    </a:lnTo>
                    <a:cubicBezTo>
                      <a:pt x="2761836" y="1443667"/>
                      <a:pt x="2821279" y="1456061"/>
                      <a:pt x="2882339" y="1461929"/>
                    </a:cubicBezTo>
                    <a:cubicBezTo>
                      <a:pt x="2932825" y="1467612"/>
                      <a:pt x="2986737" y="1468722"/>
                      <a:pt x="3030338" y="1431166"/>
                    </a:cubicBezTo>
                    <a:close/>
                    <a:moveTo>
                      <a:pt x="1176421" y="0"/>
                    </a:moveTo>
                    <a:cubicBezTo>
                      <a:pt x="1152640" y="52402"/>
                      <a:pt x="1168865" y="103826"/>
                      <a:pt x="1188515" y="150678"/>
                    </a:cubicBezTo>
                    <a:cubicBezTo>
                      <a:pt x="1234115" y="264568"/>
                      <a:pt x="1302948" y="364919"/>
                      <a:pt x="1394438" y="447731"/>
                    </a:cubicBezTo>
                    <a:lnTo>
                      <a:pt x="1326486" y="538450"/>
                    </a:lnTo>
                    <a:cubicBezTo>
                      <a:pt x="1231957" y="472405"/>
                      <a:pt x="1158183" y="389774"/>
                      <a:pt x="1109160" y="285219"/>
                    </a:cubicBezTo>
                    <a:cubicBezTo>
                      <a:pt x="1104200" y="274364"/>
                      <a:pt x="1095240" y="264083"/>
                      <a:pt x="1088376" y="254181"/>
                    </a:cubicBezTo>
                    <a:cubicBezTo>
                      <a:pt x="1082643" y="223704"/>
                      <a:pt x="1074242" y="193610"/>
                      <a:pt x="1069841" y="162942"/>
                    </a:cubicBezTo>
                    <a:cubicBezTo>
                      <a:pt x="1059884" y="79319"/>
                      <a:pt x="1085769" y="41584"/>
                      <a:pt x="1176421" y="0"/>
                    </a:cubicBezTo>
                    <a:close/>
                    <a:moveTo>
                      <a:pt x="2074059" y="622382"/>
                    </a:moveTo>
                    <a:cubicBezTo>
                      <a:pt x="2069309" y="641435"/>
                      <a:pt x="2052357" y="646589"/>
                      <a:pt x="2039980" y="655169"/>
                    </a:cubicBezTo>
                    <a:cubicBezTo>
                      <a:pt x="1968574" y="707601"/>
                      <a:pt x="1945948" y="777529"/>
                      <a:pt x="1968289" y="862097"/>
                    </a:cubicBezTo>
                    <a:cubicBezTo>
                      <a:pt x="1971153" y="872573"/>
                      <a:pt x="1972112" y="884002"/>
                      <a:pt x="1966785" y="894292"/>
                    </a:cubicBezTo>
                    <a:cubicBezTo>
                      <a:pt x="1940771" y="876591"/>
                      <a:pt x="1914709" y="858558"/>
                      <a:pt x="1889360" y="839571"/>
                    </a:cubicBezTo>
                    <a:lnTo>
                      <a:pt x="1874609" y="827382"/>
                    </a:lnTo>
                    <a:lnTo>
                      <a:pt x="1876383" y="836472"/>
                    </a:lnTo>
                    <a:cubicBezTo>
                      <a:pt x="1876381" y="862244"/>
                      <a:pt x="1863144" y="886469"/>
                      <a:pt x="1856444" y="910904"/>
                    </a:cubicBezTo>
                    <a:cubicBezTo>
                      <a:pt x="1850931" y="929387"/>
                      <a:pt x="1843322" y="947489"/>
                      <a:pt x="1857429" y="965196"/>
                    </a:cubicBezTo>
                    <a:cubicBezTo>
                      <a:pt x="1899371" y="1015653"/>
                      <a:pt x="1956156" y="1041526"/>
                      <a:pt x="2016558" y="1064158"/>
                    </a:cubicBezTo>
                    <a:cubicBezTo>
                      <a:pt x="2056000" y="1078231"/>
                      <a:pt x="2082848" y="1056688"/>
                      <a:pt x="2112556" y="1040858"/>
                    </a:cubicBezTo>
                    <a:cubicBezTo>
                      <a:pt x="2127423" y="1054374"/>
                      <a:pt x="2128962" y="1079329"/>
                      <a:pt x="2148781" y="1089413"/>
                    </a:cubicBezTo>
                    <a:cubicBezTo>
                      <a:pt x="2168614" y="1123310"/>
                      <a:pt x="2153587" y="1160848"/>
                      <a:pt x="2161420" y="1196466"/>
                    </a:cubicBezTo>
                    <a:cubicBezTo>
                      <a:pt x="2197138" y="1350559"/>
                      <a:pt x="2277956" y="1425376"/>
                      <a:pt x="2445423" y="1454419"/>
                    </a:cubicBezTo>
                    <a:cubicBezTo>
                      <a:pt x="2454760" y="1457842"/>
                      <a:pt x="2469807" y="1453642"/>
                      <a:pt x="2469057" y="1472121"/>
                    </a:cubicBezTo>
                    <a:cubicBezTo>
                      <a:pt x="2450583" y="1480896"/>
                      <a:pt x="2430966" y="1486432"/>
                      <a:pt x="2410394" y="1490064"/>
                    </a:cubicBezTo>
                    <a:cubicBezTo>
                      <a:pt x="2337820" y="1501158"/>
                      <a:pt x="2333252" y="1507257"/>
                      <a:pt x="2337107" y="1581550"/>
                    </a:cubicBezTo>
                    <a:lnTo>
                      <a:pt x="2342804" y="1616802"/>
                    </a:lnTo>
                    <a:lnTo>
                      <a:pt x="2347317" y="1610776"/>
                    </a:lnTo>
                    <a:lnTo>
                      <a:pt x="2381405" y="1711111"/>
                    </a:lnTo>
                    <a:lnTo>
                      <a:pt x="2430032" y="1781159"/>
                    </a:lnTo>
                    <a:lnTo>
                      <a:pt x="2456217" y="1816330"/>
                    </a:lnTo>
                    <a:cubicBezTo>
                      <a:pt x="2531134" y="1897436"/>
                      <a:pt x="2654211" y="1920602"/>
                      <a:pt x="2745046" y="1866063"/>
                    </a:cubicBezTo>
                    <a:cubicBezTo>
                      <a:pt x="2766374" y="1853477"/>
                      <a:pt x="2783508" y="1835369"/>
                      <a:pt x="2802929" y="1818974"/>
                    </a:cubicBezTo>
                    <a:cubicBezTo>
                      <a:pt x="2730443" y="1994676"/>
                      <a:pt x="2553630" y="1966587"/>
                      <a:pt x="2512876" y="1945644"/>
                    </a:cubicBezTo>
                    <a:cubicBezTo>
                      <a:pt x="2501631" y="1938413"/>
                      <a:pt x="2492863" y="1929464"/>
                      <a:pt x="2481810" y="1923566"/>
                    </a:cubicBezTo>
                    <a:cubicBezTo>
                      <a:pt x="2405064" y="1886608"/>
                      <a:pt x="2349843" y="1831636"/>
                      <a:pt x="2315751" y="1759853"/>
                    </a:cubicBezTo>
                    <a:lnTo>
                      <a:pt x="2311255" y="1747006"/>
                    </a:lnTo>
                    <a:lnTo>
                      <a:pt x="2286633" y="1691311"/>
                    </a:lnTo>
                    <a:cubicBezTo>
                      <a:pt x="2264699" y="1628469"/>
                      <a:pt x="2261945" y="1563927"/>
                      <a:pt x="2299909" y="1497752"/>
                    </a:cubicBezTo>
                    <a:cubicBezTo>
                      <a:pt x="2266373" y="1486914"/>
                      <a:pt x="2233981" y="1474552"/>
                      <a:pt x="2206345" y="1452662"/>
                    </a:cubicBezTo>
                    <a:cubicBezTo>
                      <a:pt x="2124391" y="1388895"/>
                      <a:pt x="2080904" y="1303958"/>
                      <a:pt x="2072269" y="1201093"/>
                    </a:cubicBezTo>
                    <a:cubicBezTo>
                      <a:pt x="2069010" y="1168901"/>
                      <a:pt x="2059096" y="1156715"/>
                      <a:pt x="2023472" y="1155022"/>
                    </a:cubicBezTo>
                    <a:cubicBezTo>
                      <a:pt x="1946890" y="1152403"/>
                      <a:pt x="1872764" y="1119492"/>
                      <a:pt x="1812353" y="1082572"/>
                    </a:cubicBezTo>
                    <a:cubicBezTo>
                      <a:pt x="1688005" y="1005496"/>
                      <a:pt x="1553212" y="1021009"/>
                      <a:pt x="1471695" y="1113080"/>
                    </a:cubicBezTo>
                    <a:lnTo>
                      <a:pt x="1442475" y="1155537"/>
                    </a:lnTo>
                    <a:lnTo>
                      <a:pt x="1417413" y="1241357"/>
                    </a:lnTo>
                    <a:cubicBezTo>
                      <a:pt x="1413409" y="1281525"/>
                      <a:pt x="1416187" y="1322027"/>
                      <a:pt x="1423265" y="1362666"/>
                    </a:cubicBezTo>
                    <a:cubicBezTo>
                      <a:pt x="1441379" y="1472008"/>
                      <a:pt x="1538876" y="1555013"/>
                      <a:pt x="1654912" y="1553391"/>
                    </a:cubicBezTo>
                    <a:cubicBezTo>
                      <a:pt x="1682022" y="1553204"/>
                      <a:pt x="1708722" y="1546033"/>
                      <a:pt x="1736445" y="1541531"/>
                    </a:cubicBezTo>
                    <a:cubicBezTo>
                      <a:pt x="1627737" y="1614857"/>
                      <a:pt x="1531011" y="1597554"/>
                      <a:pt x="1467866" y="1564711"/>
                    </a:cubicBezTo>
                    <a:lnTo>
                      <a:pt x="1462696" y="1561492"/>
                    </a:lnTo>
                    <a:lnTo>
                      <a:pt x="1457674" y="1588601"/>
                    </a:lnTo>
                    <a:cubicBezTo>
                      <a:pt x="1428304" y="1696604"/>
                      <a:pt x="1335114" y="1795890"/>
                      <a:pt x="1199754" y="1781972"/>
                    </a:cubicBezTo>
                    <a:cubicBezTo>
                      <a:pt x="1185275" y="1780647"/>
                      <a:pt x="1171559" y="1779893"/>
                      <a:pt x="1157080" y="1778569"/>
                    </a:cubicBezTo>
                    <a:lnTo>
                      <a:pt x="1131165" y="1778397"/>
                    </a:lnTo>
                    <a:lnTo>
                      <a:pt x="1188760" y="1701505"/>
                    </a:lnTo>
                    <a:lnTo>
                      <a:pt x="1273118" y="1702298"/>
                    </a:lnTo>
                    <a:cubicBezTo>
                      <a:pt x="1304239" y="1698087"/>
                      <a:pt x="1334666" y="1688448"/>
                      <a:pt x="1364088" y="1670618"/>
                    </a:cubicBezTo>
                    <a:cubicBezTo>
                      <a:pt x="1402435" y="1647128"/>
                      <a:pt x="1427758" y="1616894"/>
                      <a:pt x="1443789" y="1581441"/>
                    </a:cubicBezTo>
                    <a:lnTo>
                      <a:pt x="1452947" y="1555423"/>
                    </a:lnTo>
                    <a:lnTo>
                      <a:pt x="1434181" y="1543741"/>
                    </a:lnTo>
                    <a:cubicBezTo>
                      <a:pt x="1414642" y="1529318"/>
                      <a:pt x="1401166" y="1514813"/>
                      <a:pt x="1395137" y="1505029"/>
                    </a:cubicBezTo>
                    <a:cubicBezTo>
                      <a:pt x="1389377" y="1492955"/>
                      <a:pt x="1386921" y="1480635"/>
                      <a:pt x="1380516" y="1469830"/>
                    </a:cubicBezTo>
                    <a:cubicBezTo>
                      <a:pt x="1357045" y="1434070"/>
                      <a:pt x="1341231" y="1397096"/>
                      <a:pt x="1332937" y="1359016"/>
                    </a:cubicBezTo>
                    <a:lnTo>
                      <a:pt x="1331626" y="1347874"/>
                    </a:lnTo>
                    <a:lnTo>
                      <a:pt x="1272780" y="1404764"/>
                    </a:lnTo>
                    <a:lnTo>
                      <a:pt x="1193860" y="1391893"/>
                    </a:lnTo>
                    <a:cubicBezTo>
                      <a:pt x="1115435" y="1369902"/>
                      <a:pt x="1053113" y="1322841"/>
                      <a:pt x="1008134" y="1250070"/>
                    </a:cubicBezTo>
                    <a:cubicBezTo>
                      <a:pt x="1001048" y="1239697"/>
                      <a:pt x="990921" y="1232265"/>
                      <a:pt x="982412" y="1221942"/>
                    </a:cubicBezTo>
                    <a:cubicBezTo>
                      <a:pt x="957137" y="1183544"/>
                      <a:pt x="913742" y="1005238"/>
                      <a:pt x="1093583" y="897188"/>
                    </a:cubicBezTo>
                    <a:cubicBezTo>
                      <a:pt x="1077786" y="920410"/>
                      <a:pt x="1060002" y="941578"/>
                      <a:pt x="1048374" y="966069"/>
                    </a:cubicBezTo>
                    <a:cubicBezTo>
                      <a:pt x="997863" y="1070546"/>
                      <a:pt x="1031883" y="1193989"/>
                      <a:pt x="1123324" y="1256619"/>
                    </a:cubicBezTo>
                    <a:cubicBezTo>
                      <a:pt x="1157163" y="1280209"/>
                      <a:pt x="1192696" y="1299844"/>
                      <a:pt x="1230792" y="1313193"/>
                    </a:cubicBezTo>
                    <a:lnTo>
                      <a:pt x="1329324" y="1328309"/>
                    </a:lnTo>
                    <a:lnTo>
                      <a:pt x="1326119" y="1301081"/>
                    </a:lnTo>
                    <a:cubicBezTo>
                      <a:pt x="1325715" y="1281501"/>
                      <a:pt x="1327174" y="1261658"/>
                      <a:pt x="1330478" y="1241565"/>
                    </a:cubicBezTo>
                    <a:lnTo>
                      <a:pt x="1347395" y="1181539"/>
                    </a:lnTo>
                    <a:lnTo>
                      <a:pt x="1289273" y="1135853"/>
                    </a:lnTo>
                    <a:cubicBezTo>
                      <a:pt x="1267353" y="1115865"/>
                      <a:pt x="1239532" y="1102166"/>
                      <a:pt x="1231511" y="1069976"/>
                    </a:cubicBezTo>
                    <a:cubicBezTo>
                      <a:pt x="1239320" y="1067494"/>
                      <a:pt x="1247129" y="1065013"/>
                      <a:pt x="1254367" y="1063295"/>
                    </a:cubicBezTo>
                    <a:cubicBezTo>
                      <a:pt x="1298749" y="1054885"/>
                      <a:pt x="1336262" y="1031811"/>
                      <a:pt x="1356051" y="994271"/>
                    </a:cubicBezTo>
                    <a:cubicBezTo>
                      <a:pt x="1370322" y="965687"/>
                      <a:pt x="1331068" y="948185"/>
                      <a:pt x="1316957" y="925715"/>
                    </a:cubicBezTo>
                    <a:cubicBezTo>
                      <a:pt x="1308757" y="912432"/>
                      <a:pt x="1302331" y="898173"/>
                      <a:pt x="1297765" y="883688"/>
                    </a:cubicBezTo>
                    <a:lnTo>
                      <a:pt x="1289903" y="841227"/>
                    </a:lnTo>
                    <a:lnTo>
                      <a:pt x="1324580" y="794932"/>
                    </a:lnTo>
                    <a:cubicBezTo>
                      <a:pt x="1324679" y="795281"/>
                      <a:pt x="1324779" y="795630"/>
                      <a:pt x="1324878" y="795979"/>
                    </a:cubicBezTo>
                    <a:cubicBezTo>
                      <a:pt x="1332719" y="845885"/>
                      <a:pt x="1363219" y="878252"/>
                      <a:pt x="1400007" y="911757"/>
                    </a:cubicBezTo>
                    <a:cubicBezTo>
                      <a:pt x="1463287" y="968677"/>
                      <a:pt x="1538922" y="978918"/>
                      <a:pt x="1615887" y="984205"/>
                    </a:cubicBezTo>
                    <a:cubicBezTo>
                      <a:pt x="1727740" y="991970"/>
                      <a:pt x="1808778" y="937475"/>
                      <a:pt x="1841277" y="840131"/>
                    </a:cubicBezTo>
                    <a:lnTo>
                      <a:pt x="1849521" y="806651"/>
                    </a:lnTo>
                    <a:lnTo>
                      <a:pt x="1816219" y="779132"/>
                    </a:lnTo>
                    <a:cubicBezTo>
                      <a:pt x="1870517" y="787671"/>
                      <a:pt x="1909170" y="758310"/>
                      <a:pt x="1946679" y="725712"/>
                    </a:cubicBezTo>
                    <a:cubicBezTo>
                      <a:pt x="1960578" y="713511"/>
                      <a:pt x="1957331" y="700368"/>
                      <a:pt x="1943038" y="690853"/>
                    </a:cubicBezTo>
                    <a:cubicBezTo>
                      <a:pt x="1877861" y="649173"/>
                      <a:pt x="1895351" y="590870"/>
                      <a:pt x="1907308" y="517710"/>
                    </a:cubicBezTo>
                    <a:cubicBezTo>
                      <a:pt x="1944124" y="598841"/>
                      <a:pt x="2015562" y="598796"/>
                      <a:pt x="2074059" y="622382"/>
                    </a:cubicBezTo>
                    <a:close/>
                    <a:moveTo>
                      <a:pt x="3226038" y="1170010"/>
                    </a:moveTo>
                    <a:cubicBezTo>
                      <a:pt x="3143951" y="1298519"/>
                      <a:pt x="3127909" y="1272622"/>
                      <a:pt x="3039800" y="1363835"/>
                    </a:cubicBezTo>
                    <a:lnTo>
                      <a:pt x="2986179" y="1265779"/>
                    </a:lnTo>
                    <a:cubicBezTo>
                      <a:pt x="3107979" y="1230457"/>
                      <a:pt x="3061153" y="1288599"/>
                      <a:pt x="3226038" y="1170010"/>
                    </a:cubicBezTo>
                    <a:close/>
                    <a:moveTo>
                      <a:pt x="2599109" y="557336"/>
                    </a:moveTo>
                    <a:cubicBezTo>
                      <a:pt x="2602801" y="558762"/>
                      <a:pt x="2605517" y="561094"/>
                      <a:pt x="2605711" y="567191"/>
                    </a:cubicBezTo>
                    <a:cubicBezTo>
                      <a:pt x="2491827" y="622316"/>
                      <a:pt x="2446932" y="726737"/>
                      <a:pt x="2491393" y="846915"/>
                    </a:cubicBezTo>
                    <a:cubicBezTo>
                      <a:pt x="2518107" y="919289"/>
                      <a:pt x="2549202" y="988992"/>
                      <a:pt x="2621619" y="1033715"/>
                    </a:cubicBezTo>
                    <a:cubicBezTo>
                      <a:pt x="2664117" y="1059598"/>
                      <a:pt x="2703754" y="1079766"/>
                      <a:pt x="2753852" y="1073258"/>
                    </a:cubicBezTo>
                    <a:cubicBezTo>
                      <a:pt x="2764519" y="1071728"/>
                      <a:pt x="2776139" y="1072102"/>
                      <a:pt x="2785478" y="1080287"/>
                    </a:cubicBezTo>
                    <a:cubicBezTo>
                      <a:pt x="2759022" y="1118785"/>
                      <a:pt x="2691786" y="1133875"/>
                      <a:pt x="2631577" y="1117339"/>
                    </a:cubicBezTo>
                    <a:cubicBezTo>
                      <a:pt x="2606046" y="1110115"/>
                      <a:pt x="2578213" y="1077367"/>
                      <a:pt x="2554794" y="1099098"/>
                    </a:cubicBezTo>
                    <a:cubicBezTo>
                      <a:pt x="2524333" y="1128645"/>
                      <a:pt x="2512738" y="1171133"/>
                      <a:pt x="2517147" y="1216089"/>
                    </a:cubicBezTo>
                    <a:cubicBezTo>
                      <a:pt x="2517533" y="1223518"/>
                      <a:pt x="2517348" y="1231709"/>
                      <a:pt x="2517162" y="1239901"/>
                    </a:cubicBezTo>
                    <a:cubicBezTo>
                      <a:pt x="2484016" y="1241255"/>
                      <a:pt x="2463047" y="1218408"/>
                      <a:pt x="2437701" y="1202993"/>
                    </a:cubicBezTo>
                    <a:cubicBezTo>
                      <a:pt x="2395012" y="1175777"/>
                      <a:pt x="2357080" y="1139035"/>
                      <a:pt x="2308110" y="1120205"/>
                    </a:cubicBezTo>
                    <a:cubicBezTo>
                      <a:pt x="2308110" y="1120205"/>
                      <a:pt x="2308489" y="1118109"/>
                      <a:pt x="2309631" y="1116584"/>
                    </a:cubicBezTo>
                    <a:cubicBezTo>
                      <a:pt x="2310773" y="1115060"/>
                      <a:pt x="2312107" y="1114869"/>
                      <a:pt x="2313249" y="1113344"/>
                    </a:cubicBezTo>
                    <a:cubicBezTo>
                      <a:pt x="2479493" y="1010562"/>
                      <a:pt x="2486992" y="816247"/>
                      <a:pt x="2341752" y="686035"/>
                    </a:cubicBezTo>
                    <a:cubicBezTo>
                      <a:pt x="2289335" y="638443"/>
                      <a:pt x="2236909" y="576562"/>
                      <a:pt x="2212861" y="503806"/>
                    </a:cubicBezTo>
                    <a:cubicBezTo>
                      <a:pt x="2201220" y="470095"/>
                      <a:pt x="2186738" y="464008"/>
                      <a:pt x="2154928" y="469932"/>
                    </a:cubicBezTo>
                    <a:cubicBezTo>
                      <a:pt x="2053785" y="490569"/>
                      <a:pt x="1960048" y="472720"/>
                      <a:pt x="1875809" y="412002"/>
                    </a:cubicBezTo>
                    <a:cubicBezTo>
                      <a:pt x="1847032" y="391636"/>
                      <a:pt x="1826060" y="364027"/>
                      <a:pt x="1806230" y="334892"/>
                    </a:cubicBezTo>
                    <a:cubicBezTo>
                      <a:pt x="1735790" y="408278"/>
                      <a:pt x="1647782" y="411380"/>
                      <a:pt x="1556710" y="393148"/>
                    </a:cubicBezTo>
                    <a:cubicBezTo>
                      <a:pt x="1525846" y="386690"/>
                      <a:pt x="1515356" y="365742"/>
                      <a:pt x="1495496" y="288983"/>
                    </a:cubicBezTo>
                    <a:cubicBezTo>
                      <a:pt x="1567525" y="321514"/>
                      <a:pt x="1638403" y="341282"/>
                      <a:pt x="1715354" y="322756"/>
                    </a:cubicBezTo>
                    <a:cubicBezTo>
                      <a:pt x="1787733" y="305567"/>
                      <a:pt x="1792301" y="299468"/>
                      <a:pt x="1782541" y="226703"/>
                    </a:cubicBezTo>
                    <a:cubicBezTo>
                      <a:pt x="1780242" y="205939"/>
                      <a:pt x="1780039" y="185557"/>
                      <a:pt x="1783266" y="165361"/>
                    </a:cubicBezTo>
                    <a:cubicBezTo>
                      <a:pt x="1800788" y="159445"/>
                      <a:pt x="1800988" y="175066"/>
                      <a:pt x="1806899" y="183063"/>
                    </a:cubicBezTo>
                    <a:cubicBezTo>
                      <a:pt x="1881859" y="335608"/>
                      <a:pt x="1976382" y="392128"/>
                      <a:pt x="2134301" y="383077"/>
                    </a:cubicBezTo>
                    <a:cubicBezTo>
                      <a:pt x="2170685" y="380579"/>
                      <a:pt x="2202483" y="355603"/>
                      <a:pt x="2240589" y="365104"/>
                    </a:cubicBezTo>
                    <a:cubicBezTo>
                      <a:pt x="2255839" y="381288"/>
                      <a:pt x="2280219" y="375748"/>
                      <a:pt x="2297370" y="386215"/>
                    </a:cubicBezTo>
                    <a:cubicBezTo>
                      <a:pt x="2290533" y="419176"/>
                      <a:pt x="2277408" y="450998"/>
                      <a:pt x="2302004" y="484891"/>
                    </a:cubicBezTo>
                    <a:cubicBezTo>
                      <a:pt x="2340707" y="536493"/>
                      <a:pt x="2381503" y="583712"/>
                      <a:pt x="2441717" y="609774"/>
                    </a:cubicBezTo>
                    <a:cubicBezTo>
                      <a:pt x="2462677" y="618333"/>
                      <a:pt x="2477909" y="605941"/>
                      <a:pt x="2494096" y="595453"/>
                    </a:cubicBezTo>
                    <a:cubicBezTo>
                      <a:pt x="2522850" y="577719"/>
                      <a:pt x="2547978" y="548939"/>
                      <a:pt x="2586652" y="552914"/>
                    </a:cubicBezTo>
                    <a:cubicBezTo>
                      <a:pt x="2590750" y="555389"/>
                      <a:pt x="2595417" y="555910"/>
                      <a:pt x="2599109" y="557336"/>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544" name="Google Shape;1544;p71"/>
              <p:cNvGrpSpPr/>
              <p:nvPr/>
            </p:nvGrpSpPr>
            <p:grpSpPr>
              <a:xfrm>
                <a:off x="5117699" y="3424825"/>
                <a:ext cx="1982312" cy="2237624"/>
                <a:chOff x="5118251" y="3418879"/>
                <a:chExt cx="1982312" cy="2198059"/>
              </a:xfrm>
            </p:grpSpPr>
            <p:sp>
              <p:nvSpPr>
                <p:cNvPr id="1545" name="Google Shape;1545;p71"/>
                <p:cNvSpPr/>
                <p:nvPr/>
              </p:nvSpPr>
              <p:spPr>
                <a:xfrm>
                  <a:off x="5118251" y="3418879"/>
                  <a:ext cx="1982312" cy="2198059"/>
                </a:xfrm>
                <a:custGeom>
                  <a:avLst/>
                  <a:gdLst/>
                  <a:ahLst/>
                  <a:cxnLst/>
                  <a:rect l="l" t="t" r="r" b="b"/>
                  <a:pathLst>
                    <a:path w="1982312" h="2198059" extrusionOk="0">
                      <a:moveTo>
                        <a:pt x="1982312" y="0"/>
                      </a:moveTo>
                      <a:cubicBezTo>
                        <a:pt x="1977862" y="607375"/>
                        <a:pt x="1956726" y="1261472"/>
                        <a:pt x="1952276" y="1868847"/>
                      </a:cubicBezTo>
                      <a:cubicBezTo>
                        <a:pt x="1935590" y="2033485"/>
                        <a:pt x="1281493" y="2171421"/>
                        <a:pt x="921073" y="2192558"/>
                      </a:cubicBezTo>
                      <a:cubicBezTo>
                        <a:pt x="579563" y="2211470"/>
                        <a:pt x="311037" y="2180322"/>
                        <a:pt x="2900" y="2119139"/>
                      </a:cubicBezTo>
                      <a:cubicBezTo>
                        <a:pt x="1933" y="1490628"/>
                        <a:pt x="967" y="862117"/>
                        <a:pt x="0" y="233606"/>
                      </a:cubicBezTo>
                      <a:lnTo>
                        <a:pt x="917736" y="263640"/>
                      </a:lnTo>
                      <a:cubicBezTo>
                        <a:pt x="1528449" y="236943"/>
                        <a:pt x="1775404" y="193559"/>
                        <a:pt x="1982312" y="0"/>
                      </a:cubicBezTo>
                      <a:close/>
                    </a:path>
                  </a:pathLst>
                </a:cu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46" name="Google Shape;1546;p71"/>
                <p:cNvSpPr/>
                <p:nvPr/>
              </p:nvSpPr>
              <p:spPr>
                <a:xfrm>
                  <a:off x="5203395" y="3503176"/>
                  <a:ext cx="1893108" cy="2027709"/>
                </a:xfrm>
                <a:custGeom>
                  <a:avLst/>
                  <a:gdLst/>
                  <a:ahLst/>
                  <a:cxnLst/>
                  <a:rect l="l" t="t" r="r" b="b"/>
                  <a:pathLst>
                    <a:path w="1982312" h="2198059" extrusionOk="0">
                      <a:moveTo>
                        <a:pt x="1982312" y="0"/>
                      </a:moveTo>
                      <a:cubicBezTo>
                        <a:pt x="1977862" y="607375"/>
                        <a:pt x="1956726" y="1261472"/>
                        <a:pt x="1952276" y="1868847"/>
                      </a:cubicBezTo>
                      <a:cubicBezTo>
                        <a:pt x="1935590" y="2033485"/>
                        <a:pt x="1281493" y="2171421"/>
                        <a:pt x="921073" y="2192558"/>
                      </a:cubicBezTo>
                      <a:cubicBezTo>
                        <a:pt x="579563" y="2211470"/>
                        <a:pt x="311037" y="2180322"/>
                        <a:pt x="2900" y="2119139"/>
                      </a:cubicBezTo>
                      <a:cubicBezTo>
                        <a:pt x="1933" y="1490628"/>
                        <a:pt x="967" y="862117"/>
                        <a:pt x="0" y="233606"/>
                      </a:cubicBezTo>
                      <a:lnTo>
                        <a:pt x="917736" y="263640"/>
                      </a:lnTo>
                      <a:cubicBezTo>
                        <a:pt x="1528449" y="236943"/>
                        <a:pt x="1775404" y="193559"/>
                        <a:pt x="1982312" y="0"/>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547" name="Google Shape;1547;p71"/>
                <p:cNvSpPr/>
                <p:nvPr/>
              </p:nvSpPr>
              <p:spPr>
                <a:xfrm>
                  <a:off x="5204661" y="3505277"/>
                  <a:ext cx="1893108" cy="1950777"/>
                </a:xfrm>
                <a:custGeom>
                  <a:avLst/>
                  <a:gdLst/>
                  <a:ahLst/>
                  <a:cxnLst/>
                  <a:rect l="l" t="t" r="r" b="b"/>
                  <a:pathLst>
                    <a:path w="1982312" h="2198059" extrusionOk="0">
                      <a:moveTo>
                        <a:pt x="1982312" y="0"/>
                      </a:moveTo>
                      <a:cubicBezTo>
                        <a:pt x="1977862" y="607375"/>
                        <a:pt x="1956726" y="1261472"/>
                        <a:pt x="1952276" y="1868847"/>
                      </a:cubicBezTo>
                      <a:cubicBezTo>
                        <a:pt x="1935590" y="2033485"/>
                        <a:pt x="1281493" y="2171421"/>
                        <a:pt x="921073" y="2192558"/>
                      </a:cubicBezTo>
                      <a:cubicBezTo>
                        <a:pt x="579563" y="2211470"/>
                        <a:pt x="311037" y="2180322"/>
                        <a:pt x="2900" y="2119139"/>
                      </a:cubicBezTo>
                      <a:cubicBezTo>
                        <a:pt x="1933" y="1490628"/>
                        <a:pt x="967" y="862117"/>
                        <a:pt x="0" y="233606"/>
                      </a:cubicBezTo>
                      <a:lnTo>
                        <a:pt x="917736" y="263640"/>
                      </a:lnTo>
                      <a:cubicBezTo>
                        <a:pt x="1528449" y="236943"/>
                        <a:pt x="1775404" y="193559"/>
                        <a:pt x="1982312"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grpSp>
      </p:grpSp>
      <p:sp>
        <p:nvSpPr>
          <p:cNvPr id="1548" name="Google Shape;1548;p71"/>
          <p:cNvSpPr/>
          <p:nvPr/>
        </p:nvSpPr>
        <p:spPr>
          <a:xfrm>
            <a:off x="255825" y="2430883"/>
            <a:ext cx="1450500" cy="689700"/>
          </a:xfrm>
          <a:prstGeom prst="rect">
            <a:avLst/>
          </a:prstGeom>
          <a:solidFill>
            <a:schemeClr val="accent1"/>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BIRT</a:t>
            </a:r>
            <a:endParaRPr sz="1600">
              <a:latin typeface="Nunito"/>
              <a:ea typeface="Nunito"/>
              <a:cs typeface="Nunito"/>
              <a:sym typeface="Nunito"/>
            </a:endParaRPr>
          </a:p>
        </p:txBody>
      </p:sp>
      <p:sp>
        <p:nvSpPr>
          <p:cNvPr id="1549" name="Google Shape;1549;p71"/>
          <p:cNvSpPr/>
          <p:nvPr/>
        </p:nvSpPr>
        <p:spPr>
          <a:xfrm>
            <a:off x="4140426" y="2435583"/>
            <a:ext cx="1450500" cy="689700"/>
          </a:xfrm>
          <a:prstGeom prst="rect">
            <a:avLst/>
          </a:prstGeom>
          <a:solidFill>
            <a:schemeClr val="accent2"/>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SJG System</a:t>
            </a:r>
            <a:endParaRPr sz="1600">
              <a:latin typeface="Nunito"/>
              <a:ea typeface="Nunito"/>
              <a:cs typeface="Nunito"/>
              <a:sym typeface="Nunito"/>
            </a:endParaRPr>
          </a:p>
        </p:txBody>
      </p:sp>
      <p:sp>
        <p:nvSpPr>
          <p:cNvPr id="1550" name="Google Shape;1550;p71"/>
          <p:cNvSpPr/>
          <p:nvPr/>
        </p:nvSpPr>
        <p:spPr>
          <a:xfrm>
            <a:off x="10343300" y="2435576"/>
            <a:ext cx="1450500" cy="684900"/>
          </a:xfrm>
          <a:prstGeom prst="rect">
            <a:avLst/>
          </a:prstGeom>
          <a:solidFill>
            <a:schemeClr val="accent5"/>
          </a:solidFill>
          <a:ln w="9525" cap="flat" cmpd="sng">
            <a:solidFill>
              <a:srgbClr val="595959"/>
            </a:solidFill>
            <a:prstDash val="solid"/>
            <a:round/>
            <a:headEnd type="none" w="sm" len="sm"/>
            <a:tailEnd type="none" w="sm" len="sm"/>
          </a:ln>
        </p:spPr>
        <p:txBody>
          <a:bodyPr spcFirstLastPara="1" wrap="square" lIns="121900" tIns="121900" rIns="121900" bIns="121900" anchor="ctr" anchorCtr="0">
            <a:noAutofit/>
          </a:bodyPr>
          <a:lstStyle/>
          <a:p>
            <a:pPr marL="0" lvl="0" indent="0" algn="ctr" rtl="0">
              <a:spcBef>
                <a:spcPts val="0"/>
              </a:spcBef>
              <a:spcAft>
                <a:spcPts val="0"/>
              </a:spcAft>
              <a:buNone/>
            </a:pPr>
            <a:r>
              <a:rPr lang="en-US" sz="1600">
                <a:latin typeface="Nunito"/>
                <a:ea typeface="Nunito"/>
                <a:cs typeface="Nunito"/>
                <a:sym typeface="Nunito"/>
              </a:rPr>
              <a:t>User</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Interface</a:t>
            </a:r>
            <a:endParaRPr sz="1600">
              <a:latin typeface="Nunito"/>
              <a:ea typeface="Nunito"/>
              <a:cs typeface="Nunito"/>
              <a:sym typeface="Nunito"/>
            </a:endParaRPr>
          </a:p>
        </p:txBody>
      </p:sp>
      <p:sp>
        <p:nvSpPr>
          <p:cNvPr id="1551" name="Google Shape;1551;p71"/>
          <p:cNvSpPr txBox="1"/>
          <p:nvPr/>
        </p:nvSpPr>
        <p:spPr>
          <a:xfrm>
            <a:off x="3010975" y="1279125"/>
            <a:ext cx="27579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latin typeface="Nunito"/>
                <a:ea typeface="Nunito"/>
                <a:cs typeface="Nunito"/>
                <a:sym typeface="Nunito"/>
              </a:rPr>
              <a:t>Raise I/O Exception</a:t>
            </a:r>
            <a:endParaRPr b="1">
              <a:latin typeface="Nunito"/>
              <a:ea typeface="Nunito"/>
              <a:cs typeface="Nunito"/>
              <a:sym typeface="Nunito"/>
            </a:endParaRPr>
          </a:p>
        </p:txBody>
      </p:sp>
      <p:cxnSp>
        <p:nvCxnSpPr>
          <p:cNvPr id="1552" name="Google Shape;1552;p71"/>
          <p:cNvCxnSpPr>
            <a:stCxn id="1553" idx="0"/>
            <a:endCxn id="1549" idx="0"/>
          </p:cNvCxnSpPr>
          <p:nvPr/>
        </p:nvCxnSpPr>
        <p:spPr>
          <a:xfrm rot="-5400000" flipH="1">
            <a:off x="3625850" y="1195775"/>
            <a:ext cx="555000" cy="1924500"/>
          </a:xfrm>
          <a:prstGeom prst="bentConnector3">
            <a:avLst>
              <a:gd name="adj1" fmla="val -42905"/>
            </a:avLst>
          </a:prstGeom>
          <a:noFill/>
          <a:ln w="9525" cap="flat" cmpd="sng">
            <a:solidFill>
              <a:schemeClr val="dk2"/>
            </a:solidFill>
            <a:prstDash val="solid"/>
            <a:round/>
            <a:headEnd type="none" w="med" len="med"/>
            <a:tailEnd type="stealth" w="med" len="med"/>
          </a:ln>
        </p:spPr>
      </p:cxnSp>
      <p:sp>
        <p:nvSpPr>
          <p:cNvPr id="1554" name="Google Shape;1554;p71"/>
          <p:cNvSpPr txBox="1"/>
          <p:nvPr/>
        </p:nvSpPr>
        <p:spPr>
          <a:xfrm>
            <a:off x="7404525" y="3912500"/>
            <a:ext cx="31929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latin typeface="Nunito"/>
                <a:ea typeface="Nunito"/>
                <a:cs typeface="Nunito"/>
                <a:sym typeface="Nunito"/>
              </a:rPr>
              <a:t>Display user friendly error page</a:t>
            </a:r>
            <a:endParaRPr b="1">
              <a:latin typeface="Nunito"/>
              <a:ea typeface="Nunito"/>
              <a:cs typeface="Nunito"/>
              <a:sym typeface="Nunito"/>
            </a:endParaRPr>
          </a:p>
        </p:txBody>
      </p:sp>
      <p:sp>
        <p:nvSpPr>
          <p:cNvPr id="1553" name="Google Shape;1553;p71"/>
          <p:cNvSpPr/>
          <p:nvPr/>
        </p:nvSpPr>
        <p:spPr>
          <a:xfrm>
            <a:off x="1999250" y="1880525"/>
            <a:ext cx="1883700" cy="1790400"/>
          </a:xfrm>
          <a:prstGeom prst="diamond">
            <a:avLst/>
          </a:prstGeom>
          <a:solidFill>
            <a:srgbClr val="CC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latin typeface="Nunito"/>
                <a:ea typeface="Nunito"/>
                <a:cs typeface="Nunito"/>
                <a:sym typeface="Nunito"/>
              </a:rPr>
              <a:t>Data Input</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Output</a:t>
            </a:r>
            <a:endParaRPr sz="1600">
              <a:latin typeface="Nunito"/>
              <a:ea typeface="Nunito"/>
              <a:cs typeface="Nunito"/>
              <a:sym typeface="Nunito"/>
            </a:endParaRPr>
          </a:p>
          <a:p>
            <a:pPr marL="0" lvl="0" indent="0" algn="ctr" rtl="0">
              <a:spcBef>
                <a:spcPts val="0"/>
              </a:spcBef>
              <a:spcAft>
                <a:spcPts val="0"/>
              </a:spcAft>
              <a:buClr>
                <a:schemeClr val="dk1"/>
              </a:buClr>
              <a:buSzPts val="1100"/>
              <a:buFont typeface="Arial"/>
              <a:buNone/>
            </a:pPr>
            <a:r>
              <a:rPr lang="en-US" sz="1600">
                <a:solidFill>
                  <a:schemeClr val="dk1"/>
                </a:solidFill>
                <a:latin typeface="Nunito"/>
                <a:ea typeface="Nunito"/>
                <a:cs typeface="Nunito"/>
                <a:sym typeface="Nunito"/>
              </a:rPr>
              <a:t>Success</a:t>
            </a:r>
            <a:endParaRPr sz="1600">
              <a:latin typeface="Nunito"/>
              <a:ea typeface="Nunito"/>
              <a:cs typeface="Nunito"/>
              <a:sym typeface="Nunito"/>
            </a:endParaRPr>
          </a:p>
        </p:txBody>
      </p:sp>
      <p:cxnSp>
        <p:nvCxnSpPr>
          <p:cNvPr id="1555" name="Google Shape;1555;p71"/>
          <p:cNvCxnSpPr>
            <a:stCxn id="1548" idx="3"/>
            <a:endCxn id="1553" idx="1"/>
          </p:cNvCxnSpPr>
          <p:nvPr/>
        </p:nvCxnSpPr>
        <p:spPr>
          <a:xfrm>
            <a:off x="1706325" y="2775733"/>
            <a:ext cx="292800" cy="600"/>
          </a:xfrm>
          <a:prstGeom prst="bentConnector3">
            <a:avLst>
              <a:gd name="adj1" fmla="val 50021"/>
            </a:avLst>
          </a:prstGeom>
          <a:noFill/>
          <a:ln w="9525" cap="flat" cmpd="sng">
            <a:solidFill>
              <a:schemeClr val="dk2"/>
            </a:solidFill>
            <a:prstDash val="solid"/>
            <a:round/>
            <a:headEnd type="none" w="med" len="med"/>
            <a:tailEnd type="stealth" w="med" len="med"/>
          </a:ln>
        </p:spPr>
      </p:cxnSp>
      <p:sp>
        <p:nvSpPr>
          <p:cNvPr id="1556" name="Google Shape;1556;p71"/>
          <p:cNvSpPr txBox="1"/>
          <p:nvPr/>
        </p:nvSpPr>
        <p:spPr>
          <a:xfrm>
            <a:off x="2550025" y="1642400"/>
            <a:ext cx="4197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a:ea typeface="Nunito"/>
                <a:cs typeface="Nunito"/>
                <a:sym typeface="Nunito"/>
              </a:rPr>
              <a:t>No</a:t>
            </a:r>
            <a:endParaRPr>
              <a:latin typeface="Nunito"/>
              <a:ea typeface="Nunito"/>
              <a:cs typeface="Nunito"/>
              <a:sym typeface="Nunito"/>
            </a:endParaRPr>
          </a:p>
        </p:txBody>
      </p:sp>
      <p:sp>
        <p:nvSpPr>
          <p:cNvPr id="1557" name="Google Shape;1557;p71"/>
          <p:cNvSpPr txBox="1"/>
          <p:nvPr/>
        </p:nvSpPr>
        <p:spPr>
          <a:xfrm>
            <a:off x="2508775" y="3561925"/>
            <a:ext cx="5022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a:ea typeface="Nunito"/>
                <a:cs typeface="Nunito"/>
                <a:sym typeface="Nunito"/>
              </a:rPr>
              <a:t>Yes</a:t>
            </a:r>
            <a:endParaRPr>
              <a:latin typeface="Nunito"/>
              <a:ea typeface="Nunito"/>
              <a:cs typeface="Nunito"/>
              <a:sym typeface="Nunito"/>
            </a:endParaRPr>
          </a:p>
        </p:txBody>
      </p:sp>
      <p:cxnSp>
        <p:nvCxnSpPr>
          <p:cNvPr id="1558" name="Google Shape;1558;p71"/>
          <p:cNvCxnSpPr>
            <a:stCxn id="1553" idx="2"/>
            <a:endCxn id="1549" idx="2"/>
          </p:cNvCxnSpPr>
          <p:nvPr/>
        </p:nvCxnSpPr>
        <p:spPr>
          <a:xfrm rot="-5400000">
            <a:off x="3630500" y="2435825"/>
            <a:ext cx="545700" cy="1924500"/>
          </a:xfrm>
          <a:prstGeom prst="bentConnector3">
            <a:avLst>
              <a:gd name="adj1" fmla="val -43637"/>
            </a:avLst>
          </a:prstGeom>
          <a:noFill/>
          <a:ln w="9525" cap="flat" cmpd="sng">
            <a:solidFill>
              <a:schemeClr val="dk2"/>
            </a:solidFill>
            <a:prstDash val="solid"/>
            <a:round/>
            <a:headEnd type="none" w="med" len="med"/>
            <a:tailEnd type="stealth" w="med" len="med"/>
          </a:ln>
        </p:spPr>
      </p:cxnSp>
      <p:sp>
        <p:nvSpPr>
          <p:cNvPr id="1559" name="Google Shape;1559;p71"/>
          <p:cNvSpPr/>
          <p:nvPr/>
        </p:nvSpPr>
        <p:spPr>
          <a:xfrm>
            <a:off x="5834975" y="1885225"/>
            <a:ext cx="1976100" cy="1790400"/>
          </a:xfrm>
          <a:prstGeom prst="diamond">
            <a:avLst/>
          </a:prstGeom>
          <a:solidFill>
            <a:srgbClr val="CC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600">
                <a:solidFill>
                  <a:schemeClr val="dk1"/>
                </a:solidFill>
                <a:latin typeface="Nunito"/>
                <a:ea typeface="Nunito"/>
                <a:cs typeface="Nunito"/>
                <a:sym typeface="Nunito"/>
              </a:rPr>
              <a:t> </a:t>
            </a:r>
            <a:r>
              <a:rPr lang="en-US">
                <a:solidFill>
                  <a:schemeClr val="dk1"/>
                </a:solidFill>
                <a:latin typeface="Nunito"/>
                <a:ea typeface="Nunito"/>
                <a:cs typeface="Nunito"/>
                <a:sym typeface="Nunito"/>
              </a:rPr>
              <a:t>Receive Exception</a:t>
            </a:r>
            <a:endParaRPr>
              <a:solidFill>
                <a:schemeClr val="dk1"/>
              </a:solidFill>
              <a:latin typeface="Nunito"/>
              <a:ea typeface="Nunito"/>
              <a:cs typeface="Nunito"/>
              <a:sym typeface="Nunito"/>
            </a:endParaRPr>
          </a:p>
          <a:p>
            <a:pPr marL="0" lvl="0" indent="0" algn="ctr" rtl="0">
              <a:spcBef>
                <a:spcPts val="0"/>
              </a:spcBef>
              <a:spcAft>
                <a:spcPts val="0"/>
              </a:spcAft>
              <a:buNone/>
            </a:pPr>
            <a:r>
              <a:rPr lang="en-US">
                <a:solidFill>
                  <a:schemeClr val="dk1"/>
                </a:solidFill>
                <a:latin typeface="Nunito"/>
                <a:ea typeface="Nunito"/>
                <a:cs typeface="Nunito"/>
                <a:sym typeface="Nunito"/>
              </a:rPr>
              <a:t>From Previous Step</a:t>
            </a:r>
            <a:endParaRPr>
              <a:latin typeface="Nunito"/>
              <a:ea typeface="Nunito"/>
              <a:cs typeface="Nunito"/>
              <a:sym typeface="Nunito"/>
            </a:endParaRPr>
          </a:p>
        </p:txBody>
      </p:sp>
      <p:cxnSp>
        <p:nvCxnSpPr>
          <p:cNvPr id="1560" name="Google Shape;1560;p71"/>
          <p:cNvCxnSpPr>
            <a:stCxn id="1549" idx="3"/>
            <a:endCxn id="1559" idx="1"/>
          </p:cNvCxnSpPr>
          <p:nvPr/>
        </p:nvCxnSpPr>
        <p:spPr>
          <a:xfrm>
            <a:off x="5590926" y="2780433"/>
            <a:ext cx="243900" cy="600"/>
          </a:xfrm>
          <a:prstGeom prst="bentConnector3">
            <a:avLst>
              <a:gd name="adj1" fmla="val 50031"/>
            </a:avLst>
          </a:prstGeom>
          <a:noFill/>
          <a:ln w="9525" cap="flat" cmpd="sng">
            <a:solidFill>
              <a:schemeClr val="dk2"/>
            </a:solidFill>
            <a:prstDash val="solid"/>
            <a:round/>
            <a:headEnd type="none" w="med" len="med"/>
            <a:tailEnd type="triangle" w="med" len="med"/>
          </a:ln>
        </p:spPr>
      </p:cxnSp>
      <p:sp>
        <p:nvSpPr>
          <p:cNvPr id="1561" name="Google Shape;1561;p71"/>
          <p:cNvSpPr txBox="1"/>
          <p:nvPr/>
        </p:nvSpPr>
        <p:spPr>
          <a:xfrm>
            <a:off x="7719163" y="2340775"/>
            <a:ext cx="4197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a:ea typeface="Nunito"/>
                <a:cs typeface="Nunito"/>
                <a:sym typeface="Nunito"/>
              </a:rPr>
              <a:t>No</a:t>
            </a:r>
            <a:endParaRPr>
              <a:latin typeface="Nunito"/>
              <a:ea typeface="Nunito"/>
              <a:cs typeface="Nunito"/>
              <a:sym typeface="Nunito"/>
            </a:endParaRPr>
          </a:p>
        </p:txBody>
      </p:sp>
      <p:sp>
        <p:nvSpPr>
          <p:cNvPr id="1562" name="Google Shape;1562;p71"/>
          <p:cNvSpPr txBox="1"/>
          <p:nvPr/>
        </p:nvSpPr>
        <p:spPr>
          <a:xfrm>
            <a:off x="6424300" y="3605350"/>
            <a:ext cx="4977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a:ea typeface="Nunito"/>
                <a:cs typeface="Nunito"/>
                <a:sym typeface="Nunito"/>
              </a:rPr>
              <a:t>Yes</a:t>
            </a:r>
            <a:endParaRPr>
              <a:latin typeface="Nunito"/>
              <a:ea typeface="Nunito"/>
              <a:cs typeface="Nunito"/>
              <a:sym typeface="Nunito"/>
            </a:endParaRPr>
          </a:p>
        </p:txBody>
      </p:sp>
      <p:cxnSp>
        <p:nvCxnSpPr>
          <p:cNvPr id="1563" name="Google Shape;1563;p71"/>
          <p:cNvCxnSpPr>
            <a:stCxn id="1559" idx="2"/>
            <a:endCxn id="1550" idx="2"/>
          </p:cNvCxnSpPr>
          <p:nvPr/>
        </p:nvCxnSpPr>
        <p:spPr>
          <a:xfrm rot="-5400000">
            <a:off x="8668325" y="1275325"/>
            <a:ext cx="555000" cy="4245600"/>
          </a:xfrm>
          <a:prstGeom prst="bentConnector3">
            <a:avLst>
              <a:gd name="adj1" fmla="val -42905"/>
            </a:avLst>
          </a:prstGeom>
          <a:noFill/>
          <a:ln w="9525" cap="flat" cmpd="sng">
            <a:solidFill>
              <a:schemeClr val="dk2"/>
            </a:solidFill>
            <a:prstDash val="solid"/>
            <a:round/>
            <a:headEnd type="none" w="med" len="med"/>
            <a:tailEnd type="stealth" w="med" len="med"/>
          </a:ln>
        </p:spPr>
      </p:cxnSp>
      <p:sp>
        <p:nvSpPr>
          <p:cNvPr id="1564" name="Google Shape;1564;p71"/>
          <p:cNvSpPr txBox="1"/>
          <p:nvPr/>
        </p:nvSpPr>
        <p:spPr>
          <a:xfrm>
            <a:off x="8743275" y="1278725"/>
            <a:ext cx="31929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latin typeface="Nunito"/>
                <a:ea typeface="Nunito"/>
                <a:cs typeface="Nunito"/>
                <a:sym typeface="Nunito"/>
              </a:rPr>
              <a:t>Display the data error message</a:t>
            </a:r>
            <a:endParaRPr b="1">
              <a:latin typeface="Nunito"/>
              <a:ea typeface="Nunito"/>
              <a:cs typeface="Nunito"/>
              <a:sym typeface="Nunito"/>
            </a:endParaRPr>
          </a:p>
        </p:txBody>
      </p:sp>
      <p:sp>
        <p:nvSpPr>
          <p:cNvPr id="1565" name="Google Shape;1565;p71"/>
          <p:cNvSpPr txBox="1"/>
          <p:nvPr/>
        </p:nvSpPr>
        <p:spPr>
          <a:xfrm>
            <a:off x="3654500" y="3910000"/>
            <a:ext cx="12111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latin typeface="Nunito"/>
                <a:ea typeface="Nunito"/>
                <a:cs typeface="Nunito"/>
                <a:sym typeface="Nunito"/>
              </a:rPr>
              <a:t>Send Data</a:t>
            </a:r>
            <a:endParaRPr b="1">
              <a:latin typeface="Nunito"/>
              <a:ea typeface="Nunito"/>
              <a:cs typeface="Nunito"/>
              <a:sym typeface="Nunito"/>
            </a:endParaRPr>
          </a:p>
        </p:txBody>
      </p:sp>
      <p:cxnSp>
        <p:nvCxnSpPr>
          <p:cNvPr id="1566" name="Google Shape;1566;p71"/>
          <p:cNvCxnSpPr>
            <a:stCxn id="1567" idx="3"/>
            <a:endCxn id="1550" idx="1"/>
          </p:cNvCxnSpPr>
          <p:nvPr/>
        </p:nvCxnSpPr>
        <p:spPr>
          <a:xfrm rot="10800000" flipH="1">
            <a:off x="9989025" y="2778025"/>
            <a:ext cx="354300" cy="2700"/>
          </a:xfrm>
          <a:prstGeom prst="bentConnector3">
            <a:avLst>
              <a:gd name="adj1" fmla="val 49996"/>
            </a:avLst>
          </a:prstGeom>
          <a:noFill/>
          <a:ln w="9525" cap="flat" cmpd="sng">
            <a:solidFill>
              <a:schemeClr val="dk2"/>
            </a:solidFill>
            <a:prstDash val="solid"/>
            <a:round/>
            <a:headEnd type="none" w="med" len="med"/>
            <a:tailEnd type="stealth" w="med" len="med"/>
          </a:ln>
        </p:spPr>
      </p:cxnSp>
      <p:sp>
        <p:nvSpPr>
          <p:cNvPr id="1568" name="Google Shape;1568;p71"/>
          <p:cNvSpPr txBox="1"/>
          <p:nvPr/>
        </p:nvSpPr>
        <p:spPr>
          <a:xfrm>
            <a:off x="9538275" y="3120463"/>
            <a:ext cx="14505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latin typeface="Nunito"/>
                <a:ea typeface="Nunito"/>
                <a:cs typeface="Nunito"/>
                <a:sym typeface="Nunito"/>
              </a:rPr>
              <a:t>Display Report</a:t>
            </a:r>
            <a:endParaRPr b="1">
              <a:latin typeface="Nunito"/>
              <a:ea typeface="Nunito"/>
              <a:cs typeface="Nunito"/>
              <a:sym typeface="Nunito"/>
            </a:endParaRPr>
          </a:p>
        </p:txBody>
      </p:sp>
      <p:sp>
        <p:nvSpPr>
          <p:cNvPr id="1567" name="Google Shape;1567;p71"/>
          <p:cNvSpPr/>
          <p:nvPr/>
        </p:nvSpPr>
        <p:spPr>
          <a:xfrm>
            <a:off x="8012925" y="1885525"/>
            <a:ext cx="1976100" cy="1790400"/>
          </a:xfrm>
          <a:prstGeom prst="diamond">
            <a:avLst/>
          </a:prstGeom>
          <a:solidFill>
            <a:srgbClr val="CCCCCC"/>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a:latin typeface="Nunito"/>
                <a:ea typeface="Nunito"/>
                <a:cs typeface="Nunito"/>
                <a:sym typeface="Nunito"/>
              </a:rPr>
              <a:t>Display Reports</a:t>
            </a:r>
            <a:endParaRPr sz="1600">
              <a:latin typeface="Nunito"/>
              <a:ea typeface="Nunito"/>
              <a:cs typeface="Nunito"/>
              <a:sym typeface="Nunito"/>
            </a:endParaRPr>
          </a:p>
          <a:p>
            <a:pPr marL="0" lvl="0" indent="0" algn="ctr" rtl="0">
              <a:spcBef>
                <a:spcPts val="0"/>
              </a:spcBef>
              <a:spcAft>
                <a:spcPts val="0"/>
              </a:spcAft>
              <a:buClr>
                <a:schemeClr val="dk1"/>
              </a:buClr>
              <a:buSzPts val="1100"/>
              <a:buFont typeface="Arial"/>
              <a:buNone/>
            </a:pPr>
            <a:r>
              <a:rPr lang="en-US" sz="1600">
                <a:latin typeface="Nunito"/>
                <a:ea typeface="Nunito"/>
                <a:cs typeface="Nunito"/>
                <a:sym typeface="Nunito"/>
              </a:rPr>
              <a:t>Success</a:t>
            </a:r>
            <a:endParaRPr sz="1600">
              <a:latin typeface="Nunito"/>
              <a:ea typeface="Nunito"/>
              <a:cs typeface="Nunito"/>
              <a:sym typeface="Nunito"/>
            </a:endParaRPr>
          </a:p>
        </p:txBody>
      </p:sp>
      <p:cxnSp>
        <p:nvCxnSpPr>
          <p:cNvPr id="1569" name="Google Shape;1569;p71"/>
          <p:cNvCxnSpPr>
            <a:stCxn id="1559" idx="3"/>
            <a:endCxn id="1567" idx="1"/>
          </p:cNvCxnSpPr>
          <p:nvPr/>
        </p:nvCxnSpPr>
        <p:spPr>
          <a:xfrm>
            <a:off x="7811075" y="2780425"/>
            <a:ext cx="201900" cy="600"/>
          </a:xfrm>
          <a:prstGeom prst="bentConnector3">
            <a:avLst>
              <a:gd name="adj1" fmla="val 49988"/>
            </a:avLst>
          </a:prstGeom>
          <a:noFill/>
          <a:ln w="9525" cap="flat" cmpd="sng">
            <a:solidFill>
              <a:schemeClr val="dk2"/>
            </a:solidFill>
            <a:prstDash val="solid"/>
            <a:round/>
            <a:headEnd type="none" w="med" len="med"/>
            <a:tailEnd type="stealth" w="med" len="med"/>
          </a:ln>
        </p:spPr>
      </p:cxnSp>
      <p:sp>
        <p:nvSpPr>
          <p:cNvPr id="1570" name="Google Shape;1570;p71"/>
          <p:cNvSpPr txBox="1"/>
          <p:nvPr/>
        </p:nvSpPr>
        <p:spPr>
          <a:xfrm>
            <a:off x="9917327" y="2434750"/>
            <a:ext cx="4977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a:ea typeface="Nunito"/>
                <a:cs typeface="Nunito"/>
                <a:sym typeface="Nunito"/>
              </a:rPr>
              <a:t>Yes</a:t>
            </a:r>
            <a:endParaRPr>
              <a:latin typeface="Nunito"/>
              <a:ea typeface="Nunito"/>
              <a:cs typeface="Nunito"/>
              <a:sym typeface="Nunito"/>
            </a:endParaRPr>
          </a:p>
        </p:txBody>
      </p:sp>
      <p:cxnSp>
        <p:nvCxnSpPr>
          <p:cNvPr id="1571" name="Google Shape;1571;p71"/>
          <p:cNvCxnSpPr>
            <a:stCxn id="1567" idx="0"/>
            <a:endCxn id="1550" idx="0"/>
          </p:cNvCxnSpPr>
          <p:nvPr/>
        </p:nvCxnSpPr>
        <p:spPr>
          <a:xfrm rot="-5400000" flipH="1">
            <a:off x="9759675" y="1126825"/>
            <a:ext cx="550200" cy="2067600"/>
          </a:xfrm>
          <a:prstGeom prst="bentConnector3">
            <a:avLst>
              <a:gd name="adj1" fmla="val -43280"/>
            </a:avLst>
          </a:prstGeom>
          <a:noFill/>
          <a:ln w="9525" cap="flat" cmpd="sng">
            <a:solidFill>
              <a:schemeClr val="dk2"/>
            </a:solidFill>
            <a:prstDash val="solid"/>
            <a:round/>
            <a:headEnd type="none" w="med" len="med"/>
            <a:tailEnd type="stealth" w="med" len="med"/>
          </a:ln>
        </p:spPr>
      </p:cxnSp>
      <p:sp>
        <p:nvSpPr>
          <p:cNvPr id="1572" name="Google Shape;1572;p71"/>
          <p:cNvSpPr txBox="1"/>
          <p:nvPr/>
        </p:nvSpPr>
        <p:spPr>
          <a:xfrm>
            <a:off x="8652363" y="1621663"/>
            <a:ext cx="419700" cy="39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Nunito"/>
                <a:ea typeface="Nunito"/>
                <a:cs typeface="Nunito"/>
                <a:sym typeface="Nunito"/>
              </a:rPr>
              <a:t>No</a:t>
            </a:r>
            <a:endParaRPr>
              <a:latin typeface="Nunito"/>
              <a:ea typeface="Nunito"/>
              <a:cs typeface="Nunito"/>
              <a:sym typeface="Nunito"/>
            </a:endParaRPr>
          </a:p>
        </p:txBody>
      </p:sp>
      <p:sp>
        <p:nvSpPr>
          <p:cNvPr id="1573" name="Google Shape;1573;p71"/>
          <p:cNvSpPr txBox="1"/>
          <p:nvPr/>
        </p:nvSpPr>
        <p:spPr>
          <a:xfrm>
            <a:off x="216125" y="4496525"/>
            <a:ext cx="9661500" cy="2224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b="1">
                <a:solidFill>
                  <a:schemeClr val="dk1"/>
                </a:solidFill>
                <a:latin typeface="Nunito"/>
                <a:ea typeface="Nunito"/>
                <a:cs typeface="Nunito"/>
                <a:sym typeface="Nunito"/>
              </a:rPr>
              <a:t>Scheduling Admin Examples in Major I/O Exceptions that might crash the system</a:t>
            </a:r>
            <a:r>
              <a:rPr lang="en-US" b="1" baseline="30000">
                <a:solidFill>
                  <a:schemeClr val="dk1"/>
                </a:solidFill>
                <a:latin typeface="Nunito"/>
                <a:ea typeface="Nunito"/>
                <a:cs typeface="Nunito"/>
                <a:sym typeface="Nunito"/>
              </a:rPr>
              <a:t>21</a:t>
            </a:r>
            <a:r>
              <a:rPr lang="en-US" b="1">
                <a:solidFill>
                  <a:schemeClr val="dk1"/>
                </a:solidFill>
                <a:latin typeface="Nunito"/>
                <a:ea typeface="Nunito"/>
                <a:cs typeface="Nunito"/>
                <a:sym typeface="Nunito"/>
              </a:rPr>
              <a:t>:</a:t>
            </a:r>
            <a:endParaRPr b="1">
              <a:solidFill>
                <a:schemeClr val="dk1"/>
              </a:solidFill>
              <a:latin typeface="Nunito"/>
              <a:ea typeface="Nunito"/>
              <a:cs typeface="Nunito"/>
              <a:sym typeface="Nunito"/>
            </a:endParaRPr>
          </a:p>
          <a:p>
            <a:pPr marL="457200" lvl="0" indent="-317500" algn="l" rtl="0">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When the admin trying to write the customer insurance information file, but database memory space was no longer available.</a:t>
            </a:r>
            <a:endParaRPr>
              <a:solidFill>
                <a:schemeClr val="dk1"/>
              </a:solidFill>
              <a:latin typeface="Nunito"/>
              <a:ea typeface="Nunito"/>
              <a:cs typeface="Nunito"/>
              <a:sym typeface="Nunito"/>
            </a:endParaRPr>
          </a:p>
          <a:p>
            <a:pPr marL="457200" lvl="0" indent="-317500" algn="l" rtl="0">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In the process of scheduling, the reading action of network file fails to connect. </a:t>
            </a:r>
            <a:endParaRPr>
              <a:solidFill>
                <a:schemeClr val="dk1"/>
              </a:solidFill>
              <a:latin typeface="Nunito"/>
              <a:ea typeface="Nunito"/>
              <a:cs typeface="Nunito"/>
              <a:sym typeface="Nunito"/>
            </a:endParaRPr>
          </a:p>
          <a:p>
            <a:pPr marL="457200" lvl="0" indent="-317500" algn="l" rtl="0">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The system uses a stream to read the patient appointment data, but one process closes the stream immediately.</a:t>
            </a:r>
            <a:endParaRPr>
              <a:solidFill>
                <a:schemeClr val="dk1"/>
              </a:solidFill>
              <a:latin typeface="Nunito"/>
              <a:ea typeface="Nunito"/>
              <a:cs typeface="Nunito"/>
              <a:sym typeface="Nunito"/>
            </a:endParaRPr>
          </a:p>
          <a:p>
            <a:pPr marL="457200" lvl="0" indent="-317500" algn="l" rtl="0">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The scheduling admin tries to assign specific surgeon for the patient, but the account doesn’t have permission to accomplish the task.</a:t>
            </a:r>
            <a:endParaRPr>
              <a:solidFill>
                <a:schemeClr val="dk1"/>
              </a:solidFill>
              <a:latin typeface="Nunito"/>
              <a:ea typeface="Nunito"/>
              <a:cs typeface="Nunito"/>
              <a:sym typeface="Nunito"/>
            </a:endParaRPr>
          </a:p>
        </p:txBody>
      </p:sp>
      <p:sp>
        <p:nvSpPr>
          <p:cNvPr id="1574" name="Google Shape;1574;p71"/>
          <p:cNvSpPr txBox="1"/>
          <p:nvPr/>
        </p:nvSpPr>
        <p:spPr>
          <a:xfrm>
            <a:off x="255825" y="64139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r>
              <a:rPr lang="en-US" sz="900">
                <a:solidFill>
                  <a:srgbClr val="3A3F50"/>
                </a:solidFill>
                <a:latin typeface="Nunito Light"/>
                <a:ea typeface="Nunito Light"/>
                <a:cs typeface="Nunito Light"/>
                <a:sym typeface="Nunito Light"/>
              </a:rPr>
              <a:t>[21] Adapted from Java - What throws an IOException. (n.d.). Retrieved from https://stackoverflow.com/questions/13216148/java-what-throws-an-ioexception</a:t>
            </a:r>
            <a:endParaRPr sz="1200">
              <a:solidFill>
                <a:schemeClr val="dk1"/>
              </a:solidFill>
              <a:latin typeface="Nunito Light"/>
              <a:ea typeface="Nunito Light"/>
              <a:cs typeface="Nunito Light"/>
              <a:sym typeface="Nunito Light"/>
            </a:endParaRPr>
          </a:p>
        </p:txBody>
      </p:sp>
      <p:sp>
        <p:nvSpPr>
          <p:cNvPr id="1575" name="Google Shape;1575;p71"/>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1" name="Shape 372"/>
        <p:cNvGrpSpPr/>
        <p:nvPr/>
      </p:nvGrpSpPr>
      <p:grpSpPr>
        <a:xfrm>
          <a:off x="0" y="0"/>
          <a:ext cx="0" cy="0"/>
          <a:chOff x="0" y="0"/>
          <a:chExt cx="0" cy="0"/>
        </a:xfrm>
      </p:grpSpPr>
      <p:grpSp>
        <p:nvGrpSpPr>
          <p:cNvPr id="373" name="Google Shape;373;p36"/>
          <p:cNvGrpSpPr/>
          <p:nvPr/>
        </p:nvGrpSpPr>
        <p:grpSpPr>
          <a:xfrm>
            <a:off x="0" y="380052"/>
            <a:ext cx="12191722" cy="403228"/>
            <a:chOff x="0" y="6075349"/>
            <a:chExt cx="11260480" cy="372428"/>
          </a:xfrm>
        </p:grpSpPr>
        <p:sp>
          <p:nvSpPr>
            <p:cNvPr id="374" name="Google Shape;374;p36"/>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5" name="Google Shape;375;p36"/>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6" name="Google Shape;376;p36"/>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7" name="Google Shape;377;p36"/>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8" name="Google Shape;378;p36"/>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79" name="Google Shape;379;p36"/>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380" name="Google Shape;380;p36"/>
          <p:cNvGrpSpPr/>
          <p:nvPr/>
        </p:nvGrpSpPr>
        <p:grpSpPr>
          <a:xfrm>
            <a:off x="0" y="6074411"/>
            <a:ext cx="12191722" cy="403228"/>
            <a:chOff x="0" y="6075349"/>
            <a:chExt cx="11260480" cy="372428"/>
          </a:xfrm>
        </p:grpSpPr>
        <p:sp>
          <p:nvSpPr>
            <p:cNvPr id="381" name="Google Shape;381;p36"/>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2" name="Google Shape;382;p36"/>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3" name="Google Shape;383;p36"/>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4" name="Google Shape;384;p36"/>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5" name="Google Shape;385;p36"/>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6" name="Google Shape;386;p36"/>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387" name="Google Shape;387;p36"/>
          <p:cNvGrpSpPr/>
          <p:nvPr/>
        </p:nvGrpSpPr>
        <p:grpSpPr>
          <a:xfrm>
            <a:off x="7512038" y="-27705"/>
            <a:ext cx="4679962" cy="6880241"/>
            <a:chOff x="7512038" y="-27705"/>
            <a:chExt cx="4679962" cy="6880241"/>
          </a:xfrm>
        </p:grpSpPr>
        <p:sp>
          <p:nvSpPr>
            <p:cNvPr id="388" name="Google Shape;388;p36"/>
            <p:cNvSpPr/>
            <p:nvPr/>
          </p:nvSpPr>
          <p:spPr>
            <a:xfrm flipH="1">
              <a:off x="8822658" y="4668962"/>
              <a:ext cx="2666423" cy="2183348"/>
            </a:xfrm>
            <a:custGeom>
              <a:avLst/>
              <a:gdLst/>
              <a:ahLst/>
              <a:cxnLst/>
              <a:rect l="l" t="t" r="r" b="b"/>
              <a:pathLst>
                <a:path w="2666423" h="2183348" extrusionOk="0">
                  <a:moveTo>
                    <a:pt x="2278552" y="156"/>
                  </a:moveTo>
                  <a:cubicBezTo>
                    <a:pt x="2265352" y="-109"/>
                    <a:pt x="2255605" y="-35"/>
                    <a:pt x="2250485" y="359"/>
                  </a:cubicBezTo>
                  <a:cubicBezTo>
                    <a:pt x="2144940" y="8235"/>
                    <a:pt x="2037817" y="16112"/>
                    <a:pt x="1930695" y="22415"/>
                  </a:cubicBezTo>
                  <a:cubicBezTo>
                    <a:pt x="1903914" y="23988"/>
                    <a:pt x="1877135" y="22415"/>
                    <a:pt x="1856654" y="42893"/>
                  </a:cubicBezTo>
                  <a:cubicBezTo>
                    <a:pt x="1855079" y="50770"/>
                    <a:pt x="245098" y="33441"/>
                    <a:pt x="241947" y="41317"/>
                  </a:cubicBezTo>
                  <a:cubicBezTo>
                    <a:pt x="180509" y="173644"/>
                    <a:pt x="182085" y="354807"/>
                    <a:pt x="164756" y="496586"/>
                  </a:cubicBezTo>
                  <a:cubicBezTo>
                    <a:pt x="128525" y="795897"/>
                    <a:pt x="98591" y="1096785"/>
                    <a:pt x="70237" y="1396096"/>
                  </a:cubicBezTo>
                  <a:lnTo>
                    <a:pt x="0" y="2183348"/>
                  </a:lnTo>
                  <a:lnTo>
                    <a:pt x="2666423" y="2183348"/>
                  </a:lnTo>
                  <a:lnTo>
                    <a:pt x="2666248" y="2138454"/>
                  </a:lnTo>
                  <a:cubicBezTo>
                    <a:pt x="2662506" y="1177201"/>
                    <a:pt x="2658297" y="82179"/>
                    <a:pt x="2660070" y="61798"/>
                  </a:cubicBezTo>
                  <a:cubicBezTo>
                    <a:pt x="2632501" y="20446"/>
                    <a:pt x="2370949" y="2009"/>
                    <a:pt x="2278552" y="1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89" name="Google Shape;389;p36"/>
            <p:cNvSpPr/>
            <p:nvPr/>
          </p:nvSpPr>
          <p:spPr>
            <a:xfrm flipH="1">
              <a:off x="9107378" y="154440"/>
              <a:ext cx="1717432" cy="4537801"/>
            </a:xfrm>
            <a:custGeom>
              <a:avLst/>
              <a:gdLst/>
              <a:ahLst/>
              <a:cxnLst/>
              <a:rect l="l" t="t" r="r" b="b"/>
              <a:pathLst>
                <a:path w="747522" h="1975104" extrusionOk="0">
                  <a:moveTo>
                    <a:pt x="750892" y="1914068"/>
                  </a:moveTo>
                  <a:cubicBezTo>
                    <a:pt x="750206" y="1900352"/>
                    <a:pt x="745405" y="1810512"/>
                    <a:pt x="743348" y="1778279"/>
                  </a:cubicBezTo>
                  <a:cubicBezTo>
                    <a:pt x="739919" y="1715186"/>
                    <a:pt x="675454" y="1010183"/>
                    <a:pt x="669967" y="969721"/>
                  </a:cubicBezTo>
                  <a:cubicBezTo>
                    <a:pt x="648022" y="801700"/>
                    <a:pt x="597273" y="635737"/>
                    <a:pt x="565726" y="469087"/>
                  </a:cubicBezTo>
                  <a:cubicBezTo>
                    <a:pt x="547895" y="375133"/>
                    <a:pt x="518406" y="100127"/>
                    <a:pt x="518406" y="98069"/>
                  </a:cubicBezTo>
                  <a:cubicBezTo>
                    <a:pt x="514977" y="93955"/>
                    <a:pt x="517034" y="86411"/>
                    <a:pt x="508804" y="85725"/>
                  </a:cubicBezTo>
                  <a:cubicBezTo>
                    <a:pt x="499203" y="90526"/>
                    <a:pt x="496460" y="100127"/>
                    <a:pt x="491659" y="107671"/>
                  </a:cubicBezTo>
                  <a:cubicBezTo>
                    <a:pt x="471085" y="145390"/>
                    <a:pt x="427880" y="224257"/>
                    <a:pt x="409363" y="263347"/>
                  </a:cubicBezTo>
                  <a:cubicBezTo>
                    <a:pt x="402505" y="277063"/>
                    <a:pt x="381246" y="272948"/>
                    <a:pt x="357243" y="269519"/>
                  </a:cubicBezTo>
                  <a:cubicBezTo>
                    <a:pt x="351070" y="269519"/>
                    <a:pt x="178249" y="119329"/>
                    <a:pt x="102125" y="59665"/>
                  </a:cubicBezTo>
                  <a:cubicBezTo>
                    <a:pt x="81551" y="43891"/>
                    <a:pt x="64406" y="28804"/>
                    <a:pt x="67835" y="0"/>
                  </a:cubicBezTo>
                  <a:cubicBezTo>
                    <a:pt x="42460" y="3429"/>
                    <a:pt x="21886" y="9601"/>
                    <a:pt x="17772" y="43205"/>
                  </a:cubicBezTo>
                  <a:cubicBezTo>
                    <a:pt x="17086" y="71323"/>
                    <a:pt x="6799" y="76124"/>
                    <a:pt x="1312" y="95326"/>
                  </a:cubicBezTo>
                  <a:cubicBezTo>
                    <a:pt x="-5546" y="117958"/>
                    <a:pt x="15714" y="122758"/>
                    <a:pt x="36288" y="135788"/>
                  </a:cubicBezTo>
                  <a:cubicBezTo>
                    <a:pt x="59605" y="150876"/>
                    <a:pt x="76750" y="190652"/>
                    <a:pt x="93895" y="211912"/>
                  </a:cubicBezTo>
                  <a:cubicBezTo>
                    <a:pt x="199509" y="341528"/>
                    <a:pt x="315409" y="719404"/>
                    <a:pt x="323638" y="756437"/>
                  </a:cubicBezTo>
                  <a:cubicBezTo>
                    <a:pt x="340098" y="831875"/>
                    <a:pt x="355185" y="907999"/>
                    <a:pt x="368901" y="984809"/>
                  </a:cubicBezTo>
                  <a:cubicBezTo>
                    <a:pt x="386046" y="1076706"/>
                    <a:pt x="401820" y="1168603"/>
                    <a:pt x="415536" y="1261186"/>
                  </a:cubicBezTo>
                  <a:cubicBezTo>
                    <a:pt x="436110" y="1398346"/>
                    <a:pt x="448454" y="1536878"/>
                    <a:pt x="458055" y="1675409"/>
                  </a:cubicBezTo>
                  <a:cubicBezTo>
                    <a:pt x="464227" y="1763878"/>
                    <a:pt x="468342" y="1853032"/>
                    <a:pt x="472457" y="1942186"/>
                  </a:cubicBezTo>
                  <a:cubicBezTo>
                    <a:pt x="473143" y="1954530"/>
                    <a:pt x="460113" y="1974418"/>
                    <a:pt x="474514" y="1981276"/>
                  </a:cubicBezTo>
                  <a:cubicBezTo>
                    <a:pt x="480687" y="1984019"/>
                    <a:pt x="656251" y="1973732"/>
                    <a:pt x="713173" y="1971675"/>
                  </a:cubicBezTo>
                  <a:cubicBezTo>
                    <a:pt x="718659" y="1971675"/>
                    <a:pt x="740605" y="1973047"/>
                    <a:pt x="746091" y="1970303"/>
                  </a:cubicBezTo>
                  <a:cubicBezTo>
                    <a:pt x="757750" y="1964817"/>
                    <a:pt x="752263" y="1925726"/>
                    <a:pt x="750892" y="1914068"/>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0" name="Google Shape;390;p36"/>
            <p:cNvSpPr/>
            <p:nvPr/>
          </p:nvSpPr>
          <p:spPr>
            <a:xfrm flipH="1">
              <a:off x="9550182" y="-27705"/>
              <a:ext cx="1130709" cy="811931"/>
            </a:xfrm>
            <a:custGeom>
              <a:avLst/>
              <a:gdLst/>
              <a:ahLst/>
              <a:cxnLst/>
              <a:rect l="l" t="t" r="r" b="b"/>
              <a:pathLst>
                <a:path w="1130709" h="811931" extrusionOk="0">
                  <a:moveTo>
                    <a:pt x="1130709" y="0"/>
                  </a:moveTo>
                  <a:lnTo>
                    <a:pt x="28840" y="0"/>
                  </a:lnTo>
                  <a:lnTo>
                    <a:pt x="27423" y="11472"/>
                  </a:lnTo>
                  <a:cubicBezTo>
                    <a:pt x="14162" y="106899"/>
                    <a:pt x="-1099" y="168558"/>
                    <a:pt x="871" y="185295"/>
                  </a:cubicBezTo>
                  <a:cubicBezTo>
                    <a:pt x="-5432" y="248308"/>
                    <a:pt x="22925" y="290843"/>
                    <a:pt x="71760" y="328650"/>
                  </a:cubicBezTo>
                  <a:cubicBezTo>
                    <a:pt x="226141" y="449951"/>
                    <a:pt x="385250" y="569674"/>
                    <a:pt x="536481" y="694126"/>
                  </a:cubicBezTo>
                  <a:cubicBezTo>
                    <a:pt x="560111" y="713029"/>
                    <a:pt x="654631" y="785494"/>
                    <a:pt x="676685" y="804399"/>
                  </a:cubicBezTo>
                  <a:cubicBezTo>
                    <a:pt x="689287" y="812276"/>
                    <a:pt x="790107" y="831178"/>
                    <a:pt x="829490" y="747687"/>
                  </a:cubicBezTo>
                  <a:cubicBezTo>
                    <a:pt x="889354" y="621661"/>
                    <a:pt x="949215" y="527141"/>
                    <a:pt x="1020105" y="405841"/>
                  </a:cubicBezTo>
                  <a:cubicBezTo>
                    <a:pt x="1020105" y="396388"/>
                    <a:pt x="938189" y="327074"/>
                    <a:pt x="1002776" y="240431"/>
                  </a:cubicBezTo>
                  <a:cubicBezTo>
                    <a:pt x="1034676" y="197898"/>
                    <a:pt x="1069038" y="134491"/>
                    <a:pt x="1102858" y="62691"/>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1" name="Google Shape;391;p36"/>
            <p:cNvSpPr/>
            <p:nvPr/>
          </p:nvSpPr>
          <p:spPr>
            <a:xfrm flipH="1">
              <a:off x="9665356" y="-3092"/>
              <a:ext cx="803569" cy="787813"/>
            </a:xfrm>
            <a:custGeom>
              <a:avLst/>
              <a:gdLst/>
              <a:ahLst/>
              <a:cxnLst/>
              <a:rect l="l" t="t" r="r" b="b"/>
              <a:pathLst>
                <a:path w="349758" h="342900" extrusionOk="0">
                  <a:moveTo>
                    <a:pt x="351815" y="165278"/>
                  </a:moveTo>
                  <a:cubicBezTo>
                    <a:pt x="320954" y="218084"/>
                    <a:pt x="295580" y="264033"/>
                    <a:pt x="266776" y="317525"/>
                  </a:cubicBezTo>
                  <a:cubicBezTo>
                    <a:pt x="245516" y="353873"/>
                    <a:pt x="215341" y="361417"/>
                    <a:pt x="183794" y="309982"/>
                  </a:cubicBezTo>
                  <a:cubicBezTo>
                    <a:pt x="159791" y="275006"/>
                    <a:pt x="139903" y="242773"/>
                    <a:pt x="121387" y="210541"/>
                  </a:cubicBezTo>
                  <a:cubicBezTo>
                    <a:pt x="84353" y="145390"/>
                    <a:pt x="4115" y="10287"/>
                    <a:pt x="0" y="0"/>
                  </a:cubicBezTo>
                  <a:cubicBezTo>
                    <a:pt x="37719" y="39776"/>
                    <a:pt x="76810" y="66523"/>
                    <a:pt x="111785" y="93955"/>
                  </a:cubicBezTo>
                  <a:cubicBezTo>
                    <a:pt x="183109" y="150876"/>
                    <a:pt x="262661" y="165964"/>
                    <a:pt x="336728" y="106985"/>
                  </a:cubicBezTo>
                  <a:cubicBezTo>
                    <a:pt x="338099" y="160477"/>
                    <a:pt x="351130" y="161849"/>
                    <a:pt x="351815" y="165278"/>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2" name="Google Shape;392;p36"/>
            <p:cNvSpPr/>
            <p:nvPr/>
          </p:nvSpPr>
          <p:spPr>
            <a:xfrm flipH="1">
              <a:off x="7537519" y="5670817"/>
              <a:ext cx="661763" cy="1181719"/>
            </a:xfrm>
            <a:custGeom>
              <a:avLst/>
              <a:gdLst/>
              <a:ahLst/>
              <a:cxnLst/>
              <a:rect l="l" t="t" r="r" b="b"/>
              <a:pathLst>
                <a:path w="288036" h="514350" extrusionOk="0">
                  <a:moveTo>
                    <a:pt x="288211" y="224436"/>
                  </a:moveTo>
                  <a:cubicBezTo>
                    <a:pt x="288211" y="234037"/>
                    <a:pt x="293011" y="275871"/>
                    <a:pt x="288896" y="286843"/>
                  </a:cubicBezTo>
                  <a:cubicBezTo>
                    <a:pt x="253921" y="378741"/>
                    <a:pt x="192199" y="449378"/>
                    <a:pt x="113332" y="504928"/>
                  </a:cubicBezTo>
                  <a:cubicBezTo>
                    <a:pt x="81099" y="527559"/>
                    <a:pt x="61211" y="517272"/>
                    <a:pt x="52981" y="481611"/>
                  </a:cubicBezTo>
                  <a:cubicBezTo>
                    <a:pt x="53667" y="463780"/>
                    <a:pt x="57782" y="452121"/>
                    <a:pt x="61897" y="441148"/>
                  </a:cubicBezTo>
                  <a:cubicBezTo>
                    <a:pt x="63268" y="416460"/>
                    <a:pt x="64640" y="393142"/>
                    <a:pt x="82471" y="380798"/>
                  </a:cubicBezTo>
                  <a:cubicBezTo>
                    <a:pt x="133220" y="345136"/>
                    <a:pt x="172996" y="202490"/>
                    <a:pt x="133906" y="195632"/>
                  </a:cubicBezTo>
                  <a:cubicBezTo>
                    <a:pt x="93443" y="194946"/>
                    <a:pt x="89329" y="213463"/>
                    <a:pt x="87271" y="246381"/>
                  </a:cubicBezTo>
                  <a:cubicBezTo>
                    <a:pt x="84528" y="273813"/>
                    <a:pt x="88643" y="285472"/>
                    <a:pt x="82471" y="303988"/>
                  </a:cubicBezTo>
                  <a:cubicBezTo>
                    <a:pt x="75613" y="333478"/>
                    <a:pt x="68069" y="363653"/>
                    <a:pt x="40637" y="382170"/>
                  </a:cubicBezTo>
                  <a:cubicBezTo>
                    <a:pt x="24178" y="393142"/>
                    <a:pt x="9090" y="398629"/>
                    <a:pt x="1546" y="373254"/>
                  </a:cubicBezTo>
                  <a:cubicBezTo>
                    <a:pt x="-2569" y="341022"/>
                    <a:pt x="2232" y="96191"/>
                    <a:pt x="7718" y="80418"/>
                  </a:cubicBezTo>
                  <a:cubicBezTo>
                    <a:pt x="11833" y="52300"/>
                    <a:pt x="22120" y="26925"/>
                    <a:pt x="42008" y="6351"/>
                  </a:cubicBezTo>
                  <a:cubicBezTo>
                    <a:pt x="48866" y="-1192"/>
                    <a:pt x="57096" y="-507"/>
                    <a:pt x="66011" y="865"/>
                  </a:cubicBezTo>
                  <a:cubicBezTo>
                    <a:pt x="128419" y="9095"/>
                    <a:pt x="190141" y="18010"/>
                    <a:pt x="252549" y="27611"/>
                  </a:cubicBezTo>
                  <a:cubicBezTo>
                    <a:pt x="260093" y="28983"/>
                    <a:pt x="267637" y="31040"/>
                    <a:pt x="272437" y="37898"/>
                  </a:cubicBezTo>
                  <a:cubicBezTo>
                    <a:pt x="277238" y="49557"/>
                    <a:pt x="279981" y="203862"/>
                    <a:pt x="288211" y="224436"/>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3" name="Google Shape;393;p36"/>
            <p:cNvSpPr/>
            <p:nvPr/>
          </p:nvSpPr>
          <p:spPr>
            <a:xfrm flipH="1">
              <a:off x="7565672" y="5211074"/>
              <a:ext cx="582981" cy="551469"/>
            </a:xfrm>
            <a:custGeom>
              <a:avLst/>
              <a:gdLst/>
              <a:ahLst/>
              <a:cxnLst/>
              <a:rect l="l" t="t" r="r" b="b"/>
              <a:pathLst>
                <a:path w="253746" h="240030" extrusionOk="0">
                  <a:moveTo>
                    <a:pt x="249025" y="240785"/>
                  </a:moveTo>
                  <a:cubicBezTo>
                    <a:pt x="186617" y="231183"/>
                    <a:pt x="123524" y="221582"/>
                    <a:pt x="61116" y="211981"/>
                  </a:cubicBezTo>
                  <a:cubicBezTo>
                    <a:pt x="47400" y="209924"/>
                    <a:pt x="32998" y="208552"/>
                    <a:pt x="18596" y="206495"/>
                  </a:cubicBezTo>
                  <a:cubicBezTo>
                    <a:pt x="16539" y="205809"/>
                    <a:pt x="15167" y="205809"/>
                    <a:pt x="13110" y="205809"/>
                  </a:cubicBezTo>
                  <a:cubicBezTo>
                    <a:pt x="4194" y="191407"/>
                    <a:pt x="14481" y="174262"/>
                    <a:pt x="6938" y="159860"/>
                  </a:cubicBezTo>
                  <a:cubicBezTo>
                    <a:pt x="6938" y="150259"/>
                    <a:pt x="6252" y="140658"/>
                    <a:pt x="6252" y="131742"/>
                  </a:cubicBezTo>
                  <a:cubicBezTo>
                    <a:pt x="-606" y="113226"/>
                    <a:pt x="8309" y="92652"/>
                    <a:pt x="765" y="74135"/>
                  </a:cubicBezTo>
                  <a:cubicBezTo>
                    <a:pt x="-2664" y="54933"/>
                    <a:pt x="5566" y="42588"/>
                    <a:pt x="22711" y="32987"/>
                  </a:cubicBezTo>
                  <a:cubicBezTo>
                    <a:pt x="108436" y="-15705"/>
                    <a:pt x="159185" y="-10904"/>
                    <a:pt x="244224" y="50132"/>
                  </a:cubicBezTo>
                  <a:cubicBezTo>
                    <a:pt x="253826" y="56990"/>
                    <a:pt x="253140" y="65906"/>
                    <a:pt x="253140" y="75507"/>
                  </a:cubicBezTo>
                  <a:cubicBezTo>
                    <a:pt x="253826" y="102253"/>
                    <a:pt x="253826" y="128999"/>
                    <a:pt x="253826" y="155745"/>
                  </a:cubicBezTo>
                  <a:cubicBezTo>
                    <a:pt x="257255" y="184549"/>
                    <a:pt x="258626" y="212667"/>
                    <a:pt x="253140" y="241470"/>
                  </a:cubicBezTo>
                  <a:lnTo>
                    <a:pt x="253140" y="241470"/>
                  </a:lnTo>
                  <a:cubicBezTo>
                    <a:pt x="252454" y="243528"/>
                    <a:pt x="251082" y="243528"/>
                    <a:pt x="249025" y="240785"/>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4" name="Google Shape;394;p36"/>
            <p:cNvSpPr/>
            <p:nvPr/>
          </p:nvSpPr>
          <p:spPr>
            <a:xfrm flipH="1">
              <a:off x="9117195" y="4551175"/>
              <a:ext cx="15900" cy="110294"/>
            </a:xfrm>
            <a:custGeom>
              <a:avLst/>
              <a:gdLst/>
              <a:ahLst/>
              <a:cxnLst/>
              <a:rect l="l" t="t" r="r" b="b"/>
              <a:pathLst>
                <a:path w="120000" h="48006" extrusionOk="0">
                  <a:moveTo>
                    <a:pt x="41940" y="52121"/>
                  </a:moveTo>
                  <a:cubicBezTo>
                    <a:pt x="-31192" y="35661"/>
                    <a:pt x="15821" y="17145"/>
                    <a:pt x="5378" y="0"/>
                  </a:cubicBezTo>
                  <a:cubicBezTo>
                    <a:pt x="83735" y="16459"/>
                    <a:pt x="26271" y="34976"/>
                    <a:pt x="41940" y="52121"/>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5" name="Google Shape;395;p36"/>
            <p:cNvSpPr/>
            <p:nvPr/>
          </p:nvSpPr>
          <p:spPr>
            <a:xfrm flipH="1">
              <a:off x="7512038" y="199733"/>
              <a:ext cx="4679962" cy="6652578"/>
            </a:xfrm>
            <a:custGeom>
              <a:avLst/>
              <a:gdLst/>
              <a:ahLst/>
              <a:cxnLst/>
              <a:rect l="l" t="t" r="r" b="b"/>
              <a:pathLst>
                <a:path w="4679962" h="6652578" extrusionOk="0">
                  <a:moveTo>
                    <a:pt x="2570601" y="285525"/>
                  </a:moveTo>
                  <a:cubicBezTo>
                    <a:pt x="2583203" y="791205"/>
                    <a:pt x="2758064" y="1537908"/>
                    <a:pt x="2865188" y="2276735"/>
                  </a:cubicBezTo>
                  <a:cubicBezTo>
                    <a:pt x="3014844" y="3303848"/>
                    <a:pt x="3003816" y="4085210"/>
                    <a:pt x="3058952" y="4945335"/>
                  </a:cubicBezTo>
                  <a:cubicBezTo>
                    <a:pt x="3083074" y="5325088"/>
                    <a:pt x="3116242" y="5961138"/>
                    <a:pt x="3145923" y="6556538"/>
                  </a:cubicBezTo>
                  <a:lnTo>
                    <a:pt x="3150679" y="6652578"/>
                  </a:lnTo>
                  <a:lnTo>
                    <a:pt x="3807167" y="6652578"/>
                  </a:lnTo>
                  <a:lnTo>
                    <a:pt x="3667028" y="4236439"/>
                  </a:lnTo>
                  <a:lnTo>
                    <a:pt x="3934834" y="5135951"/>
                  </a:lnTo>
                  <a:lnTo>
                    <a:pt x="4679962" y="5167457"/>
                  </a:lnTo>
                  <a:cubicBezTo>
                    <a:pt x="4679962" y="5167457"/>
                    <a:pt x="4612224" y="4690135"/>
                    <a:pt x="4509827" y="3960757"/>
                  </a:cubicBezTo>
                  <a:cubicBezTo>
                    <a:pt x="4407431" y="3231383"/>
                    <a:pt x="4087639" y="2108177"/>
                    <a:pt x="4040379" y="1875028"/>
                  </a:cubicBezTo>
                  <a:cubicBezTo>
                    <a:pt x="3993119" y="1641880"/>
                    <a:pt x="3656000" y="955038"/>
                    <a:pt x="3386619" y="794354"/>
                  </a:cubicBezTo>
                  <a:cubicBezTo>
                    <a:pt x="3117240" y="633672"/>
                    <a:pt x="2644642" y="513947"/>
                    <a:pt x="2644642" y="513947"/>
                  </a:cubicBezTo>
                  <a:lnTo>
                    <a:pt x="2597382" y="309155"/>
                  </a:lnTo>
                  <a:cubicBezTo>
                    <a:pt x="2597382" y="309155"/>
                    <a:pt x="2598956" y="302854"/>
                    <a:pt x="2570601" y="285525"/>
                  </a:cubicBezTo>
                  <a:close/>
                  <a:moveTo>
                    <a:pt x="1284153" y="0"/>
                  </a:moveTo>
                  <a:cubicBezTo>
                    <a:pt x="1248118" y="0"/>
                    <a:pt x="1225276" y="1969"/>
                    <a:pt x="1225276" y="1969"/>
                  </a:cubicBezTo>
                  <a:lnTo>
                    <a:pt x="1004730" y="317034"/>
                  </a:lnTo>
                  <a:cubicBezTo>
                    <a:pt x="1004730" y="317034"/>
                    <a:pt x="445490" y="498196"/>
                    <a:pt x="207616" y="647852"/>
                  </a:cubicBezTo>
                  <a:cubicBezTo>
                    <a:pt x="148147" y="685266"/>
                    <a:pt x="96752" y="726126"/>
                    <a:pt x="52003" y="770309"/>
                  </a:cubicBezTo>
                  <a:lnTo>
                    <a:pt x="0" y="827682"/>
                  </a:lnTo>
                  <a:lnTo>
                    <a:pt x="0" y="4113092"/>
                  </a:lnTo>
                  <a:lnTo>
                    <a:pt x="77701" y="4144411"/>
                  </a:lnTo>
                  <a:cubicBezTo>
                    <a:pt x="162227" y="4173924"/>
                    <a:pt x="246212" y="4198636"/>
                    <a:pt x="327341" y="4217540"/>
                  </a:cubicBezTo>
                  <a:cubicBezTo>
                    <a:pt x="277717" y="4420755"/>
                    <a:pt x="285594" y="5438022"/>
                    <a:pt x="305877" y="6404485"/>
                  </a:cubicBezTo>
                  <a:lnTo>
                    <a:pt x="311484" y="6652578"/>
                  </a:lnTo>
                  <a:lnTo>
                    <a:pt x="2550036" y="6652578"/>
                  </a:lnTo>
                  <a:lnTo>
                    <a:pt x="2548648" y="6596334"/>
                  </a:lnTo>
                  <a:cubicBezTo>
                    <a:pt x="2519814" y="5472748"/>
                    <a:pt x="2471354" y="3993646"/>
                    <a:pt x="2400465" y="3102210"/>
                  </a:cubicBezTo>
                  <a:cubicBezTo>
                    <a:pt x="2283892" y="1630855"/>
                    <a:pt x="1975128" y="591140"/>
                    <a:pt x="1370204" y="143748"/>
                  </a:cubicBezTo>
                  <a:cubicBezTo>
                    <a:pt x="1390684" y="101216"/>
                    <a:pt x="1395410" y="63406"/>
                    <a:pt x="1422191" y="9845"/>
                  </a:cubicBezTo>
                  <a:cubicBezTo>
                    <a:pt x="1369417" y="1969"/>
                    <a:pt x="1320189" y="0"/>
                    <a:pt x="1284153"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6" name="Google Shape;396;p36"/>
            <p:cNvSpPr/>
            <p:nvPr/>
          </p:nvSpPr>
          <p:spPr>
            <a:xfrm flipH="1">
              <a:off x="9188693" y="750761"/>
              <a:ext cx="945375" cy="3371839"/>
            </a:xfrm>
            <a:custGeom>
              <a:avLst/>
              <a:gdLst/>
              <a:ahLst/>
              <a:cxnLst/>
              <a:rect l="l" t="t" r="r" b="b"/>
              <a:pathLst>
                <a:path w="411480" h="1467612" extrusionOk="0">
                  <a:moveTo>
                    <a:pt x="199868" y="1391119"/>
                  </a:moveTo>
                  <a:cubicBezTo>
                    <a:pt x="192324" y="1382890"/>
                    <a:pt x="195067" y="1373288"/>
                    <a:pt x="195067" y="1363687"/>
                  </a:cubicBezTo>
                  <a:cubicBezTo>
                    <a:pt x="194381" y="1099654"/>
                    <a:pt x="160777" y="839050"/>
                    <a:pt x="106599" y="580503"/>
                  </a:cubicBezTo>
                  <a:cubicBezTo>
                    <a:pt x="105913" y="577074"/>
                    <a:pt x="103856" y="573645"/>
                    <a:pt x="102484" y="569531"/>
                  </a:cubicBezTo>
                  <a:cubicBezTo>
                    <a:pt x="67508" y="457745"/>
                    <a:pt x="58593" y="343217"/>
                    <a:pt x="66822" y="228002"/>
                  </a:cubicBezTo>
                  <a:cubicBezTo>
                    <a:pt x="70251" y="182739"/>
                    <a:pt x="58593" y="154622"/>
                    <a:pt x="22245" y="130619"/>
                  </a:cubicBezTo>
                  <a:cubicBezTo>
                    <a:pt x="-4501" y="112788"/>
                    <a:pt x="-5187" y="103872"/>
                    <a:pt x="9901" y="75069"/>
                  </a:cubicBezTo>
                  <a:cubicBezTo>
                    <a:pt x="22931" y="51066"/>
                    <a:pt x="28418" y="22262"/>
                    <a:pt x="54478" y="6489"/>
                  </a:cubicBezTo>
                  <a:cubicBezTo>
                    <a:pt x="70251" y="1688"/>
                    <a:pt x="86711" y="5803"/>
                    <a:pt x="102484" y="317"/>
                  </a:cubicBezTo>
                  <a:cubicBezTo>
                    <a:pt x="117572" y="-1741"/>
                    <a:pt x="127859" y="6489"/>
                    <a:pt x="136774" y="17462"/>
                  </a:cubicBezTo>
                  <a:cubicBezTo>
                    <a:pt x="145689" y="28434"/>
                    <a:pt x="153233" y="40779"/>
                    <a:pt x="162834" y="51752"/>
                  </a:cubicBezTo>
                  <a:cubicBezTo>
                    <a:pt x="184094" y="75069"/>
                    <a:pt x="195067" y="99072"/>
                    <a:pt x="173121" y="127875"/>
                  </a:cubicBezTo>
                  <a:cubicBezTo>
                    <a:pt x="166263" y="136791"/>
                    <a:pt x="167635" y="147764"/>
                    <a:pt x="173807" y="157365"/>
                  </a:cubicBezTo>
                  <a:cubicBezTo>
                    <a:pt x="235529" y="262292"/>
                    <a:pt x="260904" y="378878"/>
                    <a:pt x="283535" y="496836"/>
                  </a:cubicBezTo>
                  <a:cubicBezTo>
                    <a:pt x="333599" y="759497"/>
                    <a:pt x="368574" y="1024902"/>
                    <a:pt x="404922" y="1290307"/>
                  </a:cubicBezTo>
                  <a:cubicBezTo>
                    <a:pt x="405608" y="1295107"/>
                    <a:pt x="407665" y="1299222"/>
                    <a:pt x="408351" y="1304023"/>
                  </a:cubicBezTo>
                  <a:cubicBezTo>
                    <a:pt x="423438" y="1356143"/>
                    <a:pt x="389148" y="1390433"/>
                    <a:pt x="363774" y="1427467"/>
                  </a:cubicBezTo>
                  <a:cubicBezTo>
                    <a:pt x="327426" y="1482331"/>
                    <a:pt x="326741" y="1483016"/>
                    <a:pt x="272562" y="1445297"/>
                  </a:cubicBezTo>
                  <a:cubicBezTo>
                    <a:pt x="247188" y="1428838"/>
                    <a:pt x="217698" y="1417180"/>
                    <a:pt x="199868" y="13911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7" name="Google Shape;397;p36"/>
            <p:cNvSpPr/>
            <p:nvPr/>
          </p:nvSpPr>
          <p:spPr>
            <a:xfrm flipH="1">
              <a:off x="10394884" y="2329578"/>
              <a:ext cx="1797116" cy="2487823"/>
            </a:xfrm>
            <a:custGeom>
              <a:avLst/>
              <a:gdLst/>
              <a:ahLst/>
              <a:cxnLst/>
              <a:rect l="l" t="t" r="r" b="b"/>
              <a:pathLst>
                <a:path w="1797116" h="2487823" extrusionOk="0">
                  <a:moveTo>
                    <a:pt x="0" y="0"/>
                  </a:moveTo>
                  <a:lnTo>
                    <a:pt x="0" y="809270"/>
                  </a:lnTo>
                  <a:lnTo>
                    <a:pt x="604597" y="2221592"/>
                  </a:lnTo>
                  <a:lnTo>
                    <a:pt x="1797116" y="2487823"/>
                  </a:lnTo>
                  <a:lnTo>
                    <a:pt x="856649" y="2209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8" name="Google Shape;398;p36"/>
            <p:cNvSpPr/>
            <p:nvPr/>
          </p:nvSpPr>
          <p:spPr>
            <a:xfrm flipH="1">
              <a:off x="10590018" y="3228547"/>
              <a:ext cx="1071425" cy="992644"/>
            </a:xfrm>
            <a:custGeom>
              <a:avLst/>
              <a:gdLst/>
              <a:ahLst/>
              <a:cxnLst/>
              <a:rect l="l" t="t" r="r" b="b"/>
              <a:pathLst>
                <a:path w="466344" h="432054" extrusionOk="0">
                  <a:moveTo>
                    <a:pt x="59665" y="140307"/>
                  </a:moveTo>
                  <a:cubicBezTo>
                    <a:pt x="78867" y="114933"/>
                    <a:pt x="90526" y="87501"/>
                    <a:pt x="117958" y="63498"/>
                  </a:cubicBezTo>
                  <a:cubicBezTo>
                    <a:pt x="205740" y="-282"/>
                    <a:pt x="235915" y="-22913"/>
                    <a:pt x="304495" y="27836"/>
                  </a:cubicBezTo>
                  <a:cubicBezTo>
                    <a:pt x="323698" y="47038"/>
                    <a:pt x="298323" y="72413"/>
                    <a:pt x="301066" y="74470"/>
                  </a:cubicBezTo>
                  <a:cubicBezTo>
                    <a:pt x="305181" y="83386"/>
                    <a:pt x="311353" y="72413"/>
                    <a:pt x="330556" y="70356"/>
                  </a:cubicBezTo>
                  <a:cubicBezTo>
                    <a:pt x="347701" y="68298"/>
                    <a:pt x="366903" y="66927"/>
                    <a:pt x="378562" y="77899"/>
                  </a:cubicBezTo>
                  <a:cubicBezTo>
                    <a:pt x="395707" y="92987"/>
                    <a:pt x="384048" y="99845"/>
                    <a:pt x="393649" y="121105"/>
                  </a:cubicBezTo>
                  <a:cubicBezTo>
                    <a:pt x="402565" y="139621"/>
                    <a:pt x="414909" y="126591"/>
                    <a:pt x="426568" y="150594"/>
                  </a:cubicBezTo>
                  <a:cubicBezTo>
                    <a:pt x="436169" y="170482"/>
                    <a:pt x="427253" y="178026"/>
                    <a:pt x="433426" y="194485"/>
                  </a:cubicBezTo>
                  <a:cubicBezTo>
                    <a:pt x="437540" y="204087"/>
                    <a:pt x="446456" y="203401"/>
                    <a:pt x="453314" y="217803"/>
                  </a:cubicBezTo>
                  <a:cubicBezTo>
                    <a:pt x="460172" y="232204"/>
                    <a:pt x="447142" y="253464"/>
                    <a:pt x="452628" y="269923"/>
                  </a:cubicBezTo>
                  <a:cubicBezTo>
                    <a:pt x="458114" y="285011"/>
                    <a:pt x="460858" y="292555"/>
                    <a:pt x="466344" y="304899"/>
                  </a:cubicBezTo>
                  <a:cubicBezTo>
                    <a:pt x="473202" y="320673"/>
                    <a:pt x="454000" y="351534"/>
                    <a:pt x="439598" y="359077"/>
                  </a:cubicBezTo>
                  <a:cubicBezTo>
                    <a:pt x="429311" y="364564"/>
                    <a:pt x="379247" y="384452"/>
                    <a:pt x="362102" y="393367"/>
                  </a:cubicBezTo>
                  <a:cubicBezTo>
                    <a:pt x="316840" y="422857"/>
                    <a:pt x="246888" y="437259"/>
                    <a:pt x="202311" y="436573"/>
                  </a:cubicBezTo>
                  <a:cubicBezTo>
                    <a:pt x="183794" y="434515"/>
                    <a:pt x="138532" y="436573"/>
                    <a:pt x="128930" y="434515"/>
                  </a:cubicBezTo>
                  <a:cubicBezTo>
                    <a:pt x="96698" y="431086"/>
                    <a:pt x="85039" y="441373"/>
                    <a:pt x="52807" y="436573"/>
                  </a:cubicBezTo>
                  <a:cubicBezTo>
                    <a:pt x="34976" y="433830"/>
                    <a:pt x="6858" y="426972"/>
                    <a:pt x="4115" y="409827"/>
                  </a:cubicBezTo>
                  <a:cubicBezTo>
                    <a:pt x="2057" y="398854"/>
                    <a:pt x="0" y="365250"/>
                    <a:pt x="0" y="354277"/>
                  </a:cubicBezTo>
                  <a:cubicBezTo>
                    <a:pt x="2057" y="299413"/>
                    <a:pt x="5486" y="243863"/>
                    <a:pt x="23317" y="191742"/>
                  </a:cubicBezTo>
                  <a:cubicBezTo>
                    <a:pt x="31547" y="171854"/>
                    <a:pt x="42520" y="153337"/>
                    <a:pt x="59665" y="140307"/>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99" name="Google Shape;399;p36"/>
            <p:cNvSpPr/>
            <p:nvPr/>
          </p:nvSpPr>
          <p:spPr>
            <a:xfrm flipH="1">
              <a:off x="11356907" y="3548500"/>
              <a:ext cx="614494" cy="850838"/>
            </a:xfrm>
            <a:custGeom>
              <a:avLst/>
              <a:gdLst/>
              <a:ahLst/>
              <a:cxnLst/>
              <a:rect l="l" t="t" r="r" b="b"/>
              <a:pathLst>
                <a:path w="267462" h="370332" extrusionOk="0">
                  <a:moveTo>
                    <a:pt x="270724" y="295913"/>
                  </a:moveTo>
                  <a:cubicBezTo>
                    <a:pt x="236434" y="325402"/>
                    <a:pt x="211059" y="326774"/>
                    <a:pt x="177455" y="338432"/>
                  </a:cubicBezTo>
                  <a:cubicBezTo>
                    <a:pt x="160310" y="344604"/>
                    <a:pt x="143851" y="350091"/>
                    <a:pt x="126706" y="356263"/>
                  </a:cubicBezTo>
                  <a:cubicBezTo>
                    <a:pt x="119162" y="358320"/>
                    <a:pt x="112304" y="360378"/>
                    <a:pt x="104760" y="362435"/>
                  </a:cubicBezTo>
                  <a:cubicBezTo>
                    <a:pt x="56754" y="378209"/>
                    <a:pt x="58811" y="377523"/>
                    <a:pt x="40981" y="331574"/>
                  </a:cubicBezTo>
                  <a:cubicBezTo>
                    <a:pt x="-4968" y="214988"/>
                    <a:pt x="-2911" y="158753"/>
                    <a:pt x="3262" y="53825"/>
                  </a:cubicBezTo>
                  <a:cubicBezTo>
                    <a:pt x="13549" y="41481"/>
                    <a:pt x="74585" y="22964"/>
                    <a:pt x="97902" y="16106"/>
                  </a:cubicBezTo>
                  <a:cubicBezTo>
                    <a:pt x="129449" y="18849"/>
                    <a:pt x="172654" y="-5154"/>
                    <a:pt x="194600" y="1019"/>
                  </a:cubicBezTo>
                  <a:cubicBezTo>
                    <a:pt x="180884" y="20907"/>
                    <a:pt x="175397" y="31194"/>
                    <a:pt x="169911" y="48339"/>
                  </a:cubicBezTo>
                  <a:cubicBezTo>
                    <a:pt x="147965" y="114861"/>
                    <a:pt x="181570" y="203330"/>
                    <a:pt x="190485" y="273281"/>
                  </a:cubicBezTo>
                  <a:cubicBezTo>
                    <a:pt x="191857" y="285626"/>
                    <a:pt x="197343" y="288369"/>
                    <a:pt x="208316" y="290426"/>
                  </a:cubicBezTo>
                  <a:cubicBezTo>
                    <a:pt x="242606" y="296598"/>
                    <a:pt x="236434" y="289740"/>
                    <a:pt x="270724" y="295913"/>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400" name="Google Shape;400;p36"/>
            <p:cNvGrpSpPr/>
            <p:nvPr/>
          </p:nvGrpSpPr>
          <p:grpSpPr>
            <a:xfrm>
              <a:off x="10381601" y="22757"/>
              <a:ext cx="568494" cy="2741264"/>
              <a:chOff x="10431276" y="70949"/>
              <a:chExt cx="469287" cy="2262889"/>
            </a:xfrm>
          </p:grpSpPr>
          <p:sp>
            <p:nvSpPr>
              <p:cNvPr id="401" name="Google Shape;401;p36"/>
              <p:cNvSpPr/>
              <p:nvPr/>
            </p:nvSpPr>
            <p:spPr>
              <a:xfrm flipH="1">
                <a:off x="10431276" y="1908419"/>
                <a:ext cx="425419" cy="425419"/>
              </a:xfrm>
              <a:custGeom>
                <a:avLst/>
                <a:gdLst/>
                <a:ahLst/>
                <a:cxnLst/>
                <a:rect l="l" t="t" r="r" b="b"/>
                <a:pathLst>
                  <a:path w="185166" h="185166" extrusionOk="0">
                    <a:moveTo>
                      <a:pt x="64571" y="1778"/>
                    </a:moveTo>
                    <a:cubicBezTo>
                      <a:pt x="98175" y="406"/>
                      <a:pt x="107776" y="-5080"/>
                      <a:pt x="135208" y="14122"/>
                    </a:cubicBezTo>
                    <a:cubicBezTo>
                      <a:pt x="176356" y="37439"/>
                      <a:pt x="193501" y="74473"/>
                      <a:pt x="183214" y="116306"/>
                    </a:cubicBezTo>
                    <a:cubicBezTo>
                      <a:pt x="172927" y="158826"/>
                      <a:pt x="137952" y="187630"/>
                      <a:pt x="95432" y="189001"/>
                    </a:cubicBezTo>
                    <a:cubicBezTo>
                      <a:pt x="53598" y="190373"/>
                      <a:pt x="15193" y="162255"/>
                      <a:pt x="3535" y="121107"/>
                    </a:cubicBezTo>
                    <a:cubicBezTo>
                      <a:pt x="-8124" y="79273"/>
                      <a:pt x="9707" y="36754"/>
                      <a:pt x="47426" y="12751"/>
                    </a:cubicBezTo>
                    <a:cubicBezTo>
                      <a:pt x="52912" y="9322"/>
                      <a:pt x="54284" y="4521"/>
                      <a:pt x="64571" y="1778"/>
                    </a:cubicBezTo>
                    <a:close/>
                  </a:path>
                </a:pathLst>
              </a:custGeom>
              <a:solidFill>
                <a:srgbClr val="0E04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2" name="Google Shape;402;p36"/>
              <p:cNvSpPr/>
              <p:nvPr/>
            </p:nvSpPr>
            <p:spPr>
              <a:xfrm flipH="1">
                <a:off x="10497220" y="1977063"/>
                <a:ext cx="299369" cy="299369"/>
              </a:xfrm>
              <a:custGeom>
                <a:avLst/>
                <a:gdLst/>
                <a:ahLst/>
                <a:cxnLst/>
                <a:rect l="l" t="t" r="r" b="b"/>
                <a:pathLst>
                  <a:path w="130302" h="130302" extrusionOk="0">
                    <a:moveTo>
                      <a:pt x="132359" y="65163"/>
                    </a:moveTo>
                    <a:cubicBezTo>
                      <a:pt x="132359" y="102196"/>
                      <a:pt x="101498" y="133057"/>
                      <a:pt x="65151" y="132371"/>
                    </a:cubicBezTo>
                    <a:cubicBezTo>
                      <a:pt x="29489" y="131686"/>
                      <a:pt x="0" y="102196"/>
                      <a:pt x="0" y="66535"/>
                    </a:cubicBezTo>
                    <a:cubicBezTo>
                      <a:pt x="0" y="30187"/>
                      <a:pt x="28118" y="698"/>
                      <a:pt x="64465" y="12"/>
                    </a:cubicBezTo>
                    <a:cubicBezTo>
                      <a:pt x="102184" y="-674"/>
                      <a:pt x="132359" y="28130"/>
                      <a:pt x="132359" y="6516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3" name="Google Shape;403;p36"/>
              <p:cNvSpPr/>
              <p:nvPr/>
            </p:nvSpPr>
            <p:spPr>
              <a:xfrm flipH="1">
                <a:off x="10648463" y="70949"/>
                <a:ext cx="252100" cy="1859238"/>
              </a:xfrm>
              <a:custGeom>
                <a:avLst/>
                <a:gdLst/>
                <a:ahLst/>
                <a:cxnLst/>
                <a:rect l="l" t="t" r="r" b="b"/>
                <a:pathLst>
                  <a:path w="109728" h="809244" extrusionOk="0">
                    <a:moveTo>
                      <a:pt x="95326" y="43205"/>
                    </a:moveTo>
                    <a:cubicBezTo>
                      <a:pt x="81610" y="58979"/>
                      <a:pt x="77495" y="70637"/>
                      <a:pt x="66523" y="86411"/>
                    </a:cubicBezTo>
                    <a:cubicBezTo>
                      <a:pt x="36347" y="133731"/>
                      <a:pt x="28804" y="184480"/>
                      <a:pt x="28804" y="237287"/>
                    </a:cubicBezTo>
                    <a:cubicBezTo>
                      <a:pt x="29489" y="357988"/>
                      <a:pt x="43891" y="477317"/>
                      <a:pt x="65837" y="595274"/>
                    </a:cubicBezTo>
                    <a:cubicBezTo>
                      <a:pt x="77495" y="659054"/>
                      <a:pt x="99441" y="736549"/>
                      <a:pt x="111100" y="800329"/>
                    </a:cubicBezTo>
                    <a:cubicBezTo>
                      <a:pt x="113843" y="816102"/>
                      <a:pt x="93269" y="817474"/>
                      <a:pt x="80924" y="801700"/>
                    </a:cubicBezTo>
                    <a:cubicBezTo>
                      <a:pt x="43891" y="624764"/>
                      <a:pt x="0" y="448513"/>
                      <a:pt x="0" y="265405"/>
                    </a:cubicBezTo>
                    <a:cubicBezTo>
                      <a:pt x="0" y="166649"/>
                      <a:pt x="23317" y="70637"/>
                      <a:pt x="100813" y="0"/>
                    </a:cubicBezTo>
                    <a:cubicBezTo>
                      <a:pt x="100127" y="16459"/>
                      <a:pt x="96698" y="31547"/>
                      <a:pt x="95326" y="432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nvGrpSpPr>
            <p:cNvPr id="404" name="Google Shape;404;p36"/>
            <p:cNvGrpSpPr/>
            <p:nvPr/>
          </p:nvGrpSpPr>
          <p:grpSpPr>
            <a:xfrm>
              <a:off x="8475456" y="416733"/>
              <a:ext cx="1137964" cy="2101561"/>
              <a:chOff x="8696650" y="395466"/>
              <a:chExt cx="939379" cy="1734820"/>
            </a:xfrm>
          </p:grpSpPr>
          <p:sp>
            <p:nvSpPr>
              <p:cNvPr id="405" name="Google Shape;405;p36"/>
              <p:cNvSpPr/>
              <p:nvPr/>
            </p:nvSpPr>
            <p:spPr>
              <a:xfrm flipH="1">
                <a:off x="9030639" y="2067261"/>
                <a:ext cx="63025" cy="63025"/>
              </a:xfrm>
              <a:custGeom>
                <a:avLst/>
                <a:gdLst/>
                <a:ahLst/>
                <a:cxnLst/>
                <a:rect l="l" t="t" r="r" b="b"/>
                <a:pathLst>
                  <a:path w="27432" h="27432" extrusionOk="0">
                    <a:moveTo>
                      <a:pt x="0" y="24526"/>
                    </a:moveTo>
                    <a:cubicBezTo>
                      <a:pt x="0" y="19040"/>
                      <a:pt x="0" y="12867"/>
                      <a:pt x="0" y="7381"/>
                    </a:cubicBezTo>
                    <a:cubicBezTo>
                      <a:pt x="10287" y="-2906"/>
                      <a:pt x="21260" y="-2220"/>
                      <a:pt x="30861" y="8067"/>
                    </a:cubicBezTo>
                    <a:cubicBezTo>
                      <a:pt x="35662" y="12867"/>
                      <a:pt x="34976" y="18354"/>
                      <a:pt x="30861" y="23154"/>
                    </a:cubicBezTo>
                    <a:cubicBezTo>
                      <a:pt x="21260" y="34127"/>
                      <a:pt x="10287" y="34127"/>
                      <a:pt x="0" y="245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6" name="Google Shape;406;p36"/>
              <p:cNvSpPr/>
              <p:nvPr/>
            </p:nvSpPr>
            <p:spPr>
              <a:xfrm flipH="1">
                <a:off x="8725746" y="2008599"/>
                <a:ext cx="78781" cy="78781"/>
              </a:xfrm>
              <a:custGeom>
                <a:avLst/>
                <a:gdLst/>
                <a:ahLst/>
                <a:cxnLst/>
                <a:rect l="l" t="t" r="r" b="b"/>
                <a:pathLst>
                  <a:path w="34290" h="34290" extrusionOk="0">
                    <a:moveTo>
                      <a:pt x="16088" y="0"/>
                    </a:moveTo>
                    <a:cubicBezTo>
                      <a:pt x="23631" y="1372"/>
                      <a:pt x="32547" y="-686"/>
                      <a:pt x="38719" y="6172"/>
                    </a:cubicBezTo>
                    <a:cubicBezTo>
                      <a:pt x="40776" y="17145"/>
                      <a:pt x="32547" y="34290"/>
                      <a:pt x="18831" y="35662"/>
                    </a:cubicBezTo>
                    <a:cubicBezTo>
                      <a:pt x="11973" y="36347"/>
                      <a:pt x="2372" y="39091"/>
                      <a:pt x="314" y="28804"/>
                    </a:cubicBezTo>
                    <a:cubicBezTo>
                      <a:pt x="-1057" y="19202"/>
                      <a:pt x="1686" y="2057"/>
                      <a:pt x="1608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407" name="Google Shape;407;p36"/>
              <p:cNvGrpSpPr/>
              <p:nvPr/>
            </p:nvGrpSpPr>
            <p:grpSpPr>
              <a:xfrm>
                <a:off x="8696650" y="395466"/>
                <a:ext cx="939379" cy="1714627"/>
                <a:chOff x="8696650" y="395466"/>
                <a:chExt cx="939379" cy="1714627"/>
              </a:xfrm>
            </p:grpSpPr>
            <p:sp>
              <p:nvSpPr>
                <p:cNvPr id="408" name="Google Shape;408;p36"/>
                <p:cNvSpPr/>
                <p:nvPr/>
              </p:nvSpPr>
              <p:spPr>
                <a:xfrm flipH="1">
                  <a:off x="9092030" y="1401062"/>
                  <a:ext cx="330881" cy="709031"/>
                </a:xfrm>
                <a:custGeom>
                  <a:avLst/>
                  <a:gdLst/>
                  <a:ahLst/>
                  <a:cxnLst/>
                  <a:rect l="l" t="t" r="r" b="b"/>
                  <a:pathLst>
                    <a:path w="144018" h="308610" extrusionOk="0">
                      <a:moveTo>
                        <a:pt x="0" y="4566"/>
                      </a:moveTo>
                      <a:cubicBezTo>
                        <a:pt x="9601" y="-3664"/>
                        <a:pt x="13716" y="451"/>
                        <a:pt x="19888" y="7309"/>
                      </a:cubicBezTo>
                      <a:cubicBezTo>
                        <a:pt x="21260" y="32684"/>
                        <a:pt x="24689" y="52572"/>
                        <a:pt x="28804" y="73146"/>
                      </a:cubicBezTo>
                      <a:cubicBezTo>
                        <a:pt x="40462" y="129381"/>
                        <a:pt x="58979" y="202762"/>
                        <a:pt x="75438" y="239109"/>
                      </a:cubicBezTo>
                      <a:cubicBezTo>
                        <a:pt x="80924" y="250082"/>
                        <a:pt x="97384" y="274085"/>
                        <a:pt x="104242" y="280943"/>
                      </a:cubicBezTo>
                      <a:cubicBezTo>
                        <a:pt x="114529" y="289173"/>
                        <a:pt x="128930" y="297402"/>
                        <a:pt x="143332" y="297402"/>
                      </a:cubicBezTo>
                      <a:cubicBezTo>
                        <a:pt x="148133" y="302889"/>
                        <a:pt x="148133" y="309061"/>
                        <a:pt x="143332" y="314547"/>
                      </a:cubicBezTo>
                      <a:cubicBezTo>
                        <a:pt x="102184" y="307004"/>
                        <a:pt x="76810" y="280257"/>
                        <a:pt x="60350" y="243910"/>
                      </a:cubicBezTo>
                      <a:cubicBezTo>
                        <a:pt x="31547" y="174644"/>
                        <a:pt x="14402" y="104007"/>
                        <a:pt x="4115" y="29940"/>
                      </a:cubicBezTo>
                      <a:cubicBezTo>
                        <a:pt x="3429" y="21711"/>
                        <a:pt x="2057" y="12110"/>
                        <a:pt x="0" y="4566"/>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9" name="Google Shape;409;p36"/>
                <p:cNvSpPr/>
                <p:nvPr/>
              </p:nvSpPr>
              <p:spPr>
                <a:xfrm flipH="1">
                  <a:off x="8696650" y="1335935"/>
                  <a:ext cx="173319" cy="709031"/>
                </a:xfrm>
                <a:custGeom>
                  <a:avLst/>
                  <a:gdLst/>
                  <a:ahLst/>
                  <a:cxnLst/>
                  <a:rect l="l" t="t" r="r" b="b"/>
                  <a:pathLst>
                    <a:path w="75438" h="308610" extrusionOk="0">
                      <a:moveTo>
                        <a:pt x="0" y="9601"/>
                      </a:moveTo>
                      <a:cubicBezTo>
                        <a:pt x="6172" y="3429"/>
                        <a:pt x="11659" y="6172"/>
                        <a:pt x="17145" y="0"/>
                      </a:cubicBezTo>
                      <a:cubicBezTo>
                        <a:pt x="45263" y="100127"/>
                        <a:pt x="62408" y="153619"/>
                        <a:pt x="75438" y="233858"/>
                      </a:cubicBezTo>
                      <a:cubicBezTo>
                        <a:pt x="78181" y="248945"/>
                        <a:pt x="78181" y="264033"/>
                        <a:pt x="75438" y="279121"/>
                      </a:cubicBezTo>
                      <a:cubicBezTo>
                        <a:pt x="71323" y="292837"/>
                        <a:pt x="69266" y="297637"/>
                        <a:pt x="65151" y="311353"/>
                      </a:cubicBezTo>
                      <a:cubicBezTo>
                        <a:pt x="56236" y="314782"/>
                        <a:pt x="53493" y="304495"/>
                        <a:pt x="47320" y="296951"/>
                      </a:cubicBezTo>
                      <a:cubicBezTo>
                        <a:pt x="58293" y="285979"/>
                        <a:pt x="61036" y="277749"/>
                        <a:pt x="61722" y="256489"/>
                      </a:cubicBezTo>
                      <a:cubicBezTo>
                        <a:pt x="59665" y="243459"/>
                        <a:pt x="60351" y="233172"/>
                        <a:pt x="57607" y="225628"/>
                      </a:cubicBezTo>
                      <a:cubicBezTo>
                        <a:pt x="44577" y="157734"/>
                        <a:pt x="28804" y="100127"/>
                        <a:pt x="5487" y="25375"/>
                      </a:cubicBezTo>
                      <a:cubicBezTo>
                        <a:pt x="4801" y="21946"/>
                        <a:pt x="2058" y="13030"/>
                        <a:pt x="0" y="9601"/>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10" name="Google Shape;410;p36"/>
                <p:cNvSpPr/>
                <p:nvPr/>
              </p:nvSpPr>
              <p:spPr>
                <a:xfrm flipH="1">
                  <a:off x="8832460" y="395466"/>
                  <a:ext cx="803569" cy="1024157"/>
                </a:xfrm>
                <a:custGeom>
                  <a:avLst/>
                  <a:gdLst/>
                  <a:ahLst/>
                  <a:cxnLst/>
                  <a:rect l="l" t="t" r="r" b="b"/>
                  <a:pathLst>
                    <a:path w="349758" h="445770" extrusionOk="0">
                      <a:moveTo>
                        <a:pt x="196" y="0"/>
                      </a:moveTo>
                      <a:cubicBezTo>
                        <a:pt x="30371" y="22631"/>
                        <a:pt x="85921" y="64465"/>
                        <a:pt x="119525" y="109042"/>
                      </a:cubicBezTo>
                      <a:cubicBezTo>
                        <a:pt x="119525" y="109042"/>
                        <a:pt x="142843" y="142646"/>
                        <a:pt x="153815" y="161163"/>
                      </a:cubicBezTo>
                      <a:cubicBezTo>
                        <a:pt x="162731" y="175565"/>
                        <a:pt x="163417" y="191338"/>
                        <a:pt x="181247" y="189967"/>
                      </a:cubicBezTo>
                      <a:cubicBezTo>
                        <a:pt x="197707" y="191338"/>
                        <a:pt x="216223" y="196139"/>
                        <a:pt x="226510" y="200254"/>
                      </a:cubicBezTo>
                      <a:cubicBezTo>
                        <a:pt x="256685" y="212598"/>
                        <a:pt x="280003" y="246888"/>
                        <a:pt x="293033" y="270891"/>
                      </a:cubicBezTo>
                      <a:cubicBezTo>
                        <a:pt x="317036" y="315468"/>
                        <a:pt x="335553" y="359359"/>
                        <a:pt x="351326" y="407365"/>
                      </a:cubicBezTo>
                      <a:cubicBezTo>
                        <a:pt x="352012" y="420395"/>
                        <a:pt x="346525" y="426568"/>
                        <a:pt x="333495" y="425196"/>
                      </a:cubicBezTo>
                      <a:cubicBezTo>
                        <a:pt x="310178" y="379933"/>
                        <a:pt x="304006" y="343586"/>
                        <a:pt x="274516" y="291465"/>
                      </a:cubicBezTo>
                      <a:cubicBezTo>
                        <a:pt x="258057" y="265405"/>
                        <a:pt x="248456" y="226314"/>
                        <a:pt x="197707" y="216027"/>
                      </a:cubicBezTo>
                      <a:cubicBezTo>
                        <a:pt x="185362" y="213284"/>
                        <a:pt x="156559" y="220828"/>
                        <a:pt x="146957" y="228371"/>
                      </a:cubicBezTo>
                      <a:cubicBezTo>
                        <a:pt x="104438" y="259232"/>
                        <a:pt x="88664" y="317525"/>
                        <a:pt x="101009" y="369646"/>
                      </a:cubicBezTo>
                      <a:cubicBezTo>
                        <a:pt x="106495" y="395021"/>
                        <a:pt x="111982" y="419024"/>
                        <a:pt x="114725" y="447142"/>
                      </a:cubicBezTo>
                      <a:cubicBezTo>
                        <a:pt x="112667" y="451942"/>
                        <a:pt x="99637" y="449199"/>
                        <a:pt x="92779" y="445770"/>
                      </a:cubicBezTo>
                      <a:cubicBezTo>
                        <a:pt x="85235" y="415595"/>
                        <a:pt x="74263" y="381991"/>
                        <a:pt x="71519" y="350444"/>
                      </a:cubicBezTo>
                      <a:cubicBezTo>
                        <a:pt x="66719" y="291465"/>
                        <a:pt x="88664" y="243459"/>
                        <a:pt x="132556" y="205054"/>
                      </a:cubicBezTo>
                      <a:cubicBezTo>
                        <a:pt x="142157" y="196825"/>
                        <a:pt x="134613" y="185852"/>
                        <a:pt x="128441" y="176251"/>
                      </a:cubicBezTo>
                      <a:cubicBezTo>
                        <a:pt x="128441" y="176251"/>
                        <a:pt x="117468" y="154991"/>
                        <a:pt x="107181" y="137846"/>
                      </a:cubicBezTo>
                      <a:cubicBezTo>
                        <a:pt x="94837" y="115900"/>
                        <a:pt x="68090" y="90526"/>
                        <a:pt x="35858" y="63779"/>
                      </a:cubicBezTo>
                      <a:cubicBezTo>
                        <a:pt x="27628" y="55550"/>
                        <a:pt x="15970" y="45949"/>
                        <a:pt x="7740" y="38405"/>
                      </a:cubicBezTo>
                      <a:cubicBezTo>
                        <a:pt x="4997" y="36347"/>
                        <a:pt x="-1175" y="11659"/>
                        <a:pt x="19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grpSp>
      </p:grpSp>
      <p:sp>
        <p:nvSpPr>
          <p:cNvPr id="411" name="Google Shape;411;p36"/>
          <p:cNvSpPr txBox="1"/>
          <p:nvPr/>
        </p:nvSpPr>
        <p:spPr>
          <a:xfrm>
            <a:off x="614350" y="1928752"/>
            <a:ext cx="6336000" cy="3993300"/>
          </a:xfrm>
          <a:prstGeom prst="rect">
            <a:avLst/>
          </a:prstGeom>
          <a:noFill/>
          <a:ln>
            <a:noFill/>
          </a:ln>
        </p:spPr>
        <p:txBody>
          <a:bodyPr spcFirstLastPara="1" wrap="square" lIns="91425" tIns="45700" rIns="91425" bIns="45700" anchor="t" anchorCtr="0">
            <a:noAutofit/>
          </a:bodyPr>
          <a:lstStyle/>
          <a:p>
            <a:pPr marL="457200" marR="0" lvl="0" indent="-317500" algn="l" rtl="0">
              <a:spcBef>
                <a:spcPts val="0"/>
              </a:spcBef>
              <a:spcAft>
                <a:spcPts val="0"/>
              </a:spcAft>
              <a:buClr>
                <a:schemeClr val="lt1"/>
              </a:buClr>
              <a:buSzPts val="1400"/>
              <a:buFont typeface="Nunito"/>
              <a:buChar char="❖"/>
            </a:pPr>
            <a:r>
              <a:rPr lang="en-US">
                <a:solidFill>
                  <a:schemeClr val="lt1"/>
                </a:solidFill>
                <a:latin typeface="Nunito"/>
                <a:ea typeface="Nunito"/>
                <a:cs typeface="Nunito"/>
                <a:sym typeface="Nunito"/>
              </a:rPr>
              <a:t>The hospital saw close to 100,000 clinical visits last year, include wellness check ups, emergency room visits, surgeries and other various medical treatments</a:t>
            </a:r>
            <a:endParaRPr>
              <a:solidFill>
                <a:schemeClr val="lt1"/>
              </a:solidFill>
              <a:latin typeface="Nunito"/>
              <a:ea typeface="Nunito"/>
              <a:cs typeface="Nunito"/>
              <a:sym typeface="Nunito"/>
            </a:endParaRPr>
          </a:p>
          <a:p>
            <a:pPr marL="457200" marR="0" lvl="0" indent="-317500" algn="l" rtl="0">
              <a:spcBef>
                <a:spcPts val="1000"/>
              </a:spcBef>
              <a:spcAft>
                <a:spcPts val="0"/>
              </a:spcAft>
              <a:buClr>
                <a:schemeClr val="lt1"/>
              </a:buClr>
              <a:buSzPts val="1400"/>
              <a:buFont typeface="Nunito"/>
              <a:buChar char="❖"/>
            </a:pPr>
            <a:r>
              <a:rPr lang="en-US">
                <a:solidFill>
                  <a:schemeClr val="lt1"/>
                </a:solidFill>
                <a:latin typeface="Nunito"/>
                <a:ea typeface="Nunito"/>
                <a:cs typeface="Nunito"/>
                <a:sym typeface="Nunito"/>
              </a:rPr>
              <a:t>Approx 6% of clinical visits (6,000</a:t>
            </a:r>
            <a:r>
              <a:rPr lang="en-US" baseline="30000">
                <a:solidFill>
                  <a:schemeClr val="lt1"/>
                </a:solidFill>
                <a:latin typeface="Nunito"/>
                <a:ea typeface="Nunito"/>
                <a:cs typeface="Nunito"/>
                <a:sym typeface="Nunito"/>
              </a:rPr>
              <a:t>1</a:t>
            </a:r>
            <a:r>
              <a:rPr lang="en-US">
                <a:solidFill>
                  <a:schemeClr val="lt1"/>
                </a:solidFill>
                <a:latin typeface="Nunito"/>
                <a:ea typeface="Nunito"/>
                <a:cs typeface="Nunito"/>
                <a:sym typeface="Nunito"/>
              </a:rPr>
              <a:t>) are surgery operations</a:t>
            </a:r>
            <a:endParaRPr>
              <a:solidFill>
                <a:schemeClr val="lt1"/>
              </a:solidFill>
              <a:latin typeface="Nunito"/>
              <a:ea typeface="Nunito"/>
              <a:cs typeface="Nunito"/>
              <a:sym typeface="Nunito"/>
            </a:endParaRPr>
          </a:p>
          <a:p>
            <a:pPr marL="457200" marR="0" lvl="0" indent="-317500" algn="l" rtl="0">
              <a:spcBef>
                <a:spcPts val="1000"/>
              </a:spcBef>
              <a:spcAft>
                <a:spcPts val="0"/>
              </a:spcAft>
              <a:buClr>
                <a:schemeClr val="lt1"/>
              </a:buClr>
              <a:buSzPts val="1400"/>
              <a:buFont typeface="Nunito"/>
              <a:buChar char="❖"/>
            </a:pPr>
            <a:r>
              <a:rPr lang="en-US">
                <a:solidFill>
                  <a:schemeClr val="lt1"/>
                </a:solidFill>
                <a:latin typeface="Nunito"/>
                <a:ea typeface="Nunito"/>
                <a:cs typeface="Nunito"/>
                <a:sym typeface="Nunito"/>
              </a:rPr>
              <a:t>On average, our 15 surgeons only perform 2 surgeries per day</a:t>
            </a:r>
            <a:endParaRPr>
              <a:solidFill>
                <a:schemeClr val="lt1"/>
              </a:solidFill>
              <a:latin typeface="Nunito"/>
              <a:ea typeface="Nunito"/>
              <a:cs typeface="Nunito"/>
              <a:sym typeface="Nunito"/>
            </a:endParaRPr>
          </a:p>
          <a:p>
            <a:pPr marL="1371600" marR="0" lvl="1" indent="-317500" algn="l" rtl="0">
              <a:spcBef>
                <a:spcPts val="0"/>
              </a:spcBef>
              <a:spcAft>
                <a:spcPts val="0"/>
              </a:spcAft>
              <a:buClr>
                <a:schemeClr val="lt1"/>
              </a:buClr>
              <a:buSzPts val="1400"/>
              <a:buFont typeface="Nunito"/>
              <a:buChar char="➢"/>
            </a:pPr>
            <a:r>
              <a:rPr lang="en-US">
                <a:solidFill>
                  <a:schemeClr val="lt1"/>
                </a:solidFill>
                <a:latin typeface="Nunito"/>
                <a:ea typeface="Nunito"/>
                <a:cs typeface="Nunito"/>
                <a:sym typeface="Nunito"/>
              </a:rPr>
              <a:t>15 X 200 working day = 3,000 working days</a:t>
            </a:r>
            <a:endParaRPr>
              <a:solidFill>
                <a:schemeClr val="lt1"/>
              </a:solidFill>
              <a:latin typeface="Nunito"/>
              <a:ea typeface="Nunito"/>
              <a:cs typeface="Nunito"/>
              <a:sym typeface="Nunito"/>
            </a:endParaRPr>
          </a:p>
          <a:p>
            <a:pPr marL="1371600" marR="0" lvl="1" indent="-317500" algn="l" rtl="0">
              <a:spcBef>
                <a:spcPts val="0"/>
              </a:spcBef>
              <a:spcAft>
                <a:spcPts val="0"/>
              </a:spcAft>
              <a:buClr>
                <a:schemeClr val="lt1"/>
              </a:buClr>
              <a:buSzPts val="1400"/>
              <a:buFont typeface="Nunito"/>
              <a:buChar char="➢"/>
            </a:pPr>
            <a:r>
              <a:rPr lang="en-US">
                <a:solidFill>
                  <a:schemeClr val="lt1"/>
                </a:solidFill>
                <a:latin typeface="Nunito"/>
                <a:ea typeface="Nunito"/>
                <a:cs typeface="Nunito"/>
                <a:sym typeface="Nunito"/>
              </a:rPr>
              <a:t>6,000 surgeries / 3,000 working days = 2 surgeries per day</a:t>
            </a:r>
            <a:endParaRPr>
              <a:solidFill>
                <a:schemeClr val="lt1"/>
              </a:solidFill>
              <a:latin typeface="Nunito"/>
              <a:ea typeface="Nunito"/>
              <a:cs typeface="Nunito"/>
              <a:sym typeface="Nunito"/>
            </a:endParaRPr>
          </a:p>
          <a:p>
            <a:pPr marL="457200" marR="0" lvl="0" indent="-317500" algn="l" rtl="0">
              <a:spcBef>
                <a:spcPts val="1000"/>
              </a:spcBef>
              <a:spcAft>
                <a:spcPts val="0"/>
              </a:spcAft>
              <a:buClr>
                <a:schemeClr val="lt1"/>
              </a:buClr>
              <a:buSzPts val="1400"/>
              <a:buFont typeface="Nunito"/>
              <a:buChar char="❖"/>
            </a:pPr>
            <a:r>
              <a:rPr lang="en-US">
                <a:solidFill>
                  <a:schemeClr val="lt1"/>
                </a:solidFill>
                <a:latin typeface="Nunito"/>
                <a:ea typeface="Nunito"/>
                <a:cs typeface="Nunito"/>
                <a:sym typeface="Nunito"/>
              </a:rPr>
              <a:t>The national average is 3 surgeries per surgeon per day for comparable hospitals</a:t>
            </a:r>
            <a:endParaRPr>
              <a:solidFill>
                <a:schemeClr val="lt1"/>
              </a:solidFill>
              <a:latin typeface="Nunito"/>
              <a:ea typeface="Nunito"/>
              <a:cs typeface="Nunito"/>
              <a:sym typeface="Nunito"/>
            </a:endParaRPr>
          </a:p>
          <a:p>
            <a:pPr marL="457200" marR="0" lvl="0" indent="-317500" algn="l" rtl="0">
              <a:spcBef>
                <a:spcPts val="1000"/>
              </a:spcBef>
              <a:spcAft>
                <a:spcPts val="0"/>
              </a:spcAft>
              <a:buClr>
                <a:schemeClr val="lt1"/>
              </a:buClr>
              <a:buSzPts val="1400"/>
              <a:buFont typeface="Nunito"/>
              <a:buChar char="❖"/>
            </a:pPr>
            <a:r>
              <a:rPr lang="en-US">
                <a:solidFill>
                  <a:schemeClr val="lt1"/>
                </a:solidFill>
                <a:latin typeface="Nunito"/>
                <a:ea typeface="Nunito"/>
                <a:cs typeface="Nunito"/>
                <a:sym typeface="Nunito"/>
              </a:rPr>
              <a:t>Also, our yearly patient survey ranked “Surgery Scheduling” last among the choices in Hospital Operations</a:t>
            </a:r>
            <a:endParaRPr>
              <a:solidFill>
                <a:schemeClr val="lt1"/>
              </a:solidFill>
              <a:latin typeface="Nunito"/>
              <a:ea typeface="Nunito"/>
              <a:cs typeface="Nunito"/>
              <a:sym typeface="Nunito"/>
            </a:endParaRPr>
          </a:p>
          <a:p>
            <a:pPr marL="457200" marR="0" lvl="0" indent="-317500" algn="l" rtl="0">
              <a:spcBef>
                <a:spcPts val="1000"/>
              </a:spcBef>
              <a:spcAft>
                <a:spcPts val="0"/>
              </a:spcAft>
              <a:buClr>
                <a:schemeClr val="lt1"/>
              </a:buClr>
              <a:buSzPts val="1400"/>
              <a:buFont typeface="Nunito"/>
              <a:buChar char="❖"/>
            </a:pPr>
            <a:r>
              <a:rPr lang="en-US">
                <a:solidFill>
                  <a:schemeClr val="lt1"/>
                </a:solidFill>
                <a:latin typeface="Nunito"/>
                <a:ea typeface="Nunito"/>
                <a:cs typeface="Nunito"/>
                <a:sym typeface="Nunito"/>
              </a:rPr>
              <a:t>Surgeries are current booked approximately 5 weeks out, while the average for comparable hospitals is only 3 weeks</a:t>
            </a:r>
            <a:r>
              <a:rPr lang="en-US" baseline="30000">
                <a:solidFill>
                  <a:schemeClr val="lt1"/>
                </a:solidFill>
                <a:latin typeface="Nunito"/>
                <a:ea typeface="Nunito"/>
                <a:cs typeface="Nunito"/>
                <a:sym typeface="Nunito"/>
              </a:rPr>
              <a:t>1</a:t>
            </a:r>
            <a:endParaRPr baseline="30000">
              <a:solidFill>
                <a:schemeClr val="lt1"/>
              </a:solidFill>
              <a:latin typeface="Nunito"/>
              <a:ea typeface="Nunito"/>
              <a:cs typeface="Nunito"/>
              <a:sym typeface="Nunito"/>
            </a:endParaRPr>
          </a:p>
          <a:p>
            <a:pPr marL="0" marR="0" lvl="0" indent="0" algn="l" rtl="0">
              <a:spcBef>
                <a:spcPts val="1000"/>
              </a:spcBef>
              <a:spcAft>
                <a:spcPts val="0"/>
              </a:spcAft>
              <a:buNone/>
            </a:pPr>
            <a:endParaRPr sz="1300" b="1">
              <a:solidFill>
                <a:schemeClr val="lt1"/>
              </a:solidFill>
              <a:latin typeface="Nunito"/>
              <a:ea typeface="Nunito"/>
              <a:cs typeface="Nunito"/>
              <a:sym typeface="Nunito"/>
            </a:endParaRPr>
          </a:p>
        </p:txBody>
      </p:sp>
      <p:sp>
        <p:nvSpPr>
          <p:cNvPr id="412" name="Google Shape;412;p36"/>
          <p:cNvSpPr txBox="1"/>
          <p:nvPr/>
        </p:nvSpPr>
        <p:spPr>
          <a:xfrm>
            <a:off x="890525" y="571305"/>
            <a:ext cx="7796400" cy="11313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1"/>
              </a:buClr>
              <a:buFont typeface="Arial"/>
              <a:buNone/>
            </a:pPr>
            <a:endParaRPr sz="3000">
              <a:solidFill>
                <a:schemeClr val="lt1"/>
              </a:solidFill>
              <a:latin typeface="Nunito"/>
              <a:ea typeface="Nunito"/>
              <a:cs typeface="Nunito"/>
              <a:sym typeface="Nunito"/>
            </a:endParaRPr>
          </a:p>
          <a:p>
            <a:pPr marL="0" lvl="0" indent="0" algn="l" rtl="0">
              <a:spcBef>
                <a:spcPts val="0"/>
              </a:spcBef>
              <a:spcAft>
                <a:spcPts val="0"/>
              </a:spcAft>
              <a:buClr>
                <a:schemeClr val="dk1"/>
              </a:buClr>
              <a:buFont typeface="Arial"/>
              <a:buNone/>
            </a:pPr>
            <a:endParaRPr sz="3000">
              <a:solidFill>
                <a:schemeClr val="lt1"/>
              </a:solidFill>
              <a:latin typeface="Nunito"/>
              <a:ea typeface="Nunito"/>
              <a:cs typeface="Nunito"/>
              <a:sym typeface="Nunito"/>
            </a:endParaRPr>
          </a:p>
          <a:p>
            <a:pPr marL="0" lvl="0" indent="0" algn="l" rtl="0">
              <a:spcBef>
                <a:spcPts val="0"/>
              </a:spcBef>
              <a:spcAft>
                <a:spcPts val="0"/>
              </a:spcAft>
              <a:buClr>
                <a:schemeClr val="dk1"/>
              </a:buClr>
              <a:buFont typeface="Arial"/>
              <a:buNone/>
            </a:pPr>
            <a:r>
              <a:rPr lang="en-US" sz="3000">
                <a:solidFill>
                  <a:schemeClr val="lt1"/>
                </a:solidFill>
                <a:latin typeface="Nunito"/>
                <a:ea typeface="Nunito"/>
                <a:cs typeface="Nunito"/>
                <a:sym typeface="Nunito"/>
              </a:rPr>
              <a:t>About Our Surgery Operations</a:t>
            </a:r>
            <a:endParaRPr sz="3000">
              <a:solidFill>
                <a:schemeClr val="lt1"/>
              </a:solidFill>
              <a:latin typeface="Nunito"/>
              <a:ea typeface="Nunito"/>
              <a:cs typeface="Nunito"/>
              <a:sym typeface="Nunito"/>
            </a:endParaRPr>
          </a:p>
          <a:p>
            <a:pPr marL="0" marR="0" lvl="0" indent="0" algn="l" rtl="0">
              <a:lnSpc>
                <a:spcPct val="110000"/>
              </a:lnSpc>
              <a:spcBef>
                <a:spcPts val="0"/>
              </a:spcBef>
              <a:spcAft>
                <a:spcPts val="0"/>
              </a:spcAft>
              <a:buClr>
                <a:schemeClr val="lt1"/>
              </a:buClr>
              <a:buSzPts val="4800"/>
              <a:buFont typeface="Arial"/>
              <a:buNone/>
            </a:pPr>
            <a:endParaRPr sz="4800" b="1">
              <a:solidFill>
                <a:schemeClr val="lt1"/>
              </a:solidFill>
            </a:endParaRPr>
          </a:p>
        </p:txBody>
      </p:sp>
      <p:sp>
        <p:nvSpPr>
          <p:cNvPr id="413" name="Google Shape;413;p36"/>
          <p:cNvSpPr txBox="1"/>
          <p:nvPr/>
        </p:nvSpPr>
        <p:spPr>
          <a:xfrm>
            <a:off x="299700" y="6502500"/>
            <a:ext cx="7385400" cy="355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US" sz="900" dirty="0">
                <a:solidFill>
                  <a:srgbClr val="FFFFFF"/>
                </a:solidFill>
                <a:latin typeface="Nunito Light"/>
                <a:ea typeface="Nunito Light"/>
                <a:cs typeface="Nunito Light"/>
                <a:sym typeface="Nunito Light"/>
              </a:rPr>
              <a:t>[1] Hypothesized number loosely based on research.</a:t>
            </a:r>
            <a:endParaRPr sz="900" dirty="0">
              <a:solidFill>
                <a:srgbClr val="FFFFFF"/>
              </a:solidFill>
              <a:latin typeface="Nunito Light"/>
              <a:ea typeface="Nunito Light"/>
              <a:cs typeface="Nunito Light"/>
              <a:sym typeface="Nunito Light"/>
            </a:endParaRPr>
          </a:p>
        </p:txBody>
      </p:sp>
      <p:sp>
        <p:nvSpPr>
          <p:cNvPr id="414" name="Google Shape;414;p36"/>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79"/>
        <p:cNvGrpSpPr/>
        <p:nvPr/>
      </p:nvGrpSpPr>
      <p:grpSpPr>
        <a:xfrm>
          <a:off x="0" y="0"/>
          <a:ext cx="0" cy="0"/>
          <a:chOff x="0" y="0"/>
          <a:chExt cx="0" cy="0"/>
        </a:xfrm>
      </p:grpSpPr>
      <p:grpSp>
        <p:nvGrpSpPr>
          <p:cNvPr id="1580" name="Google Shape;1580;p72"/>
          <p:cNvGrpSpPr/>
          <p:nvPr/>
        </p:nvGrpSpPr>
        <p:grpSpPr>
          <a:xfrm flipH="1">
            <a:off x="619247" y="3593370"/>
            <a:ext cx="5638267" cy="2055997"/>
            <a:chOff x="279806" y="1309619"/>
            <a:chExt cx="11620500" cy="4237421"/>
          </a:xfrm>
        </p:grpSpPr>
        <p:sp>
          <p:nvSpPr>
            <p:cNvPr id="1581" name="Google Shape;1581;p72"/>
            <p:cNvSpPr/>
            <p:nvPr/>
          </p:nvSpPr>
          <p:spPr>
            <a:xfrm>
              <a:off x="279806" y="1336990"/>
              <a:ext cx="11620500" cy="4210050"/>
            </a:xfrm>
            <a:custGeom>
              <a:avLst/>
              <a:gdLst/>
              <a:ahLst/>
              <a:cxnLst/>
              <a:rect l="l" t="t" r="r" b="b"/>
              <a:pathLst>
                <a:path w="11620500" h="4210050" extrusionOk="0">
                  <a:moveTo>
                    <a:pt x="11612156" y="773749"/>
                  </a:moveTo>
                  <a:cubicBezTo>
                    <a:pt x="11575008" y="635637"/>
                    <a:pt x="11360695" y="363222"/>
                    <a:pt x="11355933" y="357507"/>
                  </a:cubicBezTo>
                  <a:cubicBezTo>
                    <a:pt x="11355933" y="357507"/>
                    <a:pt x="11355933" y="357507"/>
                    <a:pt x="11355933" y="357507"/>
                  </a:cubicBezTo>
                  <a:cubicBezTo>
                    <a:pt x="11190198" y="205107"/>
                    <a:pt x="10921593" y="61279"/>
                    <a:pt x="10487253" y="14607"/>
                  </a:cubicBezTo>
                  <a:cubicBezTo>
                    <a:pt x="10487253" y="14607"/>
                    <a:pt x="10487253" y="14607"/>
                    <a:pt x="10487253" y="14607"/>
                  </a:cubicBezTo>
                  <a:cubicBezTo>
                    <a:pt x="10486301" y="14607"/>
                    <a:pt x="10486301" y="14607"/>
                    <a:pt x="10485348" y="14607"/>
                  </a:cubicBezTo>
                  <a:cubicBezTo>
                    <a:pt x="10452010" y="10797"/>
                    <a:pt x="10184358" y="-8253"/>
                    <a:pt x="10134828" y="4129"/>
                  </a:cubicBezTo>
                  <a:cubicBezTo>
                    <a:pt x="10134828" y="4129"/>
                    <a:pt x="10134828" y="4129"/>
                    <a:pt x="10134828" y="4129"/>
                  </a:cubicBezTo>
                  <a:cubicBezTo>
                    <a:pt x="10009098" y="6987"/>
                    <a:pt x="9587141" y="132717"/>
                    <a:pt x="9506178" y="178437"/>
                  </a:cubicBezTo>
                  <a:cubicBezTo>
                    <a:pt x="9331870" y="272734"/>
                    <a:pt x="9177566" y="394654"/>
                    <a:pt x="9031833" y="528004"/>
                  </a:cubicBezTo>
                  <a:lnTo>
                    <a:pt x="9031833" y="528004"/>
                  </a:lnTo>
                  <a:cubicBezTo>
                    <a:pt x="8998495" y="534672"/>
                    <a:pt x="8423186" y="1104267"/>
                    <a:pt x="8381276" y="1147129"/>
                  </a:cubicBezTo>
                  <a:lnTo>
                    <a:pt x="8381276" y="1147129"/>
                  </a:lnTo>
                  <a:lnTo>
                    <a:pt x="8381276" y="1147129"/>
                  </a:lnTo>
                  <a:cubicBezTo>
                    <a:pt x="8325078" y="1213804"/>
                    <a:pt x="8086001" y="1510984"/>
                    <a:pt x="8046948" y="1585279"/>
                  </a:cubicBezTo>
                  <a:cubicBezTo>
                    <a:pt x="8026946" y="1623379"/>
                    <a:pt x="8019326" y="1651954"/>
                    <a:pt x="7991703" y="1700532"/>
                  </a:cubicBezTo>
                  <a:cubicBezTo>
                    <a:pt x="7963128" y="1771017"/>
                    <a:pt x="7941221" y="1967232"/>
                    <a:pt x="7944078" y="2028192"/>
                  </a:cubicBezTo>
                  <a:cubicBezTo>
                    <a:pt x="7945031" y="2099629"/>
                    <a:pt x="8020278" y="2217739"/>
                    <a:pt x="8030756" y="2232027"/>
                  </a:cubicBezTo>
                  <a:cubicBezTo>
                    <a:pt x="8136483" y="2378712"/>
                    <a:pt x="8467000" y="2581594"/>
                    <a:pt x="8507006" y="2604454"/>
                  </a:cubicBezTo>
                  <a:cubicBezTo>
                    <a:pt x="8446045" y="2653032"/>
                    <a:pt x="8017421" y="2962594"/>
                    <a:pt x="7926933" y="3016887"/>
                  </a:cubicBezTo>
                  <a:cubicBezTo>
                    <a:pt x="7723098" y="3138807"/>
                    <a:pt x="7517358" y="3262632"/>
                    <a:pt x="7280186" y="3304542"/>
                  </a:cubicBezTo>
                  <a:cubicBezTo>
                    <a:pt x="7191603" y="3319782"/>
                    <a:pt x="7093496" y="3317877"/>
                    <a:pt x="7033488" y="3228342"/>
                  </a:cubicBezTo>
                  <a:cubicBezTo>
                    <a:pt x="6963003" y="3100707"/>
                    <a:pt x="6891566" y="2713039"/>
                    <a:pt x="6840131" y="2529207"/>
                  </a:cubicBezTo>
                  <a:cubicBezTo>
                    <a:pt x="6803936" y="2399667"/>
                    <a:pt x="6691541" y="2206309"/>
                    <a:pt x="6662966" y="2175829"/>
                  </a:cubicBezTo>
                  <a:cubicBezTo>
                    <a:pt x="6598196" y="2105344"/>
                    <a:pt x="6502946" y="2033907"/>
                    <a:pt x="6379121" y="2004379"/>
                  </a:cubicBezTo>
                  <a:cubicBezTo>
                    <a:pt x="6166713" y="1952944"/>
                    <a:pt x="5958116" y="2032954"/>
                    <a:pt x="5912396" y="2051052"/>
                  </a:cubicBezTo>
                  <a:cubicBezTo>
                    <a:pt x="5696178" y="2136777"/>
                    <a:pt x="5510441" y="2255839"/>
                    <a:pt x="5334228" y="2406334"/>
                  </a:cubicBezTo>
                  <a:cubicBezTo>
                    <a:pt x="5158968" y="2552067"/>
                    <a:pt x="4496028" y="3221674"/>
                    <a:pt x="4438878" y="3282634"/>
                  </a:cubicBezTo>
                  <a:lnTo>
                    <a:pt x="4438878" y="3282634"/>
                  </a:lnTo>
                  <a:cubicBezTo>
                    <a:pt x="4438878" y="3282634"/>
                    <a:pt x="4438878" y="3282634"/>
                    <a:pt x="4438878" y="3282634"/>
                  </a:cubicBezTo>
                  <a:cubicBezTo>
                    <a:pt x="4381728" y="3342642"/>
                    <a:pt x="3644493" y="4033204"/>
                    <a:pt x="3540671" y="4079877"/>
                  </a:cubicBezTo>
                  <a:cubicBezTo>
                    <a:pt x="3416846" y="4135122"/>
                    <a:pt x="3310166" y="4154172"/>
                    <a:pt x="3221583" y="4026537"/>
                  </a:cubicBezTo>
                  <a:cubicBezTo>
                    <a:pt x="3177768" y="3964624"/>
                    <a:pt x="3013938" y="3407412"/>
                    <a:pt x="2932976" y="3264537"/>
                  </a:cubicBezTo>
                  <a:cubicBezTo>
                    <a:pt x="2861538" y="3138807"/>
                    <a:pt x="2752001" y="3054034"/>
                    <a:pt x="2621508" y="2995932"/>
                  </a:cubicBezTo>
                  <a:cubicBezTo>
                    <a:pt x="2413863" y="2903539"/>
                    <a:pt x="2194788" y="2899729"/>
                    <a:pt x="1973808" y="2923542"/>
                  </a:cubicBezTo>
                  <a:cubicBezTo>
                    <a:pt x="1753781" y="2948307"/>
                    <a:pt x="268833" y="3276919"/>
                    <a:pt x="17373" y="3331212"/>
                  </a:cubicBezTo>
                  <a:cubicBezTo>
                    <a:pt x="-15964" y="3338832"/>
                    <a:pt x="3086" y="3430272"/>
                    <a:pt x="37376" y="3422652"/>
                  </a:cubicBezTo>
                  <a:cubicBezTo>
                    <a:pt x="163106" y="3393124"/>
                    <a:pt x="1226096" y="3164524"/>
                    <a:pt x="1631861" y="3076894"/>
                  </a:cubicBezTo>
                  <a:cubicBezTo>
                    <a:pt x="1870938" y="3025459"/>
                    <a:pt x="2110968" y="2984502"/>
                    <a:pt x="2356713" y="3016887"/>
                  </a:cubicBezTo>
                  <a:cubicBezTo>
                    <a:pt x="2596743" y="3048319"/>
                    <a:pt x="2780576" y="3161667"/>
                    <a:pt x="2894876" y="3380742"/>
                  </a:cubicBezTo>
                  <a:cubicBezTo>
                    <a:pt x="2952026" y="3490279"/>
                    <a:pt x="3079661" y="3971292"/>
                    <a:pt x="3148241" y="4079877"/>
                  </a:cubicBezTo>
                  <a:cubicBezTo>
                    <a:pt x="3211106" y="4180842"/>
                    <a:pt x="3302546" y="4223704"/>
                    <a:pt x="3421608" y="4210369"/>
                  </a:cubicBezTo>
                  <a:cubicBezTo>
                    <a:pt x="3647351" y="4186557"/>
                    <a:pt x="4133126" y="3703639"/>
                    <a:pt x="4400778" y="3456942"/>
                  </a:cubicBezTo>
                  <a:cubicBezTo>
                    <a:pt x="4717961" y="3164524"/>
                    <a:pt x="4987518" y="2823529"/>
                    <a:pt x="5316131" y="2542542"/>
                  </a:cubicBezTo>
                  <a:cubicBezTo>
                    <a:pt x="5523776" y="2364424"/>
                    <a:pt x="5743803" y="2206309"/>
                    <a:pt x="6006693" y="2117727"/>
                  </a:cubicBezTo>
                  <a:cubicBezTo>
                    <a:pt x="6116231" y="2080579"/>
                    <a:pt x="6227673" y="2059624"/>
                    <a:pt x="6341973" y="2079627"/>
                  </a:cubicBezTo>
                  <a:cubicBezTo>
                    <a:pt x="6516281" y="2111059"/>
                    <a:pt x="6615341" y="2233932"/>
                    <a:pt x="6686778" y="2383474"/>
                  </a:cubicBezTo>
                  <a:cubicBezTo>
                    <a:pt x="6767741" y="2555877"/>
                    <a:pt x="6804888" y="2741614"/>
                    <a:pt x="6849656" y="2924494"/>
                  </a:cubicBezTo>
                  <a:cubicBezTo>
                    <a:pt x="6878231" y="3041652"/>
                    <a:pt x="6910616" y="3159762"/>
                    <a:pt x="6956336" y="3274062"/>
                  </a:cubicBezTo>
                  <a:cubicBezTo>
                    <a:pt x="7008723" y="3405507"/>
                    <a:pt x="7166838" y="3417889"/>
                    <a:pt x="7323048" y="3382647"/>
                  </a:cubicBezTo>
                  <a:cubicBezTo>
                    <a:pt x="7488783" y="3345499"/>
                    <a:pt x="7643088" y="3279777"/>
                    <a:pt x="7792631" y="3201672"/>
                  </a:cubicBezTo>
                  <a:cubicBezTo>
                    <a:pt x="7961223" y="3114042"/>
                    <a:pt x="8546058" y="2692084"/>
                    <a:pt x="8575586" y="2662557"/>
                  </a:cubicBezTo>
                  <a:cubicBezTo>
                    <a:pt x="8663216" y="2711134"/>
                    <a:pt x="8818473" y="2800669"/>
                    <a:pt x="8911818" y="2838769"/>
                  </a:cubicBezTo>
                  <a:cubicBezTo>
                    <a:pt x="9089936" y="2912112"/>
                    <a:pt x="9272816" y="2962594"/>
                    <a:pt x="9467125" y="2976882"/>
                  </a:cubicBezTo>
                  <a:cubicBezTo>
                    <a:pt x="9669056" y="2992122"/>
                    <a:pt x="9848126" y="2950212"/>
                    <a:pt x="9998620" y="2812099"/>
                  </a:cubicBezTo>
                  <a:cubicBezTo>
                    <a:pt x="10107206" y="2712087"/>
                    <a:pt x="10208170" y="2604454"/>
                    <a:pt x="10299610" y="2488249"/>
                  </a:cubicBezTo>
                  <a:cubicBezTo>
                    <a:pt x="10467251" y="2273937"/>
                    <a:pt x="10655845" y="2080579"/>
                    <a:pt x="10871110" y="1912939"/>
                  </a:cubicBezTo>
                  <a:cubicBezTo>
                    <a:pt x="11002556" y="1811022"/>
                    <a:pt x="11134001" y="1708152"/>
                    <a:pt x="11258778" y="1598614"/>
                  </a:cubicBezTo>
                  <a:cubicBezTo>
                    <a:pt x="11396891" y="1476694"/>
                    <a:pt x="11470233" y="1317627"/>
                    <a:pt x="11543576" y="1150939"/>
                  </a:cubicBezTo>
                  <a:cubicBezTo>
                    <a:pt x="11612156" y="994729"/>
                    <a:pt x="11640731" y="880429"/>
                    <a:pt x="11612156" y="773749"/>
                  </a:cubicBezTo>
                  <a:close/>
                  <a:moveTo>
                    <a:pt x="9509036" y="1310007"/>
                  </a:moveTo>
                  <a:cubicBezTo>
                    <a:pt x="9509036" y="1310007"/>
                    <a:pt x="9509036" y="1310959"/>
                    <a:pt x="9509036" y="1310959"/>
                  </a:cubicBezTo>
                  <a:cubicBezTo>
                    <a:pt x="9509036" y="1310959"/>
                    <a:pt x="9508083" y="1311912"/>
                    <a:pt x="9508083" y="1311912"/>
                  </a:cubicBezTo>
                  <a:cubicBezTo>
                    <a:pt x="9508083" y="1310959"/>
                    <a:pt x="9508083" y="1310007"/>
                    <a:pt x="9509036" y="1310007"/>
                  </a:cubicBezTo>
                  <a:close/>
                  <a:moveTo>
                    <a:pt x="9327108" y="1715772"/>
                  </a:moveTo>
                  <a:cubicBezTo>
                    <a:pt x="9337586" y="1709104"/>
                    <a:pt x="9348063" y="1706247"/>
                    <a:pt x="9360445" y="1707199"/>
                  </a:cubicBezTo>
                  <a:cubicBezTo>
                    <a:pt x="9348063" y="1709104"/>
                    <a:pt x="9337586" y="1711962"/>
                    <a:pt x="9327108" y="17157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2" name="Google Shape;1582;p72"/>
            <p:cNvSpPr/>
            <p:nvPr/>
          </p:nvSpPr>
          <p:spPr>
            <a:xfrm>
              <a:off x="9118282" y="1309619"/>
              <a:ext cx="2781300" cy="1533525"/>
            </a:xfrm>
            <a:custGeom>
              <a:avLst/>
              <a:gdLst/>
              <a:ahLst/>
              <a:cxnLst/>
              <a:rect l="l" t="t" r="r" b="b"/>
              <a:pathLst>
                <a:path w="2781300" h="1533525" extrusionOk="0">
                  <a:moveTo>
                    <a:pt x="2781301" y="771593"/>
                  </a:moveTo>
                  <a:cubicBezTo>
                    <a:pt x="2754630" y="646816"/>
                    <a:pt x="2565083" y="70553"/>
                    <a:pt x="1551622" y="2925"/>
                  </a:cubicBezTo>
                  <a:cubicBezTo>
                    <a:pt x="1543051" y="8640"/>
                    <a:pt x="1071563" y="-50415"/>
                    <a:pt x="676275" y="176280"/>
                  </a:cubicBezTo>
                  <a:cubicBezTo>
                    <a:pt x="501968" y="270578"/>
                    <a:pt x="347663" y="392498"/>
                    <a:pt x="201930" y="525848"/>
                  </a:cubicBezTo>
                  <a:cubicBezTo>
                    <a:pt x="198120" y="528706"/>
                    <a:pt x="9525" y="699203"/>
                    <a:pt x="0" y="708728"/>
                  </a:cubicBezTo>
                  <a:cubicBezTo>
                    <a:pt x="0" y="708728"/>
                    <a:pt x="277178" y="678248"/>
                    <a:pt x="493395" y="821123"/>
                  </a:cubicBezTo>
                  <a:cubicBezTo>
                    <a:pt x="542925" y="840173"/>
                    <a:pt x="562928" y="810646"/>
                    <a:pt x="593407" y="792548"/>
                  </a:cubicBezTo>
                  <a:cubicBezTo>
                    <a:pt x="610553" y="783976"/>
                    <a:pt x="623888" y="770641"/>
                    <a:pt x="637223" y="759210"/>
                  </a:cubicBezTo>
                  <a:cubicBezTo>
                    <a:pt x="721043" y="703013"/>
                    <a:pt x="812482" y="666818"/>
                    <a:pt x="913448" y="694441"/>
                  </a:cubicBezTo>
                  <a:cubicBezTo>
                    <a:pt x="950595" y="706823"/>
                    <a:pt x="1002982" y="752543"/>
                    <a:pt x="1011555" y="783976"/>
                  </a:cubicBezTo>
                  <a:cubicBezTo>
                    <a:pt x="1028701" y="845888"/>
                    <a:pt x="1016318" y="903991"/>
                    <a:pt x="997268" y="960188"/>
                  </a:cubicBezTo>
                  <a:cubicBezTo>
                    <a:pt x="983932" y="999241"/>
                    <a:pt x="981076" y="1005908"/>
                    <a:pt x="1019176" y="1030673"/>
                  </a:cubicBezTo>
                  <a:cubicBezTo>
                    <a:pt x="1043940" y="1043056"/>
                    <a:pt x="1778318" y="1533593"/>
                    <a:pt x="1790701" y="1536451"/>
                  </a:cubicBezTo>
                  <a:cubicBezTo>
                    <a:pt x="1802130" y="1524068"/>
                    <a:pt x="1814513" y="1510733"/>
                    <a:pt x="1824990" y="1498351"/>
                  </a:cubicBezTo>
                  <a:cubicBezTo>
                    <a:pt x="2001203" y="1288801"/>
                    <a:pt x="2222183" y="1146878"/>
                    <a:pt x="2475547" y="1049723"/>
                  </a:cubicBezTo>
                  <a:cubicBezTo>
                    <a:pt x="2574608" y="1011623"/>
                    <a:pt x="2710815" y="969713"/>
                    <a:pt x="2754630" y="964951"/>
                  </a:cubicBezTo>
                  <a:cubicBezTo>
                    <a:pt x="2777490" y="962093"/>
                    <a:pt x="2788920" y="951616"/>
                    <a:pt x="2788920" y="924946"/>
                  </a:cubicBezTo>
                  <a:cubicBezTo>
                    <a:pt x="2788920" y="892560"/>
                    <a:pt x="2785110" y="791596"/>
                    <a:pt x="2781301" y="77159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3" name="Google Shape;1583;p72"/>
            <p:cNvSpPr/>
            <p:nvPr/>
          </p:nvSpPr>
          <p:spPr>
            <a:xfrm>
              <a:off x="8863012" y="2045970"/>
              <a:ext cx="2009775" cy="2028825"/>
            </a:xfrm>
            <a:custGeom>
              <a:avLst/>
              <a:gdLst/>
              <a:ahLst/>
              <a:cxnLst/>
              <a:rect l="l" t="t" r="r" b="b"/>
              <a:pathLst>
                <a:path w="2009775" h="2028825" extrusionOk="0">
                  <a:moveTo>
                    <a:pt x="2017396" y="818197"/>
                  </a:moveTo>
                  <a:cubicBezTo>
                    <a:pt x="2014538" y="810577"/>
                    <a:pt x="1677352" y="610552"/>
                    <a:pt x="1618298" y="566738"/>
                  </a:cubicBezTo>
                  <a:cubicBezTo>
                    <a:pt x="1603058" y="555308"/>
                    <a:pt x="1293496" y="341947"/>
                    <a:pt x="1250633" y="319088"/>
                  </a:cubicBezTo>
                  <a:cubicBezTo>
                    <a:pt x="1200150" y="291465"/>
                    <a:pt x="1195388" y="260985"/>
                    <a:pt x="1215390" y="219075"/>
                  </a:cubicBezTo>
                  <a:cubicBezTo>
                    <a:pt x="1226821" y="195263"/>
                    <a:pt x="1234440" y="180975"/>
                    <a:pt x="1238250" y="151447"/>
                  </a:cubicBezTo>
                  <a:cubicBezTo>
                    <a:pt x="1248727" y="84772"/>
                    <a:pt x="1218248" y="22860"/>
                    <a:pt x="1158240" y="0"/>
                  </a:cubicBezTo>
                  <a:cubicBezTo>
                    <a:pt x="1154430" y="4763"/>
                    <a:pt x="93345" y="1522095"/>
                    <a:pt x="91440" y="1524952"/>
                  </a:cubicBezTo>
                  <a:cubicBezTo>
                    <a:pt x="75248" y="1546860"/>
                    <a:pt x="15240" y="1725930"/>
                    <a:pt x="0" y="1775460"/>
                  </a:cubicBezTo>
                  <a:cubicBezTo>
                    <a:pt x="5715" y="1780223"/>
                    <a:pt x="529590" y="2001202"/>
                    <a:pt x="812482" y="2025968"/>
                  </a:cubicBezTo>
                  <a:cubicBezTo>
                    <a:pt x="919163" y="2035493"/>
                    <a:pt x="1023938" y="2025015"/>
                    <a:pt x="1119188" y="1966912"/>
                  </a:cubicBezTo>
                  <a:cubicBezTo>
                    <a:pt x="1180148" y="1929765"/>
                    <a:pt x="1233488" y="1883093"/>
                    <a:pt x="1291590" y="1842135"/>
                  </a:cubicBezTo>
                  <a:cubicBezTo>
                    <a:pt x="1291590" y="1842135"/>
                    <a:pt x="1291590" y="1842135"/>
                    <a:pt x="1291590" y="1842135"/>
                  </a:cubicBezTo>
                  <a:cubicBezTo>
                    <a:pt x="1487805" y="1679258"/>
                    <a:pt x="1618298" y="1467802"/>
                    <a:pt x="1737360" y="1246823"/>
                  </a:cubicBezTo>
                  <a:lnTo>
                    <a:pt x="1737360" y="1246823"/>
                  </a:lnTo>
                  <a:lnTo>
                    <a:pt x="1737360" y="1246823"/>
                  </a:lnTo>
                  <a:cubicBezTo>
                    <a:pt x="1830705" y="1083945"/>
                    <a:pt x="1906905" y="954405"/>
                    <a:pt x="2017396" y="8181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4" name="Google Shape;1584;p72"/>
            <p:cNvSpPr/>
            <p:nvPr/>
          </p:nvSpPr>
          <p:spPr>
            <a:xfrm>
              <a:off x="8233410" y="2032974"/>
              <a:ext cx="1771650" cy="1771650"/>
            </a:xfrm>
            <a:custGeom>
              <a:avLst/>
              <a:gdLst/>
              <a:ahLst/>
              <a:cxnLst/>
              <a:rect l="l" t="t" r="r" b="b"/>
              <a:pathLst>
                <a:path w="1771650" h="1771650" extrusionOk="0">
                  <a:moveTo>
                    <a:pt x="871538" y="613"/>
                  </a:moveTo>
                  <a:cubicBezTo>
                    <a:pt x="871538" y="613"/>
                    <a:pt x="388620" y="454955"/>
                    <a:pt x="236220" y="674030"/>
                  </a:cubicBezTo>
                  <a:cubicBezTo>
                    <a:pt x="236220" y="674030"/>
                    <a:pt x="0" y="974068"/>
                    <a:pt x="0" y="1145518"/>
                  </a:cubicBezTo>
                  <a:cubicBezTo>
                    <a:pt x="0" y="1227433"/>
                    <a:pt x="33338" y="1307443"/>
                    <a:pt x="75247" y="1374118"/>
                  </a:cubicBezTo>
                  <a:cubicBezTo>
                    <a:pt x="186690" y="1549378"/>
                    <a:pt x="607695" y="1772263"/>
                    <a:pt x="613410" y="1774168"/>
                  </a:cubicBezTo>
                  <a:cubicBezTo>
                    <a:pt x="631507" y="1730353"/>
                    <a:pt x="656272" y="1648438"/>
                    <a:pt x="698182" y="1546521"/>
                  </a:cubicBezTo>
                  <a:cubicBezTo>
                    <a:pt x="737235" y="1452223"/>
                    <a:pt x="1776413" y="7280"/>
                    <a:pt x="1777365" y="3470"/>
                  </a:cubicBezTo>
                  <a:cubicBezTo>
                    <a:pt x="1688782" y="-11770"/>
                    <a:pt x="1566863" y="23473"/>
                    <a:pt x="1492567" y="103483"/>
                  </a:cubicBezTo>
                  <a:cubicBezTo>
                    <a:pt x="1469707" y="128248"/>
                    <a:pt x="1416367" y="153013"/>
                    <a:pt x="1381125" y="130153"/>
                  </a:cubicBezTo>
                  <a:cubicBezTo>
                    <a:pt x="1275397" y="71098"/>
                    <a:pt x="1152525" y="613"/>
                    <a:pt x="871538" y="6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5" name="Google Shape;1585;p72"/>
            <p:cNvSpPr/>
            <p:nvPr/>
          </p:nvSpPr>
          <p:spPr>
            <a:xfrm>
              <a:off x="9092649" y="2269344"/>
              <a:ext cx="809625" cy="952500"/>
            </a:xfrm>
            <a:custGeom>
              <a:avLst/>
              <a:gdLst/>
              <a:ahLst/>
              <a:cxnLst/>
              <a:rect l="l" t="t" r="r" b="b"/>
              <a:pathLst>
                <a:path w="809625" h="952500" extrusionOk="0">
                  <a:moveTo>
                    <a:pt x="157078" y="955821"/>
                  </a:moveTo>
                  <a:cubicBezTo>
                    <a:pt x="109453" y="970108"/>
                    <a:pt x="36111" y="954868"/>
                    <a:pt x="14203" y="889146"/>
                  </a:cubicBezTo>
                  <a:cubicBezTo>
                    <a:pt x="-21039" y="780561"/>
                    <a:pt x="15156" y="739603"/>
                    <a:pt x="58971" y="634828"/>
                  </a:cubicBezTo>
                  <a:cubicBezTo>
                    <a:pt x="155174" y="407181"/>
                    <a:pt x="385678" y="177628"/>
                    <a:pt x="441876" y="126193"/>
                  </a:cubicBezTo>
                  <a:cubicBezTo>
                    <a:pt x="543793" y="32848"/>
                    <a:pt x="659046" y="-30017"/>
                    <a:pt x="763821" y="14751"/>
                  </a:cubicBezTo>
                  <a:cubicBezTo>
                    <a:pt x="763821" y="14751"/>
                    <a:pt x="815256" y="51898"/>
                    <a:pt x="813351" y="114763"/>
                  </a:cubicBezTo>
                  <a:cubicBezTo>
                    <a:pt x="810493" y="192868"/>
                    <a:pt x="786681" y="229063"/>
                    <a:pt x="720958" y="321456"/>
                  </a:cubicBezTo>
                  <a:cubicBezTo>
                    <a:pt x="648568" y="423373"/>
                    <a:pt x="513313" y="621493"/>
                    <a:pt x="373296" y="778656"/>
                  </a:cubicBezTo>
                  <a:cubicBezTo>
                    <a:pt x="291381" y="872001"/>
                    <a:pt x="204703" y="941533"/>
                    <a:pt x="157078" y="9558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6" name="Google Shape;1586;p72"/>
            <p:cNvSpPr/>
            <p:nvPr/>
          </p:nvSpPr>
          <p:spPr>
            <a:xfrm>
              <a:off x="9178208" y="2401664"/>
              <a:ext cx="609600" cy="733425"/>
            </a:xfrm>
            <a:custGeom>
              <a:avLst/>
              <a:gdLst/>
              <a:ahLst/>
              <a:cxnLst/>
              <a:rect l="l" t="t" r="r" b="b"/>
              <a:pathLst>
                <a:path w="609600" h="733425" extrusionOk="0">
                  <a:moveTo>
                    <a:pt x="566818" y="7208"/>
                  </a:moveTo>
                  <a:cubicBezTo>
                    <a:pt x="694454" y="51976"/>
                    <a:pt x="553484" y="237713"/>
                    <a:pt x="404893" y="432976"/>
                  </a:cubicBezTo>
                  <a:cubicBezTo>
                    <a:pt x="255351" y="630143"/>
                    <a:pt x="163911" y="766351"/>
                    <a:pt x="50564" y="733013"/>
                  </a:cubicBezTo>
                  <a:cubicBezTo>
                    <a:pt x="-48496" y="704438"/>
                    <a:pt x="3891" y="454883"/>
                    <a:pt x="156291" y="261526"/>
                  </a:cubicBezTo>
                  <a:cubicBezTo>
                    <a:pt x="314406" y="61501"/>
                    <a:pt x="469664" y="-27082"/>
                    <a:pt x="566818" y="7208"/>
                  </a:cubicBezTo>
                  <a:close/>
                </a:path>
              </a:pathLst>
            </a:custGeom>
            <a:solidFill>
              <a:srgbClr val="A70F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587" name="Google Shape;1587;p72"/>
          <p:cNvSpPr/>
          <p:nvPr/>
        </p:nvSpPr>
        <p:spPr>
          <a:xfrm rot="-211612" flipH="1">
            <a:off x="6237075" y="4443421"/>
            <a:ext cx="5963002"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88" name="Google Shape;1588;p72"/>
          <p:cNvSpPr txBox="1"/>
          <p:nvPr/>
        </p:nvSpPr>
        <p:spPr>
          <a:xfrm>
            <a:off x="-9058" y="2828423"/>
            <a:ext cx="12192000" cy="9951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en-US" sz="4800">
                <a:solidFill>
                  <a:schemeClr val="dk1"/>
                </a:solidFill>
                <a:latin typeface="Nunito"/>
                <a:ea typeface="Nunito"/>
                <a:cs typeface="Nunito"/>
                <a:sym typeface="Nunito"/>
              </a:rPr>
              <a:t>Estimation, ROI and ROV</a:t>
            </a:r>
            <a:endParaRPr sz="4800">
              <a:solidFill>
                <a:schemeClr val="dk1"/>
              </a:solidFill>
              <a:latin typeface="Nunito"/>
              <a:ea typeface="Nunito"/>
              <a:cs typeface="Nunito"/>
              <a:sym typeface="Nunito"/>
            </a:endParaRPr>
          </a:p>
        </p:txBody>
      </p:sp>
      <p:sp>
        <p:nvSpPr>
          <p:cNvPr id="1589" name="Google Shape;1589;p72"/>
          <p:cNvSpPr txBox="1"/>
          <p:nvPr/>
        </p:nvSpPr>
        <p:spPr>
          <a:xfrm>
            <a:off x="-8910" y="3690441"/>
            <a:ext cx="12192000" cy="379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67">
              <a:solidFill>
                <a:schemeClr val="dk1"/>
              </a:solidFill>
              <a:latin typeface="Arial"/>
              <a:ea typeface="Arial"/>
              <a:cs typeface="Arial"/>
              <a:sym typeface="Arial"/>
            </a:endParaRPr>
          </a:p>
        </p:txBody>
      </p:sp>
      <p:sp>
        <p:nvSpPr>
          <p:cNvPr id="1590" name="Google Shape;1590;p72"/>
          <p:cNvSpPr/>
          <p:nvPr/>
        </p:nvSpPr>
        <p:spPr>
          <a:xfrm rot="210090">
            <a:off x="6952973" y="1920982"/>
            <a:ext cx="5255384"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591" name="Google Shape;1591;p72"/>
          <p:cNvGrpSpPr/>
          <p:nvPr/>
        </p:nvGrpSpPr>
        <p:grpSpPr>
          <a:xfrm>
            <a:off x="4430991" y="850648"/>
            <a:ext cx="3167492" cy="1613930"/>
            <a:chOff x="394498" y="4213077"/>
            <a:chExt cx="4289669" cy="2185712"/>
          </a:xfrm>
        </p:grpSpPr>
        <p:sp>
          <p:nvSpPr>
            <p:cNvPr id="1592" name="Google Shape;1592;p72"/>
            <p:cNvSpPr/>
            <p:nvPr/>
          </p:nvSpPr>
          <p:spPr>
            <a:xfrm>
              <a:off x="441750" y="4594260"/>
              <a:ext cx="4160972" cy="863156"/>
            </a:xfrm>
            <a:custGeom>
              <a:avLst/>
              <a:gdLst/>
              <a:ahLst/>
              <a:cxnLst/>
              <a:rect l="l" t="t" r="r" b="b"/>
              <a:pathLst>
                <a:path w="8448675" h="1752600" extrusionOk="0">
                  <a:moveTo>
                    <a:pt x="1095321" y="750076"/>
                  </a:moveTo>
                  <a:cubicBezTo>
                    <a:pt x="1220099" y="510998"/>
                    <a:pt x="1344876" y="271921"/>
                    <a:pt x="1468701" y="32843"/>
                  </a:cubicBezTo>
                  <a:cubicBezTo>
                    <a:pt x="1481084" y="8078"/>
                    <a:pt x="1497276" y="-2399"/>
                    <a:pt x="1524899" y="458"/>
                  </a:cubicBezTo>
                  <a:cubicBezTo>
                    <a:pt x="1540139" y="2363"/>
                    <a:pt x="1556332" y="458"/>
                    <a:pt x="1572524" y="458"/>
                  </a:cubicBezTo>
                  <a:cubicBezTo>
                    <a:pt x="3786134" y="458"/>
                    <a:pt x="6000697" y="458"/>
                    <a:pt x="8214306" y="458"/>
                  </a:cubicBezTo>
                  <a:cubicBezTo>
                    <a:pt x="8281934" y="458"/>
                    <a:pt x="8280029" y="458"/>
                    <a:pt x="8287649" y="69991"/>
                  </a:cubicBezTo>
                  <a:cubicBezTo>
                    <a:pt x="8314319" y="332881"/>
                    <a:pt x="8342894" y="596723"/>
                    <a:pt x="8369564" y="859613"/>
                  </a:cubicBezTo>
                  <a:cubicBezTo>
                    <a:pt x="8397186" y="1124408"/>
                    <a:pt x="8422904" y="1389203"/>
                    <a:pt x="8449574" y="1653998"/>
                  </a:cubicBezTo>
                  <a:cubicBezTo>
                    <a:pt x="8452431" y="1680668"/>
                    <a:pt x="8454336" y="1707338"/>
                    <a:pt x="8457194" y="1734008"/>
                  </a:cubicBezTo>
                  <a:cubicBezTo>
                    <a:pt x="8444811" y="1748296"/>
                    <a:pt x="8428619" y="1753058"/>
                    <a:pt x="8410522" y="1753058"/>
                  </a:cubicBezTo>
                  <a:cubicBezTo>
                    <a:pt x="8393377" y="1753058"/>
                    <a:pt x="8375279" y="1754011"/>
                    <a:pt x="8358134" y="1754011"/>
                  </a:cubicBezTo>
                  <a:cubicBezTo>
                    <a:pt x="5605409" y="1754011"/>
                    <a:pt x="2852684" y="1754011"/>
                    <a:pt x="99006" y="1753058"/>
                  </a:cubicBezTo>
                  <a:cubicBezTo>
                    <a:pt x="65669" y="1753058"/>
                    <a:pt x="28521" y="1765441"/>
                    <a:pt x="899" y="1732103"/>
                  </a:cubicBezTo>
                  <a:cubicBezTo>
                    <a:pt x="-5769" y="1663523"/>
                    <a:pt x="24711" y="1627328"/>
                    <a:pt x="90434" y="1601611"/>
                  </a:cubicBezTo>
                  <a:cubicBezTo>
                    <a:pt x="309509" y="1514933"/>
                    <a:pt x="524774" y="1418731"/>
                    <a:pt x="742896" y="1328243"/>
                  </a:cubicBezTo>
                  <a:cubicBezTo>
                    <a:pt x="787664" y="1309193"/>
                    <a:pt x="821954" y="1286333"/>
                    <a:pt x="840051" y="1239661"/>
                  </a:cubicBezTo>
                  <a:cubicBezTo>
                    <a:pt x="852434" y="1208228"/>
                    <a:pt x="871484" y="1178701"/>
                    <a:pt x="892439" y="1139648"/>
                  </a:cubicBezTo>
                  <a:cubicBezTo>
                    <a:pt x="896249" y="1174891"/>
                    <a:pt x="898154" y="1198703"/>
                    <a:pt x="901011" y="1223468"/>
                  </a:cubicBezTo>
                  <a:cubicBezTo>
                    <a:pt x="921014" y="1230136"/>
                    <a:pt x="921014" y="1250138"/>
                    <a:pt x="927681" y="1265378"/>
                  </a:cubicBezTo>
                  <a:cubicBezTo>
                    <a:pt x="977211" y="1371106"/>
                    <a:pt x="1084844" y="1391108"/>
                    <a:pt x="1165807" y="1308241"/>
                  </a:cubicBezTo>
                  <a:cubicBezTo>
                    <a:pt x="1179141" y="1294906"/>
                    <a:pt x="1189619" y="1278713"/>
                    <a:pt x="1209621" y="1273951"/>
                  </a:cubicBezTo>
                  <a:cubicBezTo>
                    <a:pt x="1234387" y="1265378"/>
                    <a:pt x="1260104" y="1267283"/>
                    <a:pt x="1284869" y="1267283"/>
                  </a:cubicBezTo>
                  <a:cubicBezTo>
                    <a:pt x="1601099" y="1267283"/>
                    <a:pt x="1916376" y="1267283"/>
                    <a:pt x="2232607" y="1267283"/>
                  </a:cubicBezTo>
                  <a:cubicBezTo>
                    <a:pt x="2301187" y="1267283"/>
                    <a:pt x="2303092" y="1265378"/>
                    <a:pt x="2303092" y="1198703"/>
                  </a:cubicBezTo>
                  <a:cubicBezTo>
                    <a:pt x="2303092" y="891998"/>
                    <a:pt x="2303092" y="586246"/>
                    <a:pt x="2303092" y="279541"/>
                  </a:cubicBezTo>
                  <a:cubicBezTo>
                    <a:pt x="2303092" y="212866"/>
                    <a:pt x="2301187" y="210961"/>
                    <a:pt x="2232607" y="210961"/>
                  </a:cubicBezTo>
                  <a:cubicBezTo>
                    <a:pt x="2029724" y="210961"/>
                    <a:pt x="1825889" y="212866"/>
                    <a:pt x="1623007" y="209056"/>
                  </a:cubicBezTo>
                  <a:cubicBezTo>
                    <a:pt x="1565857" y="208103"/>
                    <a:pt x="1536329" y="229058"/>
                    <a:pt x="1514421" y="278588"/>
                  </a:cubicBezTo>
                  <a:cubicBezTo>
                    <a:pt x="1438221" y="452896"/>
                    <a:pt x="1346782" y="620536"/>
                    <a:pt x="1262962" y="791986"/>
                  </a:cubicBezTo>
                  <a:cubicBezTo>
                    <a:pt x="1252484" y="812941"/>
                    <a:pt x="1242959" y="835801"/>
                    <a:pt x="1222004" y="850088"/>
                  </a:cubicBezTo>
                  <a:cubicBezTo>
                    <a:pt x="1213432" y="854851"/>
                    <a:pt x="1202001" y="857708"/>
                    <a:pt x="1195334" y="850088"/>
                  </a:cubicBezTo>
                  <a:cubicBezTo>
                    <a:pt x="1167712" y="812941"/>
                    <a:pt x="1121991" y="791033"/>
                    <a:pt x="1095321" y="750076"/>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3" name="Google Shape;1593;p72"/>
            <p:cNvSpPr/>
            <p:nvPr/>
          </p:nvSpPr>
          <p:spPr>
            <a:xfrm>
              <a:off x="394498" y="5468157"/>
              <a:ext cx="4278249" cy="623911"/>
            </a:xfrm>
            <a:custGeom>
              <a:avLst/>
              <a:gdLst/>
              <a:ahLst/>
              <a:cxnLst/>
              <a:rect l="l" t="t" r="r" b="b"/>
              <a:pathLst>
                <a:path w="8686800" h="1266825" extrusionOk="0">
                  <a:moveTo>
                    <a:pt x="8555869" y="0"/>
                  </a:moveTo>
                  <a:cubicBezTo>
                    <a:pt x="8568251" y="108585"/>
                    <a:pt x="8579681" y="217170"/>
                    <a:pt x="8592064" y="325755"/>
                  </a:cubicBezTo>
                  <a:cubicBezTo>
                    <a:pt x="8594921" y="354330"/>
                    <a:pt x="8597779" y="382905"/>
                    <a:pt x="8600636" y="410527"/>
                  </a:cubicBezTo>
                  <a:cubicBezTo>
                    <a:pt x="8590159" y="432435"/>
                    <a:pt x="8569204" y="437197"/>
                    <a:pt x="8549201" y="438150"/>
                  </a:cubicBezTo>
                  <a:cubicBezTo>
                    <a:pt x="8513959" y="440055"/>
                    <a:pt x="8480621" y="447675"/>
                    <a:pt x="8445379" y="449580"/>
                  </a:cubicBezTo>
                  <a:cubicBezTo>
                    <a:pt x="8396801" y="452438"/>
                    <a:pt x="8391086" y="460057"/>
                    <a:pt x="8392991" y="507682"/>
                  </a:cubicBezTo>
                  <a:cubicBezTo>
                    <a:pt x="8395849" y="575310"/>
                    <a:pt x="8406326" y="642938"/>
                    <a:pt x="8413946" y="710565"/>
                  </a:cubicBezTo>
                  <a:cubicBezTo>
                    <a:pt x="8422519" y="787717"/>
                    <a:pt x="8428234" y="864870"/>
                    <a:pt x="8439664" y="942022"/>
                  </a:cubicBezTo>
                  <a:cubicBezTo>
                    <a:pt x="8446331" y="990600"/>
                    <a:pt x="8450141" y="994410"/>
                    <a:pt x="8500624" y="986790"/>
                  </a:cubicBezTo>
                  <a:cubicBezTo>
                    <a:pt x="8536819" y="981075"/>
                    <a:pt x="8573014" y="982027"/>
                    <a:pt x="8609209" y="976313"/>
                  </a:cubicBezTo>
                  <a:cubicBezTo>
                    <a:pt x="8628259" y="973455"/>
                    <a:pt x="8647309" y="973455"/>
                    <a:pt x="8660644" y="991552"/>
                  </a:cubicBezTo>
                  <a:cubicBezTo>
                    <a:pt x="8669216" y="1068705"/>
                    <a:pt x="8676836" y="1145857"/>
                    <a:pt x="8686361" y="1223010"/>
                  </a:cubicBezTo>
                  <a:cubicBezTo>
                    <a:pt x="8690171" y="1252538"/>
                    <a:pt x="8685409" y="1265873"/>
                    <a:pt x="8651119" y="1265873"/>
                  </a:cubicBezTo>
                  <a:cubicBezTo>
                    <a:pt x="8336794" y="1264920"/>
                    <a:pt x="8022469" y="1264920"/>
                    <a:pt x="7708144" y="1265873"/>
                  </a:cubicBezTo>
                  <a:cubicBezTo>
                    <a:pt x="7678616" y="1265873"/>
                    <a:pt x="7670997" y="1255395"/>
                    <a:pt x="7670044" y="1227773"/>
                  </a:cubicBezTo>
                  <a:cubicBezTo>
                    <a:pt x="7657661" y="868680"/>
                    <a:pt x="7368102" y="526732"/>
                    <a:pt x="6938524" y="519113"/>
                  </a:cubicBezTo>
                  <a:cubicBezTo>
                    <a:pt x="6515614" y="511492"/>
                    <a:pt x="6202241" y="843915"/>
                    <a:pt x="6184144" y="1218248"/>
                  </a:cubicBezTo>
                  <a:cubicBezTo>
                    <a:pt x="6182239" y="1254442"/>
                    <a:pt x="6174619" y="1266825"/>
                    <a:pt x="6135566" y="1266825"/>
                  </a:cubicBezTo>
                  <a:cubicBezTo>
                    <a:pt x="4846834" y="1265873"/>
                    <a:pt x="3557149" y="1265873"/>
                    <a:pt x="2268416" y="1266825"/>
                  </a:cubicBezTo>
                  <a:cubicBezTo>
                    <a:pt x="2220791" y="1266825"/>
                    <a:pt x="2219839" y="1246823"/>
                    <a:pt x="2219839" y="1210627"/>
                  </a:cubicBezTo>
                  <a:cubicBezTo>
                    <a:pt x="2223649" y="783907"/>
                    <a:pt x="1883606" y="443865"/>
                    <a:pt x="1460696" y="450532"/>
                  </a:cubicBezTo>
                  <a:cubicBezTo>
                    <a:pt x="1082554" y="456247"/>
                    <a:pt x="764419" y="753427"/>
                    <a:pt x="732986" y="1128713"/>
                  </a:cubicBezTo>
                  <a:cubicBezTo>
                    <a:pt x="730129" y="1160145"/>
                    <a:pt x="723461" y="1192530"/>
                    <a:pt x="729176" y="1223963"/>
                  </a:cubicBezTo>
                  <a:cubicBezTo>
                    <a:pt x="735844" y="1258252"/>
                    <a:pt x="724414" y="1267777"/>
                    <a:pt x="691076" y="1266825"/>
                  </a:cubicBezTo>
                  <a:cubicBezTo>
                    <a:pt x="524389" y="1264920"/>
                    <a:pt x="357701" y="1265873"/>
                    <a:pt x="191014" y="1265873"/>
                  </a:cubicBezTo>
                  <a:cubicBezTo>
                    <a:pt x="140531" y="1265873"/>
                    <a:pt x="89096" y="1263967"/>
                    <a:pt x="38614" y="1266825"/>
                  </a:cubicBezTo>
                  <a:cubicBezTo>
                    <a:pt x="6229" y="1268730"/>
                    <a:pt x="-2344" y="1256348"/>
                    <a:pt x="514" y="1224915"/>
                  </a:cubicBezTo>
                  <a:cubicBezTo>
                    <a:pt x="11944" y="1078230"/>
                    <a:pt x="22421" y="930592"/>
                    <a:pt x="33851" y="783907"/>
                  </a:cubicBezTo>
                  <a:cubicBezTo>
                    <a:pt x="49091" y="584835"/>
                    <a:pt x="64331" y="385763"/>
                    <a:pt x="79571" y="186690"/>
                  </a:cubicBezTo>
                  <a:cubicBezTo>
                    <a:pt x="88144" y="168592"/>
                    <a:pt x="104336" y="169545"/>
                    <a:pt x="120529" y="168592"/>
                  </a:cubicBezTo>
                  <a:cubicBezTo>
                    <a:pt x="144341" y="167640"/>
                    <a:pt x="168154" y="168592"/>
                    <a:pt x="191966" y="168592"/>
                  </a:cubicBezTo>
                  <a:cubicBezTo>
                    <a:pt x="2937071" y="168592"/>
                    <a:pt x="5682177" y="168592"/>
                    <a:pt x="8427281" y="168592"/>
                  </a:cubicBezTo>
                  <a:cubicBezTo>
                    <a:pt x="8460619" y="168592"/>
                    <a:pt x="8493956" y="171450"/>
                    <a:pt x="8523484" y="151447"/>
                  </a:cubicBezTo>
                  <a:cubicBezTo>
                    <a:pt x="8544439" y="126682"/>
                    <a:pt x="8533961" y="97155"/>
                    <a:pt x="8536819" y="69532"/>
                  </a:cubicBezTo>
                  <a:cubicBezTo>
                    <a:pt x="8536819" y="43815"/>
                    <a:pt x="8530151" y="17145"/>
                    <a:pt x="8555869" y="0"/>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4" name="Google Shape;1594;p72"/>
            <p:cNvSpPr/>
            <p:nvPr/>
          </p:nvSpPr>
          <p:spPr>
            <a:xfrm>
              <a:off x="1173434" y="4213077"/>
              <a:ext cx="3344728" cy="333065"/>
            </a:xfrm>
            <a:custGeom>
              <a:avLst/>
              <a:gdLst/>
              <a:ahLst/>
              <a:cxnLst/>
              <a:rect l="l" t="t" r="r" b="b"/>
              <a:pathLst>
                <a:path w="6791325" h="676275" extrusionOk="0">
                  <a:moveTo>
                    <a:pt x="3394924" y="679133"/>
                  </a:moveTo>
                  <a:cubicBezTo>
                    <a:pt x="2285261" y="679133"/>
                    <a:pt x="1175599" y="679133"/>
                    <a:pt x="65936" y="679133"/>
                  </a:cubicBezTo>
                  <a:cubicBezTo>
                    <a:pt x="-7406" y="679133"/>
                    <a:pt x="1166" y="688658"/>
                    <a:pt x="1166" y="612458"/>
                  </a:cubicBezTo>
                  <a:cubicBezTo>
                    <a:pt x="1166" y="496253"/>
                    <a:pt x="4976" y="381000"/>
                    <a:pt x="214" y="264795"/>
                  </a:cubicBezTo>
                  <a:cubicBezTo>
                    <a:pt x="-5502" y="117158"/>
                    <a:pt x="104036" y="0"/>
                    <a:pt x="264056" y="0"/>
                  </a:cubicBezTo>
                  <a:cubicBezTo>
                    <a:pt x="2237636" y="2858"/>
                    <a:pt x="4210264" y="1905"/>
                    <a:pt x="6182891" y="1905"/>
                  </a:cubicBezTo>
                  <a:cubicBezTo>
                    <a:pt x="6308621" y="1905"/>
                    <a:pt x="6433399" y="953"/>
                    <a:pt x="6559129" y="1905"/>
                  </a:cubicBezTo>
                  <a:cubicBezTo>
                    <a:pt x="6695337" y="2858"/>
                    <a:pt x="6792491" y="100965"/>
                    <a:pt x="6794396" y="236220"/>
                  </a:cubicBezTo>
                  <a:cubicBezTo>
                    <a:pt x="6795349" y="366713"/>
                    <a:pt x="6793444" y="496253"/>
                    <a:pt x="6796301" y="626745"/>
                  </a:cubicBezTo>
                  <a:cubicBezTo>
                    <a:pt x="6797254" y="668655"/>
                    <a:pt x="6784871" y="679133"/>
                    <a:pt x="6742962" y="679133"/>
                  </a:cubicBezTo>
                  <a:cubicBezTo>
                    <a:pt x="5833324" y="678180"/>
                    <a:pt x="4923687" y="678180"/>
                    <a:pt x="4014049" y="678180"/>
                  </a:cubicBezTo>
                  <a:cubicBezTo>
                    <a:pt x="3808309" y="679133"/>
                    <a:pt x="3601616" y="679133"/>
                    <a:pt x="3394924" y="679133"/>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5" name="Google Shape;1595;p72"/>
            <p:cNvSpPr/>
            <p:nvPr/>
          </p:nvSpPr>
          <p:spPr>
            <a:xfrm>
              <a:off x="426750" y="5448890"/>
              <a:ext cx="4203192" cy="108966"/>
            </a:xfrm>
            <a:custGeom>
              <a:avLst/>
              <a:gdLst/>
              <a:ahLst/>
              <a:cxnLst/>
              <a:rect l="l" t="t" r="r" b="b"/>
              <a:pathLst>
                <a:path w="8534400" h="209550" extrusionOk="0">
                  <a:moveTo>
                    <a:pt x="8538584" y="39070"/>
                  </a:moveTo>
                  <a:cubicBezTo>
                    <a:pt x="8537631" y="96220"/>
                    <a:pt x="8536679" y="154323"/>
                    <a:pt x="8535726" y="211473"/>
                  </a:cubicBezTo>
                  <a:cubicBezTo>
                    <a:pt x="8519534" y="220045"/>
                    <a:pt x="8501436" y="215283"/>
                    <a:pt x="8484291" y="215283"/>
                  </a:cubicBezTo>
                  <a:cubicBezTo>
                    <a:pt x="5674417" y="215283"/>
                    <a:pt x="2864541" y="215283"/>
                    <a:pt x="54666" y="215283"/>
                  </a:cubicBezTo>
                  <a:cubicBezTo>
                    <a:pt x="37521" y="215283"/>
                    <a:pt x="19424" y="219093"/>
                    <a:pt x="3231" y="211473"/>
                  </a:cubicBezTo>
                  <a:cubicBezTo>
                    <a:pt x="2279" y="156228"/>
                    <a:pt x="4184" y="101935"/>
                    <a:pt x="374" y="46690"/>
                  </a:cubicBezTo>
                  <a:cubicBezTo>
                    <a:pt x="-2484" y="8590"/>
                    <a:pt x="10851" y="-3792"/>
                    <a:pt x="47046" y="970"/>
                  </a:cubicBezTo>
                  <a:cubicBezTo>
                    <a:pt x="57524" y="2875"/>
                    <a:pt x="68954" y="18"/>
                    <a:pt x="79431" y="18"/>
                  </a:cubicBezTo>
                  <a:cubicBezTo>
                    <a:pt x="100386" y="970"/>
                    <a:pt x="120389" y="970"/>
                    <a:pt x="141344" y="970"/>
                  </a:cubicBezTo>
                  <a:cubicBezTo>
                    <a:pt x="2939789" y="970"/>
                    <a:pt x="5737281" y="970"/>
                    <a:pt x="8535726" y="970"/>
                  </a:cubicBezTo>
                  <a:cubicBezTo>
                    <a:pt x="8535726" y="14305"/>
                    <a:pt x="8537631" y="26688"/>
                    <a:pt x="8538584" y="3907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6" name="Google Shape;1596;p72"/>
            <p:cNvSpPr/>
            <p:nvPr/>
          </p:nvSpPr>
          <p:spPr>
            <a:xfrm>
              <a:off x="817696" y="5779569"/>
              <a:ext cx="619220" cy="619220"/>
            </a:xfrm>
            <a:custGeom>
              <a:avLst/>
              <a:gdLst/>
              <a:ahLst/>
              <a:cxnLst/>
              <a:rect l="l" t="t" r="r" b="b"/>
              <a:pathLst>
                <a:path w="1257300" h="1257300" extrusionOk="0">
                  <a:moveTo>
                    <a:pt x="632462" y="1263018"/>
                  </a:moveTo>
                  <a:cubicBezTo>
                    <a:pt x="282895" y="1263018"/>
                    <a:pt x="-950" y="979172"/>
                    <a:pt x="2" y="629605"/>
                  </a:cubicBezTo>
                  <a:cubicBezTo>
                    <a:pt x="955" y="280037"/>
                    <a:pt x="284800" y="-950"/>
                    <a:pt x="635320" y="2"/>
                  </a:cubicBezTo>
                  <a:cubicBezTo>
                    <a:pt x="985840" y="955"/>
                    <a:pt x="1264922" y="282895"/>
                    <a:pt x="1263970" y="634368"/>
                  </a:cubicBezTo>
                  <a:cubicBezTo>
                    <a:pt x="1263018" y="982983"/>
                    <a:pt x="981077" y="1263018"/>
                    <a:pt x="632462" y="12630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7" name="Google Shape;1597;p72"/>
            <p:cNvSpPr/>
            <p:nvPr/>
          </p:nvSpPr>
          <p:spPr>
            <a:xfrm>
              <a:off x="3505204" y="5779569"/>
              <a:ext cx="619220" cy="619220"/>
            </a:xfrm>
            <a:custGeom>
              <a:avLst/>
              <a:gdLst/>
              <a:ahLst/>
              <a:cxnLst/>
              <a:rect l="l" t="t" r="r" b="b"/>
              <a:pathLst>
                <a:path w="1257300" h="1257300" extrusionOk="0">
                  <a:moveTo>
                    <a:pt x="630564" y="1264941"/>
                  </a:moveTo>
                  <a:cubicBezTo>
                    <a:pt x="281949" y="1263989"/>
                    <a:pt x="-1896" y="979191"/>
                    <a:pt x="10" y="629624"/>
                  </a:cubicBezTo>
                  <a:cubicBezTo>
                    <a:pt x="962" y="281009"/>
                    <a:pt x="287664" y="-2836"/>
                    <a:pt x="636279" y="21"/>
                  </a:cubicBezTo>
                  <a:cubicBezTo>
                    <a:pt x="985847" y="2879"/>
                    <a:pt x="1265882" y="286724"/>
                    <a:pt x="1263977" y="637244"/>
                  </a:cubicBezTo>
                  <a:cubicBezTo>
                    <a:pt x="1263024" y="983954"/>
                    <a:pt x="977274" y="1265894"/>
                    <a:pt x="630564" y="12649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8" name="Google Shape;1598;p72"/>
            <p:cNvSpPr/>
            <p:nvPr/>
          </p:nvSpPr>
          <p:spPr>
            <a:xfrm>
              <a:off x="885395" y="4963436"/>
              <a:ext cx="164187" cy="309610"/>
            </a:xfrm>
            <a:custGeom>
              <a:avLst/>
              <a:gdLst/>
              <a:ahLst/>
              <a:cxnLst/>
              <a:rect l="l" t="t" r="r" b="b"/>
              <a:pathLst>
                <a:path w="333375" h="628650" extrusionOk="0">
                  <a:moveTo>
                    <a:pt x="195686" y="1452"/>
                  </a:moveTo>
                  <a:cubicBezTo>
                    <a:pt x="250931" y="17645"/>
                    <a:pt x="286173" y="54792"/>
                    <a:pt x="309986" y="104322"/>
                  </a:cubicBezTo>
                  <a:cubicBezTo>
                    <a:pt x="333798" y="118610"/>
                    <a:pt x="337608" y="141470"/>
                    <a:pt x="337608" y="166235"/>
                  </a:cubicBezTo>
                  <a:cubicBezTo>
                    <a:pt x="339513" y="265295"/>
                    <a:pt x="338561" y="365307"/>
                    <a:pt x="337608" y="464367"/>
                  </a:cubicBezTo>
                  <a:cubicBezTo>
                    <a:pt x="337608" y="493895"/>
                    <a:pt x="330941" y="520565"/>
                    <a:pt x="302366" y="537710"/>
                  </a:cubicBezTo>
                  <a:cubicBezTo>
                    <a:pt x="252836" y="612957"/>
                    <a:pt x="199496" y="640580"/>
                    <a:pt x="129963" y="626292"/>
                  </a:cubicBezTo>
                  <a:cubicBezTo>
                    <a:pt x="59478" y="612005"/>
                    <a:pt x="14711" y="559617"/>
                    <a:pt x="423" y="475797"/>
                  </a:cubicBezTo>
                  <a:cubicBezTo>
                    <a:pt x="423" y="374832"/>
                    <a:pt x="-529" y="273867"/>
                    <a:pt x="423" y="172902"/>
                  </a:cubicBezTo>
                  <a:cubicBezTo>
                    <a:pt x="3281" y="56697"/>
                    <a:pt x="81386" y="-10930"/>
                    <a:pt x="195686" y="1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599" name="Google Shape;1599;p72"/>
            <p:cNvSpPr/>
            <p:nvPr/>
          </p:nvSpPr>
          <p:spPr>
            <a:xfrm>
              <a:off x="4519980" y="5670476"/>
              <a:ext cx="164187" cy="295537"/>
            </a:xfrm>
            <a:custGeom>
              <a:avLst/>
              <a:gdLst/>
              <a:ahLst/>
              <a:cxnLst/>
              <a:rect l="l" t="t" r="r" b="b"/>
              <a:pathLst>
                <a:path w="333375" h="600075" extrusionOk="0">
                  <a:moveTo>
                    <a:pt x="292995" y="582239"/>
                  </a:moveTo>
                  <a:cubicBezTo>
                    <a:pt x="227272" y="587954"/>
                    <a:pt x="160597" y="593669"/>
                    <a:pt x="94875" y="601289"/>
                  </a:cubicBezTo>
                  <a:cubicBezTo>
                    <a:pt x="65347" y="605099"/>
                    <a:pt x="56775" y="595574"/>
                    <a:pt x="53917" y="566999"/>
                  </a:cubicBezTo>
                  <a:cubicBezTo>
                    <a:pt x="37725" y="397454"/>
                    <a:pt x="19627" y="226956"/>
                    <a:pt x="577" y="57411"/>
                  </a:cubicBezTo>
                  <a:cubicBezTo>
                    <a:pt x="-2280" y="32646"/>
                    <a:pt x="5340" y="27884"/>
                    <a:pt x="26295" y="25979"/>
                  </a:cubicBezTo>
                  <a:cubicBezTo>
                    <a:pt x="95827" y="18359"/>
                    <a:pt x="164408" y="9786"/>
                    <a:pt x="232988" y="1214"/>
                  </a:cubicBezTo>
                  <a:cubicBezTo>
                    <a:pt x="270135" y="-4501"/>
                    <a:pt x="281565" y="9786"/>
                    <a:pt x="285375" y="47886"/>
                  </a:cubicBezTo>
                  <a:cubicBezTo>
                    <a:pt x="300615" y="211716"/>
                    <a:pt x="317760" y="374594"/>
                    <a:pt x="338715" y="537471"/>
                  </a:cubicBezTo>
                  <a:cubicBezTo>
                    <a:pt x="345383" y="581286"/>
                    <a:pt x="316808" y="575571"/>
                    <a:pt x="292995" y="582239"/>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0" name="Google Shape;1600;p72"/>
            <p:cNvSpPr/>
            <p:nvPr/>
          </p:nvSpPr>
          <p:spPr>
            <a:xfrm>
              <a:off x="1034974" y="4686200"/>
              <a:ext cx="548854" cy="539472"/>
            </a:xfrm>
            <a:custGeom>
              <a:avLst/>
              <a:gdLst/>
              <a:ahLst/>
              <a:cxnLst/>
              <a:rect l="l" t="t" r="r" b="b"/>
              <a:pathLst>
                <a:path w="1114425" h="1095375" extrusionOk="0">
                  <a:moveTo>
                    <a:pt x="0" y="1099894"/>
                  </a:moveTo>
                  <a:cubicBezTo>
                    <a:pt x="13335" y="1065604"/>
                    <a:pt x="18097" y="1029409"/>
                    <a:pt x="16192" y="993214"/>
                  </a:cubicBezTo>
                  <a:cubicBezTo>
                    <a:pt x="11430" y="884629"/>
                    <a:pt x="26670" y="775092"/>
                    <a:pt x="6667" y="667459"/>
                  </a:cubicBezTo>
                  <a:cubicBezTo>
                    <a:pt x="95250" y="490294"/>
                    <a:pt x="191453" y="316939"/>
                    <a:pt x="269558" y="135012"/>
                  </a:cubicBezTo>
                  <a:cubicBezTo>
                    <a:pt x="313372" y="34047"/>
                    <a:pt x="365760" y="-5958"/>
                    <a:pt x="479108" y="709"/>
                  </a:cubicBezTo>
                  <a:cubicBezTo>
                    <a:pt x="676275" y="12139"/>
                    <a:pt x="875347" y="5472"/>
                    <a:pt x="1073468" y="2614"/>
                  </a:cubicBezTo>
                  <a:cubicBezTo>
                    <a:pt x="1113473" y="2614"/>
                    <a:pt x="1123950" y="14997"/>
                    <a:pt x="1122998" y="54049"/>
                  </a:cubicBezTo>
                  <a:cubicBezTo>
                    <a:pt x="1122045" y="385519"/>
                    <a:pt x="1121093" y="716989"/>
                    <a:pt x="1122998" y="1048459"/>
                  </a:cubicBezTo>
                  <a:cubicBezTo>
                    <a:pt x="1122998" y="1090369"/>
                    <a:pt x="1112520" y="1101799"/>
                    <a:pt x="1069658" y="1101799"/>
                  </a:cubicBezTo>
                  <a:cubicBezTo>
                    <a:pt x="713422" y="1099894"/>
                    <a:pt x="357188" y="1100847"/>
                    <a:pt x="0" y="1099894"/>
                  </a:cubicBezTo>
                  <a:close/>
                </a:path>
              </a:pathLst>
            </a:custGeom>
            <a:solidFill>
              <a:srgbClr val="D8E5E9"/>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1" name="Google Shape;1601;p72"/>
            <p:cNvSpPr/>
            <p:nvPr/>
          </p:nvSpPr>
          <p:spPr>
            <a:xfrm>
              <a:off x="1943677" y="4837766"/>
              <a:ext cx="492339" cy="509327"/>
            </a:xfrm>
            <a:custGeom>
              <a:avLst/>
              <a:gdLst/>
              <a:ahLst/>
              <a:cxnLst/>
              <a:rect l="l" t="t" r="r" b="b"/>
              <a:pathLst>
                <a:path w="492339" h="509327" extrusionOk="0">
                  <a:moveTo>
                    <a:pt x="248205" y="384730"/>
                  </a:moveTo>
                  <a:cubicBezTo>
                    <a:pt x="245857" y="387079"/>
                    <a:pt x="243039" y="389427"/>
                    <a:pt x="240221" y="391776"/>
                  </a:cubicBezTo>
                  <a:cubicBezTo>
                    <a:pt x="237402" y="417610"/>
                    <a:pt x="235053" y="443445"/>
                    <a:pt x="246326" y="468340"/>
                  </a:cubicBezTo>
                  <a:cubicBezTo>
                    <a:pt x="251023" y="443445"/>
                    <a:pt x="252902" y="418550"/>
                    <a:pt x="254312" y="394125"/>
                  </a:cubicBezTo>
                  <a:cubicBezTo>
                    <a:pt x="254312" y="389897"/>
                    <a:pt x="255720" y="384730"/>
                    <a:pt x="248205" y="384730"/>
                  </a:cubicBezTo>
                  <a:close/>
                  <a:moveTo>
                    <a:pt x="250086" y="282330"/>
                  </a:moveTo>
                  <a:lnTo>
                    <a:pt x="250085" y="282332"/>
                  </a:lnTo>
                  <a:lnTo>
                    <a:pt x="250085" y="282331"/>
                  </a:lnTo>
                  <a:close/>
                  <a:moveTo>
                    <a:pt x="241924" y="43129"/>
                  </a:moveTo>
                  <a:cubicBezTo>
                    <a:pt x="236815" y="44421"/>
                    <a:pt x="232471" y="48179"/>
                    <a:pt x="231296" y="54050"/>
                  </a:cubicBezTo>
                  <a:cubicBezTo>
                    <a:pt x="229887" y="62035"/>
                    <a:pt x="228008" y="73309"/>
                    <a:pt x="232236" y="78945"/>
                  </a:cubicBezTo>
                  <a:cubicBezTo>
                    <a:pt x="240221" y="91158"/>
                    <a:pt x="225190" y="85521"/>
                    <a:pt x="225190" y="90218"/>
                  </a:cubicBezTo>
                  <a:lnTo>
                    <a:pt x="203987" y="108757"/>
                  </a:lnTo>
                  <a:cubicBezTo>
                    <a:pt x="189785" y="131964"/>
                    <a:pt x="196655" y="166664"/>
                    <a:pt x="225191" y="190267"/>
                  </a:cubicBezTo>
                  <a:cubicBezTo>
                    <a:pt x="227539" y="175237"/>
                    <a:pt x="226599" y="162085"/>
                    <a:pt x="219554" y="149403"/>
                  </a:cubicBezTo>
                  <a:cubicBezTo>
                    <a:pt x="208750" y="130144"/>
                    <a:pt x="215326" y="120280"/>
                    <a:pt x="236464" y="118871"/>
                  </a:cubicBezTo>
                  <a:lnTo>
                    <a:pt x="245367" y="113716"/>
                  </a:lnTo>
                  <a:lnTo>
                    <a:pt x="235993" y="119340"/>
                  </a:lnTo>
                  <a:cubicBezTo>
                    <a:pt x="226599" y="157387"/>
                    <a:pt x="231296" y="196373"/>
                    <a:pt x="232705" y="234890"/>
                  </a:cubicBezTo>
                  <a:cubicBezTo>
                    <a:pt x="233175" y="250860"/>
                    <a:pt x="233645" y="261194"/>
                    <a:pt x="220492" y="272467"/>
                  </a:cubicBezTo>
                  <a:cubicBezTo>
                    <a:pt x="210629" y="280922"/>
                    <a:pt x="213447" y="295483"/>
                    <a:pt x="222841" y="303468"/>
                  </a:cubicBezTo>
                  <a:cubicBezTo>
                    <a:pt x="232236" y="311454"/>
                    <a:pt x="232705" y="295953"/>
                    <a:pt x="238812" y="293605"/>
                  </a:cubicBezTo>
                  <a:lnTo>
                    <a:pt x="239189" y="293551"/>
                  </a:lnTo>
                  <a:lnTo>
                    <a:pt x="236463" y="305817"/>
                  </a:lnTo>
                  <a:cubicBezTo>
                    <a:pt x="232236" y="332121"/>
                    <a:pt x="245857" y="360304"/>
                    <a:pt x="223781" y="384260"/>
                  </a:cubicBezTo>
                  <a:cubicBezTo>
                    <a:pt x="218144" y="390367"/>
                    <a:pt x="222841" y="401170"/>
                    <a:pt x="229887" y="409625"/>
                  </a:cubicBezTo>
                  <a:cubicBezTo>
                    <a:pt x="234114" y="402109"/>
                    <a:pt x="237402" y="396473"/>
                    <a:pt x="240691" y="390836"/>
                  </a:cubicBezTo>
                  <a:cubicBezTo>
                    <a:pt x="244918" y="390836"/>
                    <a:pt x="248676" y="389427"/>
                    <a:pt x="248676" y="383790"/>
                  </a:cubicBezTo>
                  <a:cubicBezTo>
                    <a:pt x="249616" y="375805"/>
                    <a:pt x="257131" y="373456"/>
                    <a:pt x="261828" y="368289"/>
                  </a:cubicBezTo>
                  <a:cubicBezTo>
                    <a:pt x="276389" y="351849"/>
                    <a:pt x="277799" y="336818"/>
                    <a:pt x="265116" y="316621"/>
                  </a:cubicBezTo>
                  <a:cubicBezTo>
                    <a:pt x="258540" y="325545"/>
                    <a:pt x="261828" y="338228"/>
                    <a:pt x="254313" y="343864"/>
                  </a:cubicBezTo>
                  <a:cubicBezTo>
                    <a:pt x="252904" y="329068"/>
                    <a:pt x="259421" y="313215"/>
                    <a:pt x="256822" y="297494"/>
                  </a:cubicBezTo>
                  <a:lnTo>
                    <a:pt x="250578" y="281920"/>
                  </a:lnTo>
                  <a:lnTo>
                    <a:pt x="269813" y="265891"/>
                  </a:lnTo>
                  <a:cubicBezTo>
                    <a:pt x="293768" y="244284"/>
                    <a:pt x="292829" y="216571"/>
                    <a:pt x="266995" y="193555"/>
                  </a:cubicBezTo>
                  <a:cubicBezTo>
                    <a:pt x="263706" y="206707"/>
                    <a:pt x="268873" y="221738"/>
                    <a:pt x="259479" y="230193"/>
                  </a:cubicBezTo>
                  <a:cubicBezTo>
                    <a:pt x="259479" y="194964"/>
                    <a:pt x="259009" y="158327"/>
                    <a:pt x="259949" y="121689"/>
                  </a:cubicBezTo>
                  <a:cubicBezTo>
                    <a:pt x="260184" y="114408"/>
                    <a:pt x="258187" y="112295"/>
                    <a:pt x="255310" y="112060"/>
                  </a:cubicBezTo>
                  <a:lnTo>
                    <a:pt x="245388" y="113704"/>
                  </a:lnTo>
                  <a:lnTo>
                    <a:pt x="252141" y="105426"/>
                  </a:lnTo>
                  <a:cubicBezTo>
                    <a:pt x="253726" y="102549"/>
                    <a:pt x="253609" y="99378"/>
                    <a:pt x="248677" y="95385"/>
                  </a:cubicBezTo>
                  <a:lnTo>
                    <a:pt x="248676" y="95385"/>
                  </a:lnTo>
                  <a:lnTo>
                    <a:pt x="261886" y="72075"/>
                  </a:lnTo>
                  <a:cubicBezTo>
                    <a:pt x="263589" y="62153"/>
                    <a:pt x="262298" y="51936"/>
                    <a:pt x="257131" y="47004"/>
                  </a:cubicBezTo>
                  <a:cubicBezTo>
                    <a:pt x="252903" y="43012"/>
                    <a:pt x="247032" y="41837"/>
                    <a:pt x="241924" y="43129"/>
                  </a:cubicBezTo>
                  <a:close/>
                  <a:moveTo>
                    <a:pt x="217029" y="92"/>
                  </a:moveTo>
                  <a:cubicBezTo>
                    <a:pt x="228126" y="503"/>
                    <a:pt x="240221" y="2147"/>
                    <a:pt x="250555" y="1912"/>
                  </a:cubicBezTo>
                  <a:cubicBezTo>
                    <a:pt x="259949" y="1912"/>
                    <a:pt x="269344" y="2852"/>
                    <a:pt x="278738" y="1442"/>
                  </a:cubicBezTo>
                  <a:cubicBezTo>
                    <a:pt x="297527" y="-907"/>
                    <a:pt x="304573" y="4260"/>
                    <a:pt x="303633" y="24928"/>
                  </a:cubicBezTo>
                  <a:cubicBezTo>
                    <a:pt x="301754" y="65324"/>
                    <a:pt x="303163" y="106189"/>
                    <a:pt x="303163" y="151282"/>
                  </a:cubicBezTo>
                  <a:cubicBezTo>
                    <a:pt x="335104" y="132963"/>
                    <a:pt x="364696" y="116523"/>
                    <a:pt x="393819" y="99613"/>
                  </a:cubicBezTo>
                  <a:cubicBezTo>
                    <a:pt x="436093" y="75188"/>
                    <a:pt x="436563" y="74718"/>
                    <a:pt x="460988" y="117932"/>
                  </a:cubicBezTo>
                  <a:cubicBezTo>
                    <a:pt x="472261" y="138130"/>
                    <a:pt x="496686" y="159267"/>
                    <a:pt x="490580" y="178055"/>
                  </a:cubicBezTo>
                  <a:cubicBezTo>
                    <a:pt x="484944" y="194496"/>
                    <a:pt x="454882" y="202950"/>
                    <a:pt x="435623" y="214693"/>
                  </a:cubicBezTo>
                  <a:cubicBezTo>
                    <a:pt x="413547" y="227845"/>
                    <a:pt x="391940" y="240997"/>
                    <a:pt x="367045" y="255559"/>
                  </a:cubicBezTo>
                  <a:cubicBezTo>
                    <a:pt x="406031" y="277635"/>
                    <a:pt x="441730" y="299242"/>
                    <a:pt x="478837" y="318970"/>
                  </a:cubicBezTo>
                  <a:cubicBezTo>
                    <a:pt x="492459" y="326485"/>
                    <a:pt x="496686" y="332122"/>
                    <a:pt x="487292" y="346683"/>
                  </a:cubicBezTo>
                  <a:cubicBezTo>
                    <a:pt x="473201" y="367351"/>
                    <a:pt x="460518" y="388958"/>
                    <a:pt x="449715" y="411504"/>
                  </a:cubicBezTo>
                  <a:cubicBezTo>
                    <a:pt x="441260" y="429353"/>
                    <a:pt x="433744" y="433581"/>
                    <a:pt x="415426" y="421368"/>
                  </a:cubicBezTo>
                  <a:cubicBezTo>
                    <a:pt x="381606" y="398822"/>
                    <a:pt x="345908" y="380033"/>
                    <a:pt x="307391" y="357017"/>
                  </a:cubicBezTo>
                  <a:cubicBezTo>
                    <a:pt x="307391" y="403049"/>
                    <a:pt x="306451" y="445324"/>
                    <a:pt x="307860" y="487598"/>
                  </a:cubicBezTo>
                  <a:cubicBezTo>
                    <a:pt x="308330" y="505917"/>
                    <a:pt x="302694" y="510145"/>
                    <a:pt x="285784" y="509205"/>
                  </a:cubicBezTo>
                  <a:cubicBezTo>
                    <a:pt x="259949" y="507796"/>
                    <a:pt x="234115" y="507796"/>
                    <a:pt x="208280" y="509205"/>
                  </a:cubicBezTo>
                  <a:cubicBezTo>
                    <a:pt x="190901" y="510145"/>
                    <a:pt x="185265" y="505917"/>
                    <a:pt x="185734" y="487598"/>
                  </a:cubicBezTo>
                  <a:cubicBezTo>
                    <a:pt x="186674" y="445324"/>
                    <a:pt x="185734" y="403049"/>
                    <a:pt x="185734" y="357017"/>
                  </a:cubicBezTo>
                  <a:cubicBezTo>
                    <a:pt x="146278" y="380033"/>
                    <a:pt x="110110" y="399761"/>
                    <a:pt x="75351" y="422307"/>
                  </a:cubicBezTo>
                  <a:cubicBezTo>
                    <a:pt x="58441" y="433111"/>
                    <a:pt x="51865" y="428414"/>
                    <a:pt x="43880" y="413383"/>
                  </a:cubicBezTo>
                  <a:cubicBezTo>
                    <a:pt x="32137" y="391306"/>
                    <a:pt x="19454" y="369699"/>
                    <a:pt x="6302" y="348562"/>
                  </a:cubicBezTo>
                  <a:cubicBezTo>
                    <a:pt x="-2622" y="334940"/>
                    <a:pt x="-3562" y="327895"/>
                    <a:pt x="13348" y="318970"/>
                  </a:cubicBezTo>
                  <a:cubicBezTo>
                    <a:pt x="49986" y="300181"/>
                    <a:pt x="85685" y="278574"/>
                    <a:pt x="125141" y="256028"/>
                  </a:cubicBezTo>
                  <a:cubicBezTo>
                    <a:pt x="91321" y="235831"/>
                    <a:pt x="59850" y="217042"/>
                    <a:pt x="27909" y="198253"/>
                  </a:cubicBezTo>
                  <a:cubicBezTo>
                    <a:pt x="-4031" y="178995"/>
                    <a:pt x="-4031" y="178995"/>
                    <a:pt x="14757" y="146585"/>
                  </a:cubicBezTo>
                  <a:cubicBezTo>
                    <a:pt x="25561" y="127796"/>
                    <a:pt x="37304" y="109007"/>
                    <a:pt x="47637" y="89749"/>
                  </a:cubicBezTo>
                  <a:cubicBezTo>
                    <a:pt x="53744" y="78006"/>
                    <a:pt x="58911" y="76597"/>
                    <a:pt x="70654" y="83643"/>
                  </a:cubicBezTo>
                  <a:cubicBezTo>
                    <a:pt x="107292" y="106189"/>
                    <a:pt x="144399" y="127326"/>
                    <a:pt x="185265" y="151282"/>
                  </a:cubicBezTo>
                  <a:cubicBezTo>
                    <a:pt x="185265" y="120281"/>
                    <a:pt x="184795" y="93506"/>
                    <a:pt x="185265" y="66263"/>
                  </a:cubicBezTo>
                  <a:cubicBezTo>
                    <a:pt x="185734" y="45595"/>
                    <a:pt x="175870" y="16943"/>
                    <a:pt x="189492" y="5670"/>
                  </a:cubicBezTo>
                  <a:cubicBezTo>
                    <a:pt x="195833" y="503"/>
                    <a:pt x="205932" y="-319"/>
                    <a:pt x="217029" y="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2" name="Google Shape;1602;p72"/>
            <p:cNvSpPr/>
            <p:nvPr/>
          </p:nvSpPr>
          <p:spPr>
            <a:xfrm>
              <a:off x="2582686" y="4872087"/>
              <a:ext cx="1804098" cy="224654"/>
            </a:xfrm>
            <a:custGeom>
              <a:avLst/>
              <a:gdLst/>
              <a:ahLst/>
              <a:cxnLst/>
              <a:rect l="l" t="t" r="r" b="b"/>
              <a:pathLst>
                <a:path w="1804098" h="224654" extrusionOk="0">
                  <a:moveTo>
                    <a:pt x="555205" y="123534"/>
                  </a:moveTo>
                  <a:cubicBezTo>
                    <a:pt x="542053" y="123534"/>
                    <a:pt x="530779" y="150778"/>
                    <a:pt x="531249" y="176612"/>
                  </a:cubicBezTo>
                  <a:cubicBezTo>
                    <a:pt x="531249" y="190703"/>
                    <a:pt x="541114" y="185067"/>
                    <a:pt x="546750" y="186476"/>
                  </a:cubicBezTo>
                  <a:cubicBezTo>
                    <a:pt x="576342" y="186006"/>
                    <a:pt x="595600" y="172385"/>
                    <a:pt x="596070" y="152657"/>
                  </a:cubicBezTo>
                  <a:cubicBezTo>
                    <a:pt x="596070" y="134337"/>
                    <a:pt x="580569" y="123534"/>
                    <a:pt x="555205" y="123534"/>
                  </a:cubicBezTo>
                  <a:close/>
                  <a:moveTo>
                    <a:pt x="126353" y="42745"/>
                  </a:moveTo>
                  <a:cubicBezTo>
                    <a:pt x="113201" y="73747"/>
                    <a:pt x="101459" y="100051"/>
                    <a:pt x="88776" y="128704"/>
                  </a:cubicBezTo>
                  <a:cubicBezTo>
                    <a:pt x="135277" y="130113"/>
                    <a:pt x="135277" y="130113"/>
                    <a:pt x="131050" y="87369"/>
                  </a:cubicBezTo>
                  <a:cubicBezTo>
                    <a:pt x="130111" y="73747"/>
                    <a:pt x="128232" y="60594"/>
                    <a:pt x="126353" y="42745"/>
                  </a:cubicBezTo>
                  <a:close/>
                  <a:moveTo>
                    <a:pt x="1148454" y="40395"/>
                  </a:moveTo>
                  <a:cubicBezTo>
                    <a:pt x="1133893" y="73745"/>
                    <a:pt x="1122151" y="100050"/>
                    <a:pt x="1109468" y="129172"/>
                  </a:cubicBezTo>
                  <a:cubicBezTo>
                    <a:pt x="1123559" y="129172"/>
                    <a:pt x="1134833" y="128702"/>
                    <a:pt x="1146106" y="129172"/>
                  </a:cubicBezTo>
                  <a:cubicBezTo>
                    <a:pt x="1154091" y="129641"/>
                    <a:pt x="1156439" y="125884"/>
                    <a:pt x="1155500" y="117899"/>
                  </a:cubicBezTo>
                  <a:cubicBezTo>
                    <a:pt x="1153151" y="94413"/>
                    <a:pt x="1151272" y="70927"/>
                    <a:pt x="1148454" y="40395"/>
                  </a:cubicBezTo>
                  <a:close/>
                  <a:moveTo>
                    <a:pt x="581977" y="38516"/>
                  </a:moveTo>
                  <a:cubicBezTo>
                    <a:pt x="558022" y="37107"/>
                    <a:pt x="552385" y="46032"/>
                    <a:pt x="550037" y="79382"/>
                  </a:cubicBezTo>
                  <a:cubicBezTo>
                    <a:pt x="549567" y="90185"/>
                    <a:pt x="554734" y="89715"/>
                    <a:pt x="562249" y="90185"/>
                  </a:cubicBezTo>
                  <a:cubicBezTo>
                    <a:pt x="587145" y="90655"/>
                    <a:pt x="606403" y="79382"/>
                    <a:pt x="606403" y="62002"/>
                  </a:cubicBezTo>
                  <a:cubicBezTo>
                    <a:pt x="606403" y="43213"/>
                    <a:pt x="592781" y="39925"/>
                    <a:pt x="581977" y="38516"/>
                  </a:cubicBezTo>
                  <a:close/>
                  <a:moveTo>
                    <a:pt x="920644" y="4697"/>
                  </a:moveTo>
                  <a:cubicBezTo>
                    <a:pt x="932857" y="3757"/>
                    <a:pt x="946009" y="3757"/>
                    <a:pt x="957752" y="6576"/>
                  </a:cubicBezTo>
                  <a:cubicBezTo>
                    <a:pt x="962919" y="7985"/>
                    <a:pt x="959161" y="17849"/>
                    <a:pt x="957752" y="23486"/>
                  </a:cubicBezTo>
                  <a:cubicBezTo>
                    <a:pt x="949296" y="68109"/>
                    <a:pt x="941781" y="112262"/>
                    <a:pt x="931917" y="156415"/>
                  </a:cubicBezTo>
                  <a:cubicBezTo>
                    <a:pt x="927220" y="176613"/>
                    <a:pt x="931917" y="183189"/>
                    <a:pt x="952585" y="180370"/>
                  </a:cubicBezTo>
                  <a:cubicBezTo>
                    <a:pt x="962449" y="178962"/>
                    <a:pt x="972782" y="179901"/>
                    <a:pt x="983116" y="179901"/>
                  </a:cubicBezTo>
                  <a:cubicBezTo>
                    <a:pt x="1013178" y="179901"/>
                    <a:pt x="1012239" y="179901"/>
                    <a:pt x="1007072" y="208084"/>
                  </a:cubicBezTo>
                  <a:cubicBezTo>
                    <a:pt x="1004724" y="219826"/>
                    <a:pt x="999557" y="221236"/>
                    <a:pt x="989692" y="220766"/>
                  </a:cubicBezTo>
                  <a:cubicBezTo>
                    <a:pt x="971843" y="220296"/>
                    <a:pt x="954933" y="220766"/>
                    <a:pt x="937554" y="220766"/>
                  </a:cubicBezTo>
                  <a:cubicBezTo>
                    <a:pt x="929099" y="220766"/>
                    <a:pt x="920174" y="220766"/>
                    <a:pt x="911719" y="220766"/>
                  </a:cubicBezTo>
                  <a:cubicBezTo>
                    <a:pt x="873202" y="220766"/>
                    <a:pt x="873202" y="220766"/>
                    <a:pt x="880248" y="184128"/>
                  </a:cubicBezTo>
                  <a:cubicBezTo>
                    <a:pt x="890582" y="129641"/>
                    <a:pt x="901386" y="75624"/>
                    <a:pt x="911719" y="21137"/>
                  </a:cubicBezTo>
                  <a:cubicBezTo>
                    <a:pt x="913128" y="14561"/>
                    <a:pt x="911250" y="5167"/>
                    <a:pt x="920644" y="4697"/>
                  </a:cubicBezTo>
                  <a:close/>
                  <a:moveTo>
                    <a:pt x="433556" y="4191"/>
                  </a:moveTo>
                  <a:cubicBezTo>
                    <a:pt x="442532" y="4052"/>
                    <a:pt x="453981" y="4933"/>
                    <a:pt x="469247" y="6107"/>
                  </a:cubicBezTo>
                  <a:cubicBezTo>
                    <a:pt x="463140" y="53548"/>
                    <a:pt x="456565" y="101459"/>
                    <a:pt x="450458" y="148901"/>
                  </a:cubicBezTo>
                  <a:cubicBezTo>
                    <a:pt x="448110" y="167689"/>
                    <a:pt x="445761" y="186008"/>
                    <a:pt x="442943" y="204796"/>
                  </a:cubicBezTo>
                  <a:cubicBezTo>
                    <a:pt x="442003" y="211372"/>
                    <a:pt x="444821" y="220767"/>
                    <a:pt x="434488" y="221237"/>
                  </a:cubicBezTo>
                  <a:cubicBezTo>
                    <a:pt x="422275" y="221706"/>
                    <a:pt x="409593" y="221706"/>
                    <a:pt x="397380" y="219358"/>
                  </a:cubicBezTo>
                  <a:cubicBezTo>
                    <a:pt x="393622" y="218418"/>
                    <a:pt x="396910" y="209494"/>
                    <a:pt x="397850" y="204327"/>
                  </a:cubicBezTo>
                  <a:cubicBezTo>
                    <a:pt x="404896" y="156416"/>
                    <a:pt x="412411" y="108975"/>
                    <a:pt x="420396" y="54958"/>
                  </a:cubicBezTo>
                  <a:cubicBezTo>
                    <a:pt x="394562" y="107566"/>
                    <a:pt x="370136" y="154067"/>
                    <a:pt x="348999" y="201978"/>
                  </a:cubicBezTo>
                  <a:cubicBezTo>
                    <a:pt x="340544" y="221237"/>
                    <a:pt x="326922" y="218418"/>
                    <a:pt x="312831" y="217948"/>
                  </a:cubicBezTo>
                  <a:cubicBezTo>
                    <a:pt x="296391" y="217009"/>
                    <a:pt x="302967" y="202918"/>
                    <a:pt x="302028" y="194463"/>
                  </a:cubicBezTo>
                  <a:cubicBezTo>
                    <a:pt x="297331" y="148431"/>
                    <a:pt x="294042" y="102868"/>
                    <a:pt x="290285" y="52139"/>
                  </a:cubicBezTo>
                  <a:cubicBezTo>
                    <a:pt x="279012" y="99580"/>
                    <a:pt x="269148" y="141855"/>
                    <a:pt x="259753" y="184599"/>
                  </a:cubicBezTo>
                  <a:cubicBezTo>
                    <a:pt x="250829" y="222176"/>
                    <a:pt x="251298" y="222176"/>
                    <a:pt x="209024" y="219827"/>
                  </a:cubicBezTo>
                  <a:cubicBezTo>
                    <a:pt x="221236" y="171916"/>
                    <a:pt x="232979" y="124945"/>
                    <a:pt x="244722" y="77973"/>
                  </a:cubicBezTo>
                  <a:cubicBezTo>
                    <a:pt x="248950" y="61534"/>
                    <a:pt x="254587" y="45093"/>
                    <a:pt x="256935" y="28184"/>
                  </a:cubicBezTo>
                  <a:cubicBezTo>
                    <a:pt x="259284" y="8455"/>
                    <a:pt x="268208" y="3288"/>
                    <a:pt x="287467" y="4228"/>
                  </a:cubicBezTo>
                  <a:cubicBezTo>
                    <a:pt x="324574" y="6107"/>
                    <a:pt x="325514" y="4698"/>
                    <a:pt x="328332" y="41806"/>
                  </a:cubicBezTo>
                  <a:cubicBezTo>
                    <a:pt x="331620" y="77504"/>
                    <a:pt x="333499" y="113672"/>
                    <a:pt x="336317" y="154067"/>
                  </a:cubicBezTo>
                  <a:cubicBezTo>
                    <a:pt x="348060" y="127763"/>
                    <a:pt x="357924" y="105217"/>
                    <a:pt x="368727" y="82201"/>
                  </a:cubicBezTo>
                  <a:cubicBezTo>
                    <a:pt x="373425" y="72337"/>
                    <a:pt x="378122" y="62473"/>
                    <a:pt x="383288" y="52609"/>
                  </a:cubicBezTo>
                  <a:cubicBezTo>
                    <a:pt x="401960" y="14210"/>
                    <a:pt x="406628" y="4610"/>
                    <a:pt x="433556" y="4191"/>
                  </a:cubicBezTo>
                  <a:close/>
                  <a:moveTo>
                    <a:pt x="1798834" y="3582"/>
                  </a:moveTo>
                  <a:cubicBezTo>
                    <a:pt x="1802533" y="3876"/>
                    <a:pt x="1805117" y="5873"/>
                    <a:pt x="1803708" y="12683"/>
                  </a:cubicBezTo>
                  <a:cubicBezTo>
                    <a:pt x="1801359" y="23956"/>
                    <a:pt x="1808875" y="43684"/>
                    <a:pt x="1785859" y="43684"/>
                  </a:cubicBezTo>
                  <a:cubicBezTo>
                    <a:pt x="1768479" y="43684"/>
                    <a:pt x="1751570" y="44624"/>
                    <a:pt x="1734190" y="43684"/>
                  </a:cubicBezTo>
                  <a:cubicBezTo>
                    <a:pt x="1704598" y="41805"/>
                    <a:pt x="1713993" y="66231"/>
                    <a:pt x="1710705" y="79383"/>
                  </a:cubicBezTo>
                  <a:cubicBezTo>
                    <a:pt x="1706477" y="98641"/>
                    <a:pt x="1723857" y="87838"/>
                    <a:pt x="1730902" y="89716"/>
                  </a:cubicBezTo>
                  <a:cubicBezTo>
                    <a:pt x="1739827" y="91595"/>
                    <a:pt x="1749691" y="88777"/>
                    <a:pt x="1759085" y="90656"/>
                  </a:cubicBezTo>
                  <a:cubicBezTo>
                    <a:pt x="1767070" y="92065"/>
                    <a:pt x="1781162" y="82201"/>
                    <a:pt x="1783040" y="97702"/>
                  </a:cubicBezTo>
                  <a:cubicBezTo>
                    <a:pt x="1785859" y="121188"/>
                    <a:pt x="1777404" y="129172"/>
                    <a:pt x="1755797" y="129172"/>
                  </a:cubicBezTo>
                  <a:cubicBezTo>
                    <a:pt x="1743115" y="129172"/>
                    <a:pt x="1730433" y="130582"/>
                    <a:pt x="1718220" y="128703"/>
                  </a:cubicBezTo>
                  <a:cubicBezTo>
                    <a:pt x="1702719" y="126824"/>
                    <a:pt x="1698022" y="134340"/>
                    <a:pt x="1696143" y="147961"/>
                  </a:cubicBezTo>
                  <a:cubicBezTo>
                    <a:pt x="1690507" y="181781"/>
                    <a:pt x="1690037" y="181781"/>
                    <a:pt x="1725736" y="181781"/>
                  </a:cubicBezTo>
                  <a:cubicBezTo>
                    <a:pt x="1733721" y="181781"/>
                    <a:pt x="1741236" y="181781"/>
                    <a:pt x="1749221" y="181781"/>
                  </a:cubicBezTo>
                  <a:cubicBezTo>
                    <a:pt x="1778343" y="181781"/>
                    <a:pt x="1777404" y="181781"/>
                    <a:pt x="1772237" y="209024"/>
                  </a:cubicBezTo>
                  <a:cubicBezTo>
                    <a:pt x="1770358" y="219358"/>
                    <a:pt x="1766601" y="221707"/>
                    <a:pt x="1757206" y="221237"/>
                  </a:cubicBezTo>
                  <a:cubicBezTo>
                    <a:pt x="1738888" y="220297"/>
                    <a:pt x="1721038" y="220767"/>
                    <a:pt x="1703189" y="220767"/>
                  </a:cubicBezTo>
                  <a:cubicBezTo>
                    <a:pt x="1690037" y="220767"/>
                    <a:pt x="1676415" y="219358"/>
                    <a:pt x="1663263" y="221237"/>
                  </a:cubicBezTo>
                  <a:cubicBezTo>
                    <a:pt x="1641187" y="224055"/>
                    <a:pt x="1636020" y="217009"/>
                    <a:pt x="1640717" y="195403"/>
                  </a:cubicBezTo>
                  <a:cubicBezTo>
                    <a:pt x="1652930" y="139037"/>
                    <a:pt x="1663263" y="82201"/>
                    <a:pt x="1673128" y="25366"/>
                  </a:cubicBezTo>
                  <a:cubicBezTo>
                    <a:pt x="1675946" y="9865"/>
                    <a:pt x="1680643" y="2819"/>
                    <a:pt x="1698022" y="3758"/>
                  </a:cubicBezTo>
                  <a:cubicBezTo>
                    <a:pt x="1727614" y="5638"/>
                    <a:pt x="1757676" y="3758"/>
                    <a:pt x="1787268" y="4698"/>
                  </a:cubicBezTo>
                  <a:cubicBezTo>
                    <a:pt x="1790321" y="4698"/>
                    <a:pt x="1795135" y="3289"/>
                    <a:pt x="1798834" y="3582"/>
                  </a:cubicBezTo>
                  <a:close/>
                  <a:moveTo>
                    <a:pt x="113848" y="3582"/>
                  </a:moveTo>
                  <a:cubicBezTo>
                    <a:pt x="119074" y="3406"/>
                    <a:pt x="124710" y="4933"/>
                    <a:pt x="129642" y="4698"/>
                  </a:cubicBezTo>
                  <a:cubicBezTo>
                    <a:pt x="164871" y="3759"/>
                    <a:pt x="164871" y="4228"/>
                    <a:pt x="169098" y="38987"/>
                  </a:cubicBezTo>
                  <a:cubicBezTo>
                    <a:pt x="175674" y="93474"/>
                    <a:pt x="182251" y="147491"/>
                    <a:pt x="187887" y="201978"/>
                  </a:cubicBezTo>
                  <a:cubicBezTo>
                    <a:pt x="188827" y="209494"/>
                    <a:pt x="194933" y="224525"/>
                    <a:pt x="178023" y="220297"/>
                  </a:cubicBezTo>
                  <a:cubicBezTo>
                    <a:pt x="165341" y="217009"/>
                    <a:pt x="143734" y="235798"/>
                    <a:pt x="140445" y="205736"/>
                  </a:cubicBezTo>
                  <a:cubicBezTo>
                    <a:pt x="135748" y="163462"/>
                    <a:pt x="134809" y="164401"/>
                    <a:pt x="91595" y="163931"/>
                  </a:cubicBezTo>
                  <a:cubicBezTo>
                    <a:pt x="78913" y="163931"/>
                    <a:pt x="70458" y="166750"/>
                    <a:pt x="67169" y="179432"/>
                  </a:cubicBezTo>
                  <a:cubicBezTo>
                    <a:pt x="67169" y="180372"/>
                    <a:pt x="66700" y="180841"/>
                    <a:pt x="66231" y="181780"/>
                  </a:cubicBezTo>
                  <a:cubicBezTo>
                    <a:pt x="47911" y="221706"/>
                    <a:pt x="47911" y="221706"/>
                    <a:pt x="0" y="220297"/>
                  </a:cubicBezTo>
                  <a:cubicBezTo>
                    <a:pt x="34289" y="149840"/>
                    <a:pt x="67639" y="81262"/>
                    <a:pt x="100520" y="12683"/>
                  </a:cubicBezTo>
                  <a:cubicBezTo>
                    <a:pt x="103808" y="5637"/>
                    <a:pt x="108622" y="3758"/>
                    <a:pt x="113848" y="3582"/>
                  </a:cubicBezTo>
                  <a:close/>
                  <a:moveTo>
                    <a:pt x="1135597" y="3110"/>
                  </a:moveTo>
                  <a:cubicBezTo>
                    <a:pt x="1140705" y="2934"/>
                    <a:pt x="1146106" y="4461"/>
                    <a:pt x="1150804" y="4226"/>
                  </a:cubicBezTo>
                  <a:cubicBezTo>
                    <a:pt x="1186502" y="3287"/>
                    <a:pt x="1186032" y="3757"/>
                    <a:pt x="1189790" y="38985"/>
                  </a:cubicBezTo>
                  <a:cubicBezTo>
                    <a:pt x="1196366" y="99109"/>
                    <a:pt x="1203412" y="158763"/>
                    <a:pt x="1210927" y="219356"/>
                  </a:cubicBezTo>
                  <a:cubicBezTo>
                    <a:pt x="1206700" y="220295"/>
                    <a:pt x="1205290" y="220765"/>
                    <a:pt x="1203412" y="220765"/>
                  </a:cubicBezTo>
                  <a:cubicBezTo>
                    <a:pt x="1163955" y="221704"/>
                    <a:pt x="1163486" y="221704"/>
                    <a:pt x="1159728" y="182718"/>
                  </a:cubicBezTo>
                  <a:cubicBezTo>
                    <a:pt x="1158789" y="169566"/>
                    <a:pt x="1155501" y="162050"/>
                    <a:pt x="1140469" y="164399"/>
                  </a:cubicBezTo>
                  <a:cubicBezTo>
                    <a:pt x="1134363" y="165338"/>
                    <a:pt x="1127787" y="165338"/>
                    <a:pt x="1121681" y="164399"/>
                  </a:cubicBezTo>
                  <a:cubicBezTo>
                    <a:pt x="1101483" y="161111"/>
                    <a:pt x="1091619" y="169096"/>
                    <a:pt x="1084103" y="188354"/>
                  </a:cubicBezTo>
                  <a:cubicBezTo>
                    <a:pt x="1069542" y="225462"/>
                    <a:pt x="1068133" y="224992"/>
                    <a:pt x="1021631" y="218416"/>
                  </a:cubicBezTo>
                  <a:cubicBezTo>
                    <a:pt x="1055451" y="149368"/>
                    <a:pt x="1088800" y="80789"/>
                    <a:pt x="1122151" y="12211"/>
                  </a:cubicBezTo>
                  <a:cubicBezTo>
                    <a:pt x="1125674" y="5165"/>
                    <a:pt x="1130488" y="3286"/>
                    <a:pt x="1135597" y="3110"/>
                  </a:cubicBezTo>
                  <a:close/>
                  <a:moveTo>
                    <a:pt x="568122" y="2935"/>
                  </a:moveTo>
                  <a:cubicBezTo>
                    <a:pt x="581391" y="2465"/>
                    <a:pt x="594661" y="3053"/>
                    <a:pt x="607813" y="6106"/>
                  </a:cubicBezTo>
                  <a:cubicBezTo>
                    <a:pt x="629889" y="11272"/>
                    <a:pt x="649148" y="21606"/>
                    <a:pt x="653845" y="46971"/>
                  </a:cubicBezTo>
                  <a:cubicBezTo>
                    <a:pt x="657603" y="69047"/>
                    <a:pt x="646799" y="86897"/>
                    <a:pt x="621434" y="100988"/>
                  </a:cubicBezTo>
                  <a:cubicBezTo>
                    <a:pt x="618616" y="102397"/>
                    <a:pt x="615798" y="103806"/>
                    <a:pt x="613449" y="105685"/>
                  </a:cubicBezTo>
                  <a:cubicBezTo>
                    <a:pt x="659951" y="128701"/>
                    <a:pt x="650557" y="186006"/>
                    <a:pt x="611100" y="207144"/>
                  </a:cubicBezTo>
                  <a:cubicBezTo>
                    <a:pt x="571644" y="228281"/>
                    <a:pt x="528900" y="221705"/>
                    <a:pt x="487095" y="220296"/>
                  </a:cubicBezTo>
                  <a:cubicBezTo>
                    <a:pt x="477701" y="219826"/>
                    <a:pt x="479580" y="212310"/>
                    <a:pt x="480519" y="206204"/>
                  </a:cubicBezTo>
                  <a:cubicBezTo>
                    <a:pt x="492263" y="144202"/>
                    <a:pt x="504475" y="82200"/>
                    <a:pt x="516218" y="20197"/>
                  </a:cubicBezTo>
                  <a:cubicBezTo>
                    <a:pt x="517627" y="12682"/>
                    <a:pt x="519506" y="7045"/>
                    <a:pt x="528430" y="6106"/>
                  </a:cubicBezTo>
                  <a:cubicBezTo>
                    <a:pt x="541583" y="4931"/>
                    <a:pt x="554852" y="3405"/>
                    <a:pt x="568122" y="2935"/>
                  </a:cubicBezTo>
                  <a:close/>
                  <a:moveTo>
                    <a:pt x="1416780" y="2232"/>
                  </a:moveTo>
                  <a:cubicBezTo>
                    <a:pt x="1424061" y="2232"/>
                    <a:pt x="1432398" y="5403"/>
                    <a:pt x="1438739" y="5168"/>
                  </a:cubicBezTo>
                  <a:cubicBezTo>
                    <a:pt x="1455180" y="4698"/>
                    <a:pt x="1443906" y="18320"/>
                    <a:pt x="1442497" y="23957"/>
                  </a:cubicBezTo>
                  <a:cubicBezTo>
                    <a:pt x="1432163" y="84080"/>
                    <a:pt x="1420421" y="143734"/>
                    <a:pt x="1409617" y="203388"/>
                  </a:cubicBezTo>
                  <a:cubicBezTo>
                    <a:pt x="1407738" y="212782"/>
                    <a:pt x="1407738" y="223586"/>
                    <a:pt x="1393647" y="220297"/>
                  </a:cubicBezTo>
                  <a:cubicBezTo>
                    <a:pt x="1379555" y="217010"/>
                    <a:pt x="1360766" y="231571"/>
                    <a:pt x="1352781" y="206676"/>
                  </a:cubicBezTo>
                  <a:cubicBezTo>
                    <a:pt x="1337751" y="160174"/>
                    <a:pt x="1319901" y="114612"/>
                    <a:pt x="1305340" y="67170"/>
                  </a:cubicBezTo>
                  <a:cubicBezTo>
                    <a:pt x="1297355" y="112733"/>
                    <a:pt x="1288900" y="158295"/>
                    <a:pt x="1280915" y="203858"/>
                  </a:cubicBezTo>
                  <a:cubicBezTo>
                    <a:pt x="1279036" y="214661"/>
                    <a:pt x="1277157" y="221707"/>
                    <a:pt x="1262596" y="221237"/>
                  </a:cubicBezTo>
                  <a:cubicBezTo>
                    <a:pt x="1234413" y="220297"/>
                    <a:pt x="1234413" y="221707"/>
                    <a:pt x="1240050" y="192585"/>
                  </a:cubicBezTo>
                  <a:cubicBezTo>
                    <a:pt x="1250853" y="135749"/>
                    <a:pt x="1262126" y="79383"/>
                    <a:pt x="1271990" y="22548"/>
                  </a:cubicBezTo>
                  <a:cubicBezTo>
                    <a:pt x="1274339" y="7986"/>
                    <a:pt x="1279506" y="5168"/>
                    <a:pt x="1293597" y="3289"/>
                  </a:cubicBezTo>
                  <a:cubicBezTo>
                    <a:pt x="1321780" y="1"/>
                    <a:pt x="1334932" y="9865"/>
                    <a:pt x="1342448" y="37109"/>
                  </a:cubicBezTo>
                  <a:cubicBezTo>
                    <a:pt x="1352781" y="75156"/>
                    <a:pt x="1366873" y="112263"/>
                    <a:pt x="1378616" y="150310"/>
                  </a:cubicBezTo>
                  <a:cubicBezTo>
                    <a:pt x="1382373" y="105217"/>
                    <a:pt x="1394116" y="62004"/>
                    <a:pt x="1401162" y="18320"/>
                  </a:cubicBezTo>
                  <a:cubicBezTo>
                    <a:pt x="1403276" y="5403"/>
                    <a:pt x="1409500" y="2232"/>
                    <a:pt x="1416780" y="2232"/>
                  </a:cubicBezTo>
                  <a:close/>
                  <a:moveTo>
                    <a:pt x="718548" y="2232"/>
                  </a:moveTo>
                  <a:cubicBezTo>
                    <a:pt x="726064" y="2702"/>
                    <a:pt x="734636" y="5403"/>
                    <a:pt x="741212" y="5168"/>
                  </a:cubicBezTo>
                  <a:cubicBezTo>
                    <a:pt x="754834" y="4698"/>
                    <a:pt x="746849" y="16911"/>
                    <a:pt x="745909" y="22548"/>
                  </a:cubicBezTo>
                  <a:cubicBezTo>
                    <a:pt x="738863" y="64822"/>
                    <a:pt x="727590" y="106626"/>
                    <a:pt x="723832" y="149371"/>
                  </a:cubicBezTo>
                  <a:cubicBezTo>
                    <a:pt x="722423" y="164871"/>
                    <a:pt x="726651" y="178023"/>
                    <a:pt x="742621" y="183190"/>
                  </a:cubicBezTo>
                  <a:cubicBezTo>
                    <a:pt x="758591" y="188357"/>
                    <a:pt x="773623" y="185069"/>
                    <a:pt x="785365" y="171917"/>
                  </a:cubicBezTo>
                  <a:cubicBezTo>
                    <a:pt x="797108" y="158295"/>
                    <a:pt x="800865" y="141385"/>
                    <a:pt x="803684" y="124476"/>
                  </a:cubicBezTo>
                  <a:cubicBezTo>
                    <a:pt x="810260" y="90187"/>
                    <a:pt x="816366" y="55428"/>
                    <a:pt x="823412" y="20669"/>
                  </a:cubicBezTo>
                  <a:cubicBezTo>
                    <a:pt x="824821" y="14093"/>
                    <a:pt x="823412" y="4698"/>
                    <a:pt x="832806" y="4229"/>
                  </a:cubicBezTo>
                  <a:cubicBezTo>
                    <a:pt x="845019" y="3759"/>
                    <a:pt x="857701" y="4698"/>
                    <a:pt x="869914" y="5638"/>
                  </a:cubicBezTo>
                  <a:cubicBezTo>
                    <a:pt x="870383" y="5638"/>
                    <a:pt x="870853" y="12683"/>
                    <a:pt x="870383" y="15972"/>
                  </a:cubicBezTo>
                  <a:cubicBezTo>
                    <a:pt x="860989" y="63413"/>
                    <a:pt x="855822" y="111793"/>
                    <a:pt x="841261" y="158295"/>
                  </a:cubicBezTo>
                  <a:cubicBezTo>
                    <a:pt x="826700" y="204797"/>
                    <a:pt x="793351" y="226404"/>
                    <a:pt x="745440" y="224525"/>
                  </a:cubicBezTo>
                  <a:cubicBezTo>
                    <a:pt x="700347" y="223116"/>
                    <a:pt x="676861" y="198221"/>
                    <a:pt x="677331" y="143264"/>
                  </a:cubicBezTo>
                  <a:cubicBezTo>
                    <a:pt x="684377" y="106157"/>
                    <a:pt x="690952" y="58715"/>
                    <a:pt x="702225" y="12683"/>
                  </a:cubicBezTo>
                  <a:cubicBezTo>
                    <a:pt x="704574" y="3524"/>
                    <a:pt x="711033" y="1762"/>
                    <a:pt x="718548" y="2232"/>
                  </a:cubicBezTo>
                  <a:close/>
                  <a:moveTo>
                    <a:pt x="1596564" y="0"/>
                  </a:moveTo>
                  <a:cubicBezTo>
                    <a:pt x="1600321" y="469"/>
                    <a:pt x="1608776" y="1879"/>
                    <a:pt x="1617231" y="2349"/>
                  </a:cubicBezTo>
                  <a:cubicBezTo>
                    <a:pt x="1639778" y="3288"/>
                    <a:pt x="1641656" y="13622"/>
                    <a:pt x="1633671" y="32410"/>
                  </a:cubicBezTo>
                  <a:cubicBezTo>
                    <a:pt x="1628974" y="42744"/>
                    <a:pt x="1626625" y="45562"/>
                    <a:pt x="1614413" y="43214"/>
                  </a:cubicBezTo>
                  <a:cubicBezTo>
                    <a:pt x="1565562" y="33820"/>
                    <a:pt x="1531743" y="50729"/>
                    <a:pt x="1516242" y="89716"/>
                  </a:cubicBezTo>
                  <a:cubicBezTo>
                    <a:pt x="1492757" y="150309"/>
                    <a:pt x="1525167" y="191644"/>
                    <a:pt x="1589048" y="182719"/>
                  </a:cubicBezTo>
                  <a:cubicBezTo>
                    <a:pt x="1597503" y="181310"/>
                    <a:pt x="1608776" y="171446"/>
                    <a:pt x="1610186" y="191174"/>
                  </a:cubicBezTo>
                  <a:cubicBezTo>
                    <a:pt x="1611125" y="204796"/>
                    <a:pt x="1615352" y="218418"/>
                    <a:pt x="1595154" y="220296"/>
                  </a:cubicBezTo>
                  <a:cubicBezTo>
                    <a:pt x="1586700" y="221236"/>
                    <a:pt x="1578245" y="223115"/>
                    <a:pt x="1569790" y="224054"/>
                  </a:cubicBezTo>
                  <a:cubicBezTo>
                    <a:pt x="1523288" y="228282"/>
                    <a:pt x="1485241" y="209963"/>
                    <a:pt x="1468331" y="176144"/>
                  </a:cubicBezTo>
                  <a:cubicBezTo>
                    <a:pt x="1449542" y="138096"/>
                    <a:pt x="1459407" y="78912"/>
                    <a:pt x="1489938" y="44623"/>
                  </a:cubicBezTo>
                  <a:cubicBezTo>
                    <a:pt x="1516712" y="14561"/>
                    <a:pt x="1551471" y="939"/>
                    <a:pt x="15965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3" name="Google Shape;1603;p72"/>
            <p:cNvSpPr/>
            <p:nvPr/>
          </p:nvSpPr>
          <p:spPr>
            <a:xfrm>
              <a:off x="3997472" y="4286353"/>
              <a:ext cx="187643" cy="187643"/>
            </a:xfrm>
            <a:custGeom>
              <a:avLst/>
              <a:gdLst/>
              <a:ahLst/>
              <a:cxnLst/>
              <a:rect l="l" t="t" r="r" b="b"/>
              <a:pathLst>
                <a:path w="381000" h="381000" extrusionOk="0">
                  <a:moveTo>
                    <a:pt x="190500" y="380048"/>
                  </a:moveTo>
                  <a:cubicBezTo>
                    <a:pt x="138113" y="380048"/>
                    <a:pt x="85725" y="379095"/>
                    <a:pt x="34290" y="381000"/>
                  </a:cubicBezTo>
                  <a:cubicBezTo>
                    <a:pt x="6668" y="381953"/>
                    <a:pt x="0" y="371475"/>
                    <a:pt x="0" y="345758"/>
                  </a:cubicBezTo>
                  <a:cubicBezTo>
                    <a:pt x="952" y="242887"/>
                    <a:pt x="952" y="140017"/>
                    <a:pt x="0" y="37147"/>
                  </a:cubicBezTo>
                  <a:cubicBezTo>
                    <a:pt x="0" y="12382"/>
                    <a:pt x="3810" y="0"/>
                    <a:pt x="33338" y="0"/>
                  </a:cubicBezTo>
                  <a:cubicBezTo>
                    <a:pt x="138113" y="1905"/>
                    <a:pt x="241935" y="952"/>
                    <a:pt x="346710" y="0"/>
                  </a:cubicBezTo>
                  <a:cubicBezTo>
                    <a:pt x="374332" y="0"/>
                    <a:pt x="381000" y="9525"/>
                    <a:pt x="381000" y="36195"/>
                  </a:cubicBezTo>
                  <a:cubicBezTo>
                    <a:pt x="380047" y="139065"/>
                    <a:pt x="379095" y="241935"/>
                    <a:pt x="381000" y="344805"/>
                  </a:cubicBezTo>
                  <a:cubicBezTo>
                    <a:pt x="381952" y="375285"/>
                    <a:pt x="370522" y="381953"/>
                    <a:pt x="342900" y="381000"/>
                  </a:cubicBezTo>
                  <a:cubicBezTo>
                    <a:pt x="291465" y="378143"/>
                    <a:pt x="240982" y="380048"/>
                    <a:pt x="190500" y="38004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4" name="Google Shape;1604;p72"/>
            <p:cNvSpPr/>
            <p:nvPr/>
          </p:nvSpPr>
          <p:spPr>
            <a:xfrm>
              <a:off x="4231388" y="4286353"/>
              <a:ext cx="187643" cy="182951"/>
            </a:xfrm>
            <a:custGeom>
              <a:avLst/>
              <a:gdLst/>
              <a:ahLst/>
              <a:cxnLst/>
              <a:rect l="l" t="t" r="r" b="b"/>
              <a:pathLst>
                <a:path w="381000" h="371475" extrusionOk="0">
                  <a:moveTo>
                    <a:pt x="192405" y="380048"/>
                  </a:moveTo>
                  <a:cubicBezTo>
                    <a:pt x="138113" y="380048"/>
                    <a:pt x="84773" y="379095"/>
                    <a:pt x="30480" y="380048"/>
                  </a:cubicBezTo>
                  <a:cubicBezTo>
                    <a:pt x="8573" y="381000"/>
                    <a:pt x="0" y="374333"/>
                    <a:pt x="0" y="350520"/>
                  </a:cubicBezTo>
                  <a:cubicBezTo>
                    <a:pt x="952" y="242887"/>
                    <a:pt x="952" y="135255"/>
                    <a:pt x="0" y="27622"/>
                  </a:cubicBezTo>
                  <a:cubicBezTo>
                    <a:pt x="0" y="7620"/>
                    <a:pt x="6668" y="0"/>
                    <a:pt x="27623" y="0"/>
                  </a:cubicBezTo>
                  <a:cubicBezTo>
                    <a:pt x="135255" y="952"/>
                    <a:pt x="242888" y="952"/>
                    <a:pt x="350520" y="0"/>
                  </a:cubicBezTo>
                  <a:cubicBezTo>
                    <a:pt x="377190" y="0"/>
                    <a:pt x="381000" y="12382"/>
                    <a:pt x="381000" y="34290"/>
                  </a:cubicBezTo>
                  <a:cubicBezTo>
                    <a:pt x="380048" y="139065"/>
                    <a:pt x="380048" y="243840"/>
                    <a:pt x="381000" y="347662"/>
                  </a:cubicBezTo>
                  <a:cubicBezTo>
                    <a:pt x="381000" y="372428"/>
                    <a:pt x="373380" y="381000"/>
                    <a:pt x="348615" y="380048"/>
                  </a:cubicBezTo>
                  <a:cubicBezTo>
                    <a:pt x="296227" y="379095"/>
                    <a:pt x="243840" y="380048"/>
                    <a:pt x="192405" y="380048"/>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5" name="Google Shape;1605;p72"/>
            <p:cNvSpPr/>
            <p:nvPr/>
          </p:nvSpPr>
          <p:spPr>
            <a:xfrm>
              <a:off x="1341698" y="4286353"/>
              <a:ext cx="187642" cy="187643"/>
            </a:xfrm>
            <a:custGeom>
              <a:avLst/>
              <a:gdLst/>
              <a:ahLst/>
              <a:cxnLst/>
              <a:rect l="l" t="t" r="r" b="b"/>
              <a:pathLst>
                <a:path w="381000" h="381000" extrusionOk="0">
                  <a:moveTo>
                    <a:pt x="189547" y="380047"/>
                  </a:moveTo>
                  <a:cubicBezTo>
                    <a:pt x="137160" y="380047"/>
                    <a:pt x="84772" y="379095"/>
                    <a:pt x="32385" y="381000"/>
                  </a:cubicBezTo>
                  <a:cubicBezTo>
                    <a:pt x="7620" y="381953"/>
                    <a:pt x="0" y="374333"/>
                    <a:pt x="0" y="348615"/>
                  </a:cubicBezTo>
                  <a:cubicBezTo>
                    <a:pt x="952" y="243840"/>
                    <a:pt x="952" y="139065"/>
                    <a:pt x="0" y="34290"/>
                  </a:cubicBezTo>
                  <a:cubicBezTo>
                    <a:pt x="0" y="5715"/>
                    <a:pt x="10477" y="0"/>
                    <a:pt x="36195" y="0"/>
                  </a:cubicBezTo>
                  <a:cubicBezTo>
                    <a:pt x="139065" y="952"/>
                    <a:pt x="241935" y="952"/>
                    <a:pt x="345758" y="0"/>
                  </a:cubicBezTo>
                  <a:cubicBezTo>
                    <a:pt x="372427" y="0"/>
                    <a:pt x="381000" y="8572"/>
                    <a:pt x="381000" y="35242"/>
                  </a:cubicBezTo>
                  <a:cubicBezTo>
                    <a:pt x="380047" y="138113"/>
                    <a:pt x="379095" y="240983"/>
                    <a:pt x="381000" y="344805"/>
                  </a:cubicBezTo>
                  <a:cubicBezTo>
                    <a:pt x="381952" y="376238"/>
                    <a:pt x="369570" y="381953"/>
                    <a:pt x="341947" y="381000"/>
                  </a:cubicBezTo>
                  <a:cubicBezTo>
                    <a:pt x="291465" y="378143"/>
                    <a:pt x="240983" y="380047"/>
                    <a:pt x="189547" y="38004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6" name="Google Shape;1606;p72"/>
            <p:cNvSpPr/>
            <p:nvPr/>
          </p:nvSpPr>
          <p:spPr>
            <a:xfrm>
              <a:off x="1576048" y="4286353"/>
              <a:ext cx="187642" cy="182951"/>
            </a:xfrm>
            <a:custGeom>
              <a:avLst/>
              <a:gdLst/>
              <a:ahLst/>
              <a:cxnLst/>
              <a:rect l="l" t="t" r="r" b="b"/>
              <a:pathLst>
                <a:path w="381000" h="371475" extrusionOk="0">
                  <a:moveTo>
                    <a:pt x="190578" y="380047"/>
                  </a:moveTo>
                  <a:cubicBezTo>
                    <a:pt x="136286" y="380047"/>
                    <a:pt x="82946" y="379095"/>
                    <a:pt x="29606" y="380047"/>
                  </a:cubicBezTo>
                  <a:cubicBezTo>
                    <a:pt x="6746" y="381000"/>
                    <a:pt x="-874" y="372428"/>
                    <a:pt x="78" y="350520"/>
                  </a:cubicBezTo>
                  <a:cubicBezTo>
                    <a:pt x="1031" y="244793"/>
                    <a:pt x="1031" y="138113"/>
                    <a:pt x="78" y="32385"/>
                  </a:cubicBezTo>
                  <a:cubicBezTo>
                    <a:pt x="78" y="6667"/>
                    <a:pt x="8651" y="0"/>
                    <a:pt x="33416" y="0"/>
                  </a:cubicBezTo>
                  <a:cubicBezTo>
                    <a:pt x="138191" y="952"/>
                    <a:pt x="242013" y="952"/>
                    <a:pt x="346788" y="0"/>
                  </a:cubicBezTo>
                  <a:cubicBezTo>
                    <a:pt x="369648" y="0"/>
                    <a:pt x="381078" y="3810"/>
                    <a:pt x="381078" y="30480"/>
                  </a:cubicBezTo>
                  <a:cubicBezTo>
                    <a:pt x="380126" y="138113"/>
                    <a:pt x="380126" y="245745"/>
                    <a:pt x="381078" y="353378"/>
                  </a:cubicBezTo>
                  <a:cubicBezTo>
                    <a:pt x="381078" y="374333"/>
                    <a:pt x="374411" y="380047"/>
                    <a:pt x="353456" y="380047"/>
                  </a:cubicBezTo>
                  <a:cubicBezTo>
                    <a:pt x="298211" y="379095"/>
                    <a:pt x="243918" y="380047"/>
                    <a:pt x="190578" y="380047"/>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7" name="Google Shape;1607;p72"/>
            <p:cNvSpPr/>
            <p:nvPr/>
          </p:nvSpPr>
          <p:spPr>
            <a:xfrm>
              <a:off x="949216" y="5911088"/>
              <a:ext cx="356521" cy="356521"/>
            </a:xfrm>
            <a:custGeom>
              <a:avLst/>
              <a:gdLst/>
              <a:ahLst/>
              <a:cxnLst/>
              <a:rect l="l" t="t" r="r" b="b"/>
              <a:pathLst>
                <a:path w="723900" h="723900" extrusionOk="0">
                  <a:moveTo>
                    <a:pt x="731520" y="364807"/>
                  </a:moveTo>
                  <a:cubicBezTo>
                    <a:pt x="731520" y="567690"/>
                    <a:pt x="569595" y="730568"/>
                    <a:pt x="366712" y="729615"/>
                  </a:cubicBezTo>
                  <a:cubicBezTo>
                    <a:pt x="164782" y="729615"/>
                    <a:pt x="0" y="565785"/>
                    <a:pt x="0" y="364807"/>
                  </a:cubicBezTo>
                  <a:cubicBezTo>
                    <a:pt x="0" y="162878"/>
                    <a:pt x="162877" y="953"/>
                    <a:pt x="366712" y="0"/>
                  </a:cubicBezTo>
                  <a:cubicBezTo>
                    <a:pt x="570548" y="953"/>
                    <a:pt x="731520" y="160972"/>
                    <a:pt x="731520" y="3648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08" name="Google Shape;1608;p72"/>
            <p:cNvSpPr/>
            <p:nvPr/>
          </p:nvSpPr>
          <p:spPr>
            <a:xfrm>
              <a:off x="3636724" y="5911088"/>
              <a:ext cx="356521" cy="356521"/>
            </a:xfrm>
            <a:custGeom>
              <a:avLst/>
              <a:gdLst/>
              <a:ahLst/>
              <a:cxnLst/>
              <a:rect l="l" t="t" r="r" b="b"/>
              <a:pathLst>
                <a:path w="723900" h="723900" extrusionOk="0">
                  <a:moveTo>
                    <a:pt x="367669" y="732477"/>
                  </a:moveTo>
                  <a:cubicBezTo>
                    <a:pt x="165739" y="732477"/>
                    <a:pt x="957" y="568647"/>
                    <a:pt x="4" y="367669"/>
                  </a:cubicBezTo>
                  <a:cubicBezTo>
                    <a:pt x="-948" y="166692"/>
                    <a:pt x="163834" y="957"/>
                    <a:pt x="364812" y="4"/>
                  </a:cubicBezTo>
                  <a:cubicBezTo>
                    <a:pt x="565789" y="-948"/>
                    <a:pt x="731524" y="162882"/>
                    <a:pt x="732477" y="364812"/>
                  </a:cubicBezTo>
                  <a:cubicBezTo>
                    <a:pt x="733429" y="566742"/>
                    <a:pt x="568647" y="731524"/>
                    <a:pt x="367669" y="7324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609" name="Google Shape;1609;p72"/>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613"/>
        <p:cNvGrpSpPr/>
        <p:nvPr/>
      </p:nvGrpSpPr>
      <p:grpSpPr>
        <a:xfrm>
          <a:off x="0" y="0"/>
          <a:ext cx="0" cy="0"/>
          <a:chOff x="0" y="0"/>
          <a:chExt cx="0" cy="0"/>
        </a:xfrm>
      </p:grpSpPr>
      <p:sp>
        <p:nvSpPr>
          <p:cNvPr id="1614" name="Google Shape;1614;p73"/>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15" name="Google Shape;1615;p73"/>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endParaRPr sz="900">
              <a:solidFill>
                <a:schemeClr val="dk1"/>
              </a:solidFill>
              <a:latin typeface="Nunito Light"/>
              <a:ea typeface="Nunito Light"/>
              <a:cs typeface="Nunito Light"/>
              <a:sym typeface="Nunito Light"/>
            </a:endParaRPr>
          </a:p>
        </p:txBody>
      </p:sp>
      <p:sp>
        <p:nvSpPr>
          <p:cNvPr id="1616" name="Google Shape;1616;p73"/>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Total Cost and Saving Estimation</a:t>
            </a:r>
            <a:endParaRPr sz="3600" baseline="30000">
              <a:solidFill>
                <a:srgbClr val="FFFFFF"/>
              </a:solidFill>
              <a:latin typeface="Nunito"/>
              <a:ea typeface="Nunito"/>
              <a:cs typeface="Nunito"/>
              <a:sym typeface="Nunito"/>
            </a:endParaRPr>
          </a:p>
        </p:txBody>
      </p:sp>
      <p:graphicFrame>
        <p:nvGraphicFramePr>
          <p:cNvPr id="1617" name="Google Shape;1617;p73"/>
          <p:cNvGraphicFramePr/>
          <p:nvPr/>
        </p:nvGraphicFramePr>
        <p:xfrm>
          <a:off x="944379" y="1146229"/>
          <a:ext cx="10274700" cy="2925840"/>
        </p:xfrm>
        <a:graphic>
          <a:graphicData uri="http://schemas.openxmlformats.org/drawingml/2006/table">
            <a:tbl>
              <a:tblPr>
                <a:noFill/>
                <a:tableStyleId>{D5D0476E-D2BE-4375-833D-86CF9055AC8A}</a:tableStyleId>
              </a:tblPr>
              <a:tblGrid>
                <a:gridCol w="4294950">
                  <a:extLst>
                    <a:ext uri="{9D8B030D-6E8A-4147-A177-3AD203B41FA5}">
                      <a16:colId xmlns:a16="http://schemas.microsoft.com/office/drawing/2014/main" val="20000"/>
                    </a:ext>
                  </a:extLst>
                </a:gridCol>
                <a:gridCol w="1993250">
                  <a:extLst>
                    <a:ext uri="{9D8B030D-6E8A-4147-A177-3AD203B41FA5}">
                      <a16:colId xmlns:a16="http://schemas.microsoft.com/office/drawing/2014/main" val="20001"/>
                    </a:ext>
                  </a:extLst>
                </a:gridCol>
                <a:gridCol w="1993250">
                  <a:extLst>
                    <a:ext uri="{9D8B030D-6E8A-4147-A177-3AD203B41FA5}">
                      <a16:colId xmlns:a16="http://schemas.microsoft.com/office/drawing/2014/main" val="20002"/>
                    </a:ext>
                  </a:extLst>
                </a:gridCol>
                <a:gridCol w="1993250">
                  <a:extLst>
                    <a:ext uri="{9D8B030D-6E8A-4147-A177-3AD203B41FA5}">
                      <a16:colId xmlns:a16="http://schemas.microsoft.com/office/drawing/2014/main" val="20003"/>
                    </a:ext>
                  </a:extLst>
                </a:gridCol>
              </a:tblGrid>
              <a:tr h="429700">
                <a:tc>
                  <a:txBody>
                    <a:bodyPr/>
                    <a:lstStyle/>
                    <a:p>
                      <a:pPr marL="0" lvl="0" indent="0" algn="ctr" rtl="0">
                        <a:spcBef>
                          <a:spcPts val="0"/>
                        </a:spcBef>
                        <a:spcAft>
                          <a:spcPts val="0"/>
                        </a:spcAft>
                        <a:buNone/>
                      </a:pPr>
                      <a:r>
                        <a:rPr lang="en-US" sz="1600" b="1">
                          <a:latin typeface="Nunito"/>
                          <a:ea typeface="Nunito"/>
                          <a:cs typeface="Nunito"/>
                          <a:sym typeface="Nunito"/>
                        </a:rPr>
                        <a:t>Costs</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Year 1</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Year 2</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Year 3</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extLst>
                  <a:ext uri="{0D108BD9-81ED-4DB2-BD59-A6C34878D82A}">
                    <a16:rowId xmlns:a16="http://schemas.microsoft.com/office/drawing/2014/main" val="10000"/>
                  </a:ext>
                </a:extLst>
              </a:tr>
              <a:tr h="429700">
                <a:tc>
                  <a:txBody>
                    <a:bodyPr/>
                    <a:lstStyle/>
                    <a:p>
                      <a:pPr marL="0" lvl="0" indent="0" algn="l" rtl="0">
                        <a:spcBef>
                          <a:spcPts val="0"/>
                        </a:spcBef>
                        <a:spcAft>
                          <a:spcPts val="0"/>
                        </a:spcAft>
                        <a:buNone/>
                      </a:pPr>
                      <a:r>
                        <a:rPr lang="en-US" sz="1600">
                          <a:latin typeface="Nunito"/>
                          <a:ea typeface="Nunito"/>
                          <a:cs typeface="Nunito"/>
                          <a:sym typeface="Nunito"/>
                        </a:rPr>
                        <a:t>Salary to IT team for entire Development</a:t>
                      </a:r>
                      <a:r>
                        <a:rPr lang="en-US" sz="1600" baseline="30000">
                          <a:latin typeface="Nunito"/>
                          <a:ea typeface="Nunito"/>
                          <a:cs typeface="Nunito"/>
                          <a:sym typeface="Nunito"/>
                        </a:rPr>
                        <a:t>22</a:t>
                      </a:r>
                      <a:endParaRPr sz="1600" baseline="300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Light"/>
                          <a:ea typeface="Nunito Light"/>
                          <a:cs typeface="Nunito Light"/>
                          <a:sym typeface="Nunito Light"/>
                        </a:rPr>
                        <a:t>$164,700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sz="1600">
                          <a:latin typeface="Nunito"/>
                          <a:ea typeface="Nunito"/>
                          <a:cs typeface="Nunito"/>
                          <a:sym typeface="Nunito"/>
                        </a:rPr>
                        <a:t>-</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sz="1600">
                          <a:latin typeface="Nunito"/>
                          <a:ea typeface="Nunito"/>
                          <a:cs typeface="Nunito"/>
                          <a:sym typeface="Nunito"/>
                        </a:rPr>
                        <a:t>-</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429700">
                <a:tc>
                  <a:txBody>
                    <a:bodyPr/>
                    <a:lstStyle/>
                    <a:p>
                      <a:pPr marL="0" lvl="0" indent="0" algn="l" rtl="0">
                        <a:spcBef>
                          <a:spcPts val="0"/>
                        </a:spcBef>
                        <a:spcAft>
                          <a:spcPts val="0"/>
                        </a:spcAft>
                        <a:buNone/>
                      </a:pPr>
                      <a:r>
                        <a:rPr lang="en-US" sz="1600">
                          <a:latin typeface="Nunito"/>
                          <a:ea typeface="Nunito"/>
                          <a:cs typeface="Nunito"/>
                          <a:sym typeface="Nunito"/>
                        </a:rPr>
                        <a:t>Network Configuration/Hardware</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a:ea typeface="Nunito"/>
                          <a:cs typeface="Nunito"/>
                          <a:sym typeface="Nunito"/>
                        </a:rPr>
                        <a:t>$35,000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sz="1600">
                          <a:latin typeface="Nunito"/>
                          <a:ea typeface="Nunito"/>
                          <a:cs typeface="Nunito"/>
                          <a:sym typeface="Nunito"/>
                        </a:rPr>
                        <a:t>-</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sz="1600">
                          <a:latin typeface="Nunito"/>
                          <a:ea typeface="Nunito"/>
                          <a:cs typeface="Nunito"/>
                          <a:sym typeface="Nunito"/>
                        </a:rPr>
                        <a:t>-</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extLst>
                  <a:ext uri="{0D108BD9-81ED-4DB2-BD59-A6C34878D82A}">
                    <a16:rowId xmlns:a16="http://schemas.microsoft.com/office/drawing/2014/main" val="10002"/>
                  </a:ext>
                </a:extLst>
              </a:tr>
              <a:tr h="429700">
                <a:tc>
                  <a:txBody>
                    <a:bodyPr/>
                    <a:lstStyle/>
                    <a:p>
                      <a:pPr marL="0" lvl="0" indent="0" algn="l" rtl="0">
                        <a:spcBef>
                          <a:spcPts val="0"/>
                        </a:spcBef>
                        <a:spcAft>
                          <a:spcPts val="0"/>
                        </a:spcAft>
                        <a:buNone/>
                      </a:pPr>
                      <a:r>
                        <a:rPr lang="en-US" sz="1600">
                          <a:latin typeface="Nunito"/>
                          <a:ea typeface="Nunito"/>
                          <a:cs typeface="Nunito"/>
                          <a:sym typeface="Nunito"/>
                        </a:rPr>
                        <a:t>Process Improvements</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a:ea typeface="Nunito"/>
                          <a:cs typeface="Nunito"/>
                          <a:sym typeface="Nunito"/>
                        </a:rPr>
                        <a:t>$20,000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sz="1600">
                          <a:latin typeface="Nunito"/>
                          <a:ea typeface="Nunito"/>
                          <a:cs typeface="Nunito"/>
                          <a:sym typeface="Nunito"/>
                        </a:rPr>
                        <a:t>$15,000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sz="1600">
                          <a:latin typeface="Nunito"/>
                          <a:ea typeface="Nunito"/>
                          <a:cs typeface="Nunito"/>
                          <a:sym typeface="Nunito"/>
                        </a:rPr>
                        <a:t>$8000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r h="429700">
                <a:tc>
                  <a:txBody>
                    <a:bodyPr/>
                    <a:lstStyle/>
                    <a:p>
                      <a:pPr marL="0" lvl="0" indent="0" algn="l" rtl="0">
                        <a:spcBef>
                          <a:spcPts val="0"/>
                        </a:spcBef>
                        <a:spcAft>
                          <a:spcPts val="0"/>
                        </a:spcAft>
                        <a:buNone/>
                      </a:pPr>
                      <a:r>
                        <a:rPr lang="en-US" sz="1600">
                          <a:latin typeface="Nunito"/>
                          <a:ea typeface="Nunito"/>
                          <a:cs typeface="Nunito"/>
                          <a:sym typeface="Nunito"/>
                        </a:rPr>
                        <a:t>Application Maintenance Costs</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a:ea typeface="Nunito"/>
                          <a:cs typeface="Nunito"/>
                          <a:sym typeface="Nunito"/>
                        </a:rPr>
                        <a:t>-</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sz="1600">
                          <a:latin typeface="Nunito"/>
                          <a:ea typeface="Nunito"/>
                          <a:cs typeface="Nunito"/>
                          <a:sym typeface="Nunito"/>
                        </a:rPr>
                        <a:t>$50,000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sz="1600">
                          <a:latin typeface="Nunito"/>
                          <a:ea typeface="Nunito"/>
                          <a:cs typeface="Nunito"/>
                          <a:sym typeface="Nunito"/>
                        </a:rPr>
                        <a:t>$50,000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extLst>
                  <a:ext uri="{0D108BD9-81ED-4DB2-BD59-A6C34878D82A}">
                    <a16:rowId xmlns:a16="http://schemas.microsoft.com/office/drawing/2014/main" val="10004"/>
                  </a:ext>
                </a:extLst>
              </a:tr>
              <a:tr h="429700">
                <a:tc>
                  <a:txBody>
                    <a:bodyPr/>
                    <a:lstStyle/>
                    <a:p>
                      <a:pPr marL="0" lvl="0" indent="0" algn="l" rtl="0">
                        <a:spcBef>
                          <a:spcPts val="0"/>
                        </a:spcBef>
                        <a:spcAft>
                          <a:spcPts val="0"/>
                        </a:spcAft>
                        <a:buNone/>
                      </a:pPr>
                      <a:r>
                        <a:rPr lang="en-US" sz="1600" b="1">
                          <a:latin typeface="Nunito"/>
                          <a:ea typeface="Nunito"/>
                          <a:cs typeface="Nunito"/>
                          <a:sym typeface="Nunito"/>
                        </a:rPr>
                        <a:t>Total Cost of Investment</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$219,700</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sz="1600" b="1">
                          <a:latin typeface="Nunito"/>
                          <a:ea typeface="Nunito"/>
                          <a:cs typeface="Nunito"/>
                          <a:sym typeface="Nunito"/>
                        </a:rPr>
                        <a:t>$65,000</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US" sz="1600" b="1">
                          <a:latin typeface="Nunito"/>
                          <a:ea typeface="Nunito"/>
                          <a:cs typeface="Nunito"/>
                          <a:sym typeface="Nunito"/>
                        </a:rPr>
                        <a:t>$58,000</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extLst>
                  <a:ext uri="{0D108BD9-81ED-4DB2-BD59-A6C34878D82A}">
                    <a16:rowId xmlns:a16="http://schemas.microsoft.com/office/drawing/2014/main" val="10005"/>
                  </a:ext>
                </a:extLst>
              </a:tr>
            </a:tbl>
          </a:graphicData>
        </a:graphic>
      </p:graphicFrame>
      <p:sp>
        <p:nvSpPr>
          <p:cNvPr id="1618" name="Google Shape;1618;p73"/>
          <p:cNvSpPr txBox="1"/>
          <p:nvPr/>
        </p:nvSpPr>
        <p:spPr>
          <a:xfrm>
            <a:off x="520950" y="6359150"/>
            <a:ext cx="10024500" cy="526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sz="900">
                <a:solidFill>
                  <a:srgbClr val="3A3F50"/>
                </a:solidFill>
                <a:latin typeface="Nunito Light"/>
                <a:ea typeface="Nunito Light"/>
                <a:cs typeface="Nunito Light"/>
                <a:sym typeface="Nunito Light"/>
              </a:rPr>
              <a:t>[22] Dev Test for Scheduling Admin -&gt; Surgeon Availability Report. (n.d.). Retrieved from https://docs.google.com/spreadsheets/d/1btxJGkDpSYbc0Sas5WuQwwLrQ94VlocbLuQNgsAdvDw/edit#gid=0</a:t>
            </a:r>
            <a:endParaRPr/>
          </a:p>
        </p:txBody>
      </p:sp>
      <p:sp>
        <p:nvSpPr>
          <p:cNvPr id="1619" name="Google Shape;1619;p73"/>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620" name="Google Shape;1620;p73"/>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aphicFrame>
        <p:nvGraphicFramePr>
          <p:cNvPr id="1621" name="Google Shape;1621;p73"/>
          <p:cNvGraphicFramePr/>
          <p:nvPr/>
        </p:nvGraphicFramePr>
        <p:xfrm>
          <a:off x="944367" y="4094929"/>
          <a:ext cx="10274700" cy="2510610"/>
        </p:xfrm>
        <a:graphic>
          <a:graphicData uri="http://schemas.openxmlformats.org/drawingml/2006/table">
            <a:tbl>
              <a:tblPr>
                <a:noFill/>
                <a:tableStyleId>{D5D0476E-D2BE-4375-833D-86CF9055AC8A}</a:tableStyleId>
              </a:tblPr>
              <a:tblGrid>
                <a:gridCol w="4294950">
                  <a:extLst>
                    <a:ext uri="{9D8B030D-6E8A-4147-A177-3AD203B41FA5}">
                      <a16:colId xmlns:a16="http://schemas.microsoft.com/office/drawing/2014/main" val="20000"/>
                    </a:ext>
                  </a:extLst>
                </a:gridCol>
                <a:gridCol w="1993250">
                  <a:extLst>
                    <a:ext uri="{9D8B030D-6E8A-4147-A177-3AD203B41FA5}">
                      <a16:colId xmlns:a16="http://schemas.microsoft.com/office/drawing/2014/main" val="20001"/>
                    </a:ext>
                  </a:extLst>
                </a:gridCol>
                <a:gridCol w="1993250">
                  <a:extLst>
                    <a:ext uri="{9D8B030D-6E8A-4147-A177-3AD203B41FA5}">
                      <a16:colId xmlns:a16="http://schemas.microsoft.com/office/drawing/2014/main" val="20002"/>
                    </a:ext>
                  </a:extLst>
                </a:gridCol>
                <a:gridCol w="1993250">
                  <a:extLst>
                    <a:ext uri="{9D8B030D-6E8A-4147-A177-3AD203B41FA5}">
                      <a16:colId xmlns:a16="http://schemas.microsoft.com/office/drawing/2014/main" val="20003"/>
                    </a:ext>
                  </a:extLst>
                </a:gridCol>
              </a:tblGrid>
              <a:tr h="523825">
                <a:tc>
                  <a:txBody>
                    <a:bodyPr/>
                    <a:lstStyle/>
                    <a:p>
                      <a:pPr marL="0" lvl="0" indent="0" algn="ctr" rtl="0">
                        <a:spcBef>
                          <a:spcPts val="0"/>
                        </a:spcBef>
                        <a:spcAft>
                          <a:spcPts val="0"/>
                        </a:spcAft>
                        <a:buNone/>
                      </a:pPr>
                      <a:r>
                        <a:rPr lang="en-US" sz="1600" b="1">
                          <a:latin typeface="Nunito"/>
                          <a:ea typeface="Nunito"/>
                          <a:cs typeface="Nunito"/>
                          <a:sym typeface="Nunito"/>
                        </a:rPr>
                        <a:t>Savings</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Year 1</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Year 2</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Year 3</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extLst>
                  <a:ext uri="{0D108BD9-81ED-4DB2-BD59-A6C34878D82A}">
                    <a16:rowId xmlns:a16="http://schemas.microsoft.com/office/drawing/2014/main" val="10000"/>
                  </a:ext>
                </a:extLst>
              </a:tr>
              <a:tr h="523825">
                <a:tc>
                  <a:txBody>
                    <a:bodyPr/>
                    <a:lstStyle/>
                    <a:p>
                      <a:pPr marL="0" lvl="0" indent="0" algn="l" rtl="0">
                        <a:spcBef>
                          <a:spcPts val="0"/>
                        </a:spcBef>
                        <a:spcAft>
                          <a:spcPts val="0"/>
                        </a:spcAft>
                        <a:buNone/>
                      </a:pPr>
                      <a:r>
                        <a:rPr lang="en-US" sz="1600">
                          <a:latin typeface="Nunito"/>
                          <a:ea typeface="Nunito"/>
                          <a:cs typeface="Nunito"/>
                          <a:sym typeface="Nunito"/>
                        </a:rPr>
                        <a:t>Increase in Revenue from Outpatient Volume</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Light"/>
                          <a:ea typeface="Nunito Light"/>
                          <a:cs typeface="Nunito Light"/>
                          <a:sym typeface="Nunito Light"/>
                        </a:rPr>
                        <a:t>$62,500</a:t>
                      </a:r>
                      <a:endParaRPr sz="1600">
                        <a:latin typeface="Nunito Light"/>
                        <a:ea typeface="Nunito Light"/>
                        <a:cs typeface="Nunito Light"/>
                        <a:sym typeface="Nunito Light"/>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$196,875</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$452,850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523825">
                <a:tc>
                  <a:txBody>
                    <a:bodyPr/>
                    <a:lstStyle/>
                    <a:p>
                      <a:pPr marL="0" lvl="0" indent="0" algn="l" rtl="0">
                        <a:spcBef>
                          <a:spcPts val="0"/>
                        </a:spcBef>
                        <a:spcAft>
                          <a:spcPts val="0"/>
                        </a:spcAft>
                        <a:buNone/>
                      </a:pPr>
                      <a:r>
                        <a:rPr lang="en-US" sz="1600">
                          <a:latin typeface="Nunito"/>
                          <a:ea typeface="Nunito"/>
                          <a:cs typeface="Nunito"/>
                          <a:sym typeface="Nunito"/>
                        </a:rPr>
                        <a:t>Increase in Revenue from Inpatient Surgeries</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a:ea typeface="Nunito"/>
                          <a:cs typeface="Nunito"/>
                          <a:sym typeface="Nunito"/>
                        </a:rPr>
                        <a:t>$100,000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$189,000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$274,800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523825">
                <a:tc>
                  <a:txBody>
                    <a:bodyPr/>
                    <a:lstStyle/>
                    <a:p>
                      <a:pPr marL="0" lvl="0" indent="0" algn="l" rtl="0">
                        <a:spcBef>
                          <a:spcPts val="0"/>
                        </a:spcBef>
                        <a:spcAft>
                          <a:spcPts val="0"/>
                        </a:spcAft>
                        <a:buNone/>
                      </a:pPr>
                      <a:r>
                        <a:rPr lang="en-US" sz="1600" b="1">
                          <a:latin typeface="Nunito"/>
                          <a:ea typeface="Nunito"/>
                          <a:cs typeface="Nunito"/>
                          <a:sym typeface="Nunito"/>
                        </a:rPr>
                        <a:t>Total Savings</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$162,500</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b="1">
                          <a:latin typeface="Nunito"/>
                          <a:ea typeface="Nunito"/>
                          <a:cs typeface="Nunito"/>
                          <a:sym typeface="Nunito"/>
                        </a:rPr>
                        <a:t>$385,875</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b="1">
                          <a:latin typeface="Nunito"/>
                          <a:ea typeface="Nunito"/>
                          <a:cs typeface="Nunito"/>
                          <a:sym typeface="Nunito"/>
                        </a:rPr>
                        <a:t>$727,650</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bl>
          </a:graphicData>
        </a:graphic>
      </p:graphicFrame>
      <p:sp>
        <p:nvSpPr>
          <p:cNvPr id="1622" name="Google Shape;1622;p73"/>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626"/>
        <p:cNvGrpSpPr/>
        <p:nvPr/>
      </p:nvGrpSpPr>
      <p:grpSpPr>
        <a:xfrm>
          <a:off x="0" y="0"/>
          <a:ext cx="0" cy="0"/>
          <a:chOff x="0" y="0"/>
          <a:chExt cx="0" cy="0"/>
        </a:xfrm>
      </p:grpSpPr>
      <p:sp>
        <p:nvSpPr>
          <p:cNvPr id="1627" name="Google Shape;1627;p74"/>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endParaRPr sz="900">
              <a:solidFill>
                <a:schemeClr val="dk1"/>
              </a:solidFill>
              <a:latin typeface="Nunito Light"/>
              <a:ea typeface="Nunito Light"/>
              <a:cs typeface="Nunito Light"/>
              <a:sym typeface="Nunito Light"/>
            </a:endParaRPr>
          </a:p>
        </p:txBody>
      </p:sp>
      <p:sp>
        <p:nvSpPr>
          <p:cNvPr id="1628" name="Google Shape;1628;p74"/>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endParaRPr sz="900">
              <a:solidFill>
                <a:schemeClr val="dk1"/>
              </a:solidFill>
              <a:latin typeface="Nunito Light"/>
              <a:ea typeface="Nunito Light"/>
              <a:cs typeface="Nunito Light"/>
              <a:sym typeface="Nunito Light"/>
            </a:endParaRPr>
          </a:p>
        </p:txBody>
      </p:sp>
      <p:sp>
        <p:nvSpPr>
          <p:cNvPr id="1629" name="Google Shape;1629;p74"/>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30" name="Google Shape;1630;p74"/>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Return on Investment</a:t>
            </a:r>
            <a:endParaRPr sz="3600">
              <a:solidFill>
                <a:srgbClr val="FFFFFF"/>
              </a:solidFill>
              <a:latin typeface="Nunito"/>
              <a:ea typeface="Nunito"/>
              <a:cs typeface="Nunito"/>
              <a:sym typeface="Nunito"/>
            </a:endParaRPr>
          </a:p>
        </p:txBody>
      </p:sp>
      <p:sp>
        <p:nvSpPr>
          <p:cNvPr id="1631" name="Google Shape;1631;p74"/>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632" name="Google Shape;1632;p74"/>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aphicFrame>
        <p:nvGraphicFramePr>
          <p:cNvPr id="1633" name="Google Shape;1633;p74"/>
          <p:cNvGraphicFramePr/>
          <p:nvPr/>
        </p:nvGraphicFramePr>
        <p:xfrm>
          <a:off x="1177654" y="1154154"/>
          <a:ext cx="9847150" cy="1950560"/>
        </p:xfrm>
        <a:graphic>
          <a:graphicData uri="http://schemas.openxmlformats.org/drawingml/2006/table">
            <a:tbl>
              <a:tblPr>
                <a:noFill/>
                <a:tableStyleId>{D5D0476E-D2BE-4375-833D-86CF9055AC8A}</a:tableStyleId>
              </a:tblPr>
              <a:tblGrid>
                <a:gridCol w="3259000">
                  <a:extLst>
                    <a:ext uri="{9D8B030D-6E8A-4147-A177-3AD203B41FA5}">
                      <a16:colId xmlns:a16="http://schemas.microsoft.com/office/drawing/2014/main" val="20000"/>
                    </a:ext>
                  </a:extLst>
                </a:gridCol>
                <a:gridCol w="2196050">
                  <a:extLst>
                    <a:ext uri="{9D8B030D-6E8A-4147-A177-3AD203B41FA5}">
                      <a16:colId xmlns:a16="http://schemas.microsoft.com/office/drawing/2014/main" val="20001"/>
                    </a:ext>
                  </a:extLst>
                </a:gridCol>
                <a:gridCol w="2196050">
                  <a:extLst>
                    <a:ext uri="{9D8B030D-6E8A-4147-A177-3AD203B41FA5}">
                      <a16:colId xmlns:a16="http://schemas.microsoft.com/office/drawing/2014/main" val="20002"/>
                    </a:ext>
                  </a:extLst>
                </a:gridCol>
                <a:gridCol w="2196050">
                  <a:extLst>
                    <a:ext uri="{9D8B030D-6E8A-4147-A177-3AD203B41FA5}">
                      <a16:colId xmlns:a16="http://schemas.microsoft.com/office/drawing/2014/main" val="20003"/>
                    </a:ext>
                  </a:extLst>
                </a:gridCol>
              </a:tblGrid>
              <a:tr h="385600">
                <a:tc>
                  <a:txBody>
                    <a:bodyPr/>
                    <a:lstStyle/>
                    <a:p>
                      <a:pPr marL="0" lvl="0" indent="0" algn="ctr" rtl="0">
                        <a:spcBef>
                          <a:spcPts val="0"/>
                        </a:spcBef>
                        <a:spcAft>
                          <a:spcPts val="0"/>
                        </a:spcAft>
                        <a:buNone/>
                      </a:pP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Year 1</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Year 2</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Year 3</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extLst>
                  <a:ext uri="{0D108BD9-81ED-4DB2-BD59-A6C34878D82A}">
                    <a16:rowId xmlns:a16="http://schemas.microsoft.com/office/drawing/2014/main" val="10000"/>
                  </a:ext>
                </a:extLst>
              </a:tr>
              <a:tr h="385600">
                <a:tc>
                  <a:txBody>
                    <a:bodyPr/>
                    <a:lstStyle/>
                    <a:p>
                      <a:pPr marL="0" lvl="0" indent="0" algn="l" rtl="0">
                        <a:spcBef>
                          <a:spcPts val="0"/>
                        </a:spcBef>
                        <a:spcAft>
                          <a:spcPts val="0"/>
                        </a:spcAft>
                        <a:buNone/>
                      </a:pPr>
                      <a:r>
                        <a:rPr lang="en-US" sz="1600" b="1">
                          <a:latin typeface="Nunito"/>
                          <a:ea typeface="Nunito"/>
                          <a:cs typeface="Nunito"/>
                          <a:sym typeface="Nunito"/>
                        </a:rPr>
                        <a:t>Total Cost of Investment</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a:ea typeface="Nunito"/>
                          <a:cs typeface="Nunito"/>
                          <a:sym typeface="Nunito"/>
                        </a:rPr>
                        <a:t>$219,700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$65,000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$58,000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385600">
                <a:tc>
                  <a:txBody>
                    <a:bodyPr/>
                    <a:lstStyle/>
                    <a:p>
                      <a:pPr marL="0" lvl="0" indent="0" algn="l" rtl="0">
                        <a:spcBef>
                          <a:spcPts val="0"/>
                        </a:spcBef>
                        <a:spcAft>
                          <a:spcPts val="0"/>
                        </a:spcAft>
                        <a:buNone/>
                      </a:pPr>
                      <a:r>
                        <a:rPr lang="en-US" sz="1600" b="1">
                          <a:latin typeface="Nunito"/>
                          <a:ea typeface="Nunito"/>
                          <a:cs typeface="Nunito"/>
                          <a:sym typeface="Nunito"/>
                        </a:rPr>
                        <a:t>Total Savings</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a:ea typeface="Nunito"/>
                          <a:cs typeface="Nunito"/>
                          <a:sym typeface="Nunito"/>
                        </a:rPr>
                        <a:t>$162,500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$385,875</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$727,650</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385600">
                <a:tc>
                  <a:txBody>
                    <a:bodyPr/>
                    <a:lstStyle/>
                    <a:p>
                      <a:pPr marL="0" lvl="0" indent="0" algn="l" rtl="0">
                        <a:spcBef>
                          <a:spcPts val="0"/>
                        </a:spcBef>
                        <a:spcAft>
                          <a:spcPts val="0"/>
                        </a:spcAft>
                        <a:buNone/>
                      </a:pPr>
                      <a:r>
                        <a:rPr lang="en-US" sz="1600" b="1">
                          <a:latin typeface="Nunito"/>
                          <a:ea typeface="Nunito"/>
                          <a:cs typeface="Nunito"/>
                          <a:sym typeface="Nunito"/>
                        </a:rPr>
                        <a:t>Return on Investment</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a:ea typeface="Nunito"/>
                          <a:cs typeface="Nunito"/>
                          <a:sym typeface="Nunito"/>
                        </a:rPr>
                        <a:t>-0.26</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4.93</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11.54</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bl>
          </a:graphicData>
        </a:graphic>
      </p:graphicFrame>
      <p:pic>
        <p:nvPicPr>
          <p:cNvPr id="1634" name="Google Shape;1634;p74" title="Points scored"/>
          <p:cNvPicPr preferRelativeResize="0"/>
          <p:nvPr/>
        </p:nvPicPr>
        <p:blipFill>
          <a:blip r:embed="rId3">
            <a:alphaModFix/>
          </a:blip>
          <a:stretch>
            <a:fillRect/>
          </a:stretch>
        </p:blipFill>
        <p:spPr>
          <a:xfrm>
            <a:off x="6665600" y="3702225"/>
            <a:ext cx="4359249" cy="2405675"/>
          </a:xfrm>
          <a:prstGeom prst="rect">
            <a:avLst/>
          </a:prstGeom>
          <a:noFill/>
          <a:ln>
            <a:noFill/>
          </a:ln>
        </p:spPr>
      </p:pic>
      <p:pic>
        <p:nvPicPr>
          <p:cNvPr id="1635" name="Google Shape;1635;p74" title="Points scored"/>
          <p:cNvPicPr preferRelativeResize="0"/>
          <p:nvPr/>
        </p:nvPicPr>
        <p:blipFill>
          <a:blip r:embed="rId4">
            <a:alphaModFix/>
          </a:blip>
          <a:stretch>
            <a:fillRect/>
          </a:stretch>
        </p:blipFill>
        <p:spPr>
          <a:xfrm>
            <a:off x="1177650" y="3662594"/>
            <a:ext cx="4881201" cy="2484969"/>
          </a:xfrm>
          <a:prstGeom prst="rect">
            <a:avLst/>
          </a:prstGeom>
          <a:noFill/>
          <a:ln>
            <a:noFill/>
          </a:ln>
        </p:spPr>
      </p:pic>
      <p:sp>
        <p:nvSpPr>
          <p:cNvPr id="1636" name="Google Shape;1636;p74"/>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640"/>
        <p:cNvGrpSpPr/>
        <p:nvPr/>
      </p:nvGrpSpPr>
      <p:grpSpPr>
        <a:xfrm>
          <a:off x="0" y="0"/>
          <a:ext cx="0" cy="0"/>
          <a:chOff x="0" y="0"/>
          <a:chExt cx="0" cy="0"/>
        </a:xfrm>
      </p:grpSpPr>
      <p:graphicFrame>
        <p:nvGraphicFramePr>
          <p:cNvPr id="1641" name="Google Shape;1641;p75"/>
          <p:cNvGraphicFramePr/>
          <p:nvPr/>
        </p:nvGraphicFramePr>
        <p:xfrm>
          <a:off x="6328486" y="1504757"/>
          <a:ext cx="4207425" cy="4655400"/>
        </p:xfrm>
        <a:graphic>
          <a:graphicData uri="http://schemas.openxmlformats.org/drawingml/2006/table">
            <a:tbl>
              <a:tblPr firstRow="1" bandRow="1">
                <a:noFill/>
                <a:tableStyleId>{073A18D6-FA6C-4B96-A7F8-1054E3AFB998}</a:tableStyleId>
              </a:tblPr>
              <a:tblGrid>
                <a:gridCol w="511625">
                  <a:extLst>
                    <a:ext uri="{9D8B030D-6E8A-4147-A177-3AD203B41FA5}">
                      <a16:colId xmlns:a16="http://schemas.microsoft.com/office/drawing/2014/main" val="20000"/>
                    </a:ext>
                  </a:extLst>
                </a:gridCol>
                <a:gridCol w="3195975">
                  <a:extLst>
                    <a:ext uri="{9D8B030D-6E8A-4147-A177-3AD203B41FA5}">
                      <a16:colId xmlns:a16="http://schemas.microsoft.com/office/drawing/2014/main" val="20001"/>
                    </a:ext>
                  </a:extLst>
                </a:gridCol>
                <a:gridCol w="499825">
                  <a:extLst>
                    <a:ext uri="{9D8B030D-6E8A-4147-A177-3AD203B41FA5}">
                      <a16:colId xmlns:a16="http://schemas.microsoft.com/office/drawing/2014/main" val="20002"/>
                    </a:ext>
                  </a:extLst>
                </a:gridCol>
              </a:tblGrid>
              <a:tr h="481975">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2"/>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accent2"/>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1600">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accent2"/>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2"/>
                      </a:solidFill>
                      <a:prstDash val="solid"/>
                      <a:round/>
                      <a:headEnd type="none" w="sm" len="sm"/>
                      <a:tailEnd type="none" w="sm" len="sm"/>
                    </a:lnR>
                    <a:lnT w="38100" cap="flat" cmpd="sng">
                      <a:solidFill>
                        <a:schemeClr val="accent2"/>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675775">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2"/>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500"/>
                        <a:buFont typeface="Arial"/>
                        <a:buNone/>
                      </a:pPr>
                      <a:endParaRPr sz="1600" b="1"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endParaRPr sz="1600" b="1"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2"/>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914400">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2"/>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b="1" u="none" strike="noStrike" cap="none">
                        <a:solidFill>
                          <a:srgbClr val="3F3F3F"/>
                        </a:solidFill>
                        <a:latin typeface="Nunito"/>
                        <a:ea typeface="Nunito"/>
                        <a:cs typeface="Nunito"/>
                        <a:sym typeface="Nunito"/>
                      </a:endParaRPr>
                    </a:p>
                    <a:p>
                      <a:pPr marL="0" marR="0" lvl="0" indent="0" algn="ctr" rtl="0">
                        <a:spcBef>
                          <a:spcPts val="0"/>
                        </a:spcBef>
                        <a:spcAft>
                          <a:spcPts val="0"/>
                        </a:spcAft>
                        <a:buNone/>
                      </a:pPr>
                      <a:r>
                        <a:rPr lang="en-US" sz="1600" b="1">
                          <a:solidFill>
                            <a:srgbClr val="3F3F3F"/>
                          </a:solidFill>
                          <a:latin typeface="Nunito"/>
                          <a:ea typeface="Nunito"/>
                          <a:cs typeface="Nunito"/>
                          <a:sym typeface="Nunito"/>
                        </a:rPr>
                        <a:t>Patient Satisfaction</a:t>
                      </a: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2"/>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1349200">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2"/>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sz="1600">
                          <a:solidFill>
                            <a:srgbClr val="3F3F3F"/>
                          </a:solidFill>
                          <a:latin typeface="Nunito"/>
                          <a:ea typeface="Nunito"/>
                          <a:cs typeface="Nunito"/>
                          <a:sym typeface="Nunito"/>
                        </a:rPr>
                        <a:t>Patient satisfaction improves by reducing wait times, quicker call-back responses from medical staff, and increased scheduling availability</a:t>
                      </a:r>
                      <a:endParaRPr sz="1600">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2"/>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563450">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2"/>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2"/>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335300">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2"/>
                      </a:solidFill>
                      <a:prstDash val="solid"/>
                      <a:round/>
                      <a:headEnd type="none" w="sm" len="sm"/>
                      <a:tailEnd type="none" w="sm" len="sm"/>
                    </a:lnL>
                    <a:lnR w="28575" cap="flat" cmpd="sng">
                      <a:solidFill>
                        <a:schemeClr val="l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b="1" u="none" strike="noStrike" cap="none">
                        <a:solidFill>
                          <a:schemeClr val="lt1"/>
                        </a:solidFill>
                        <a:latin typeface="Nunito"/>
                        <a:ea typeface="Nunito"/>
                        <a:cs typeface="Nunito"/>
                        <a:sym typeface="Nunito"/>
                      </a:endParaRPr>
                    </a:p>
                  </a:txBody>
                  <a:tcPr marL="91475" marR="91475" marT="45725" marB="45725"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endParaRPr sz="1600" b="1" u="none" strike="noStrike" cap="none">
                        <a:solidFill>
                          <a:srgbClr val="3F3F3F"/>
                        </a:solidFill>
                        <a:latin typeface="Nunito"/>
                        <a:ea typeface="Nunito"/>
                        <a:cs typeface="Nunito"/>
                        <a:sym typeface="Nunito"/>
                      </a:endParaRPr>
                    </a:p>
                  </a:txBody>
                  <a:tcPr marL="91475" marR="91475" marT="45725" marB="45725" anchor="ctr">
                    <a:lnL w="28575" cap="flat" cmpd="sng">
                      <a:solidFill>
                        <a:schemeClr val="lt1"/>
                      </a:solidFill>
                      <a:prstDash val="solid"/>
                      <a:round/>
                      <a:headEnd type="none" w="sm" len="sm"/>
                      <a:tailEnd type="none" w="sm" len="sm"/>
                    </a:lnL>
                    <a:lnR w="38100" cap="flat" cmpd="sng">
                      <a:solidFill>
                        <a:schemeClr val="accent2"/>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r h="335300">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2"/>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38100" cap="flat" cmpd="sng">
                      <a:solidFill>
                        <a:schemeClr val="accent2"/>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28575" cap="flat" cmpd="sng">
                      <a:solidFill>
                        <a:schemeClr val="lt1"/>
                      </a:solidFill>
                      <a:prstDash val="solid"/>
                      <a:round/>
                      <a:headEnd type="none" w="sm" len="sm"/>
                      <a:tailEnd type="none" w="sm" len="sm"/>
                    </a:lnT>
                    <a:lnB w="38100" cap="flat" cmpd="sng">
                      <a:solidFill>
                        <a:schemeClr val="accent2"/>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2"/>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38100" cap="flat" cmpd="sng">
                      <a:solidFill>
                        <a:schemeClr val="accent2"/>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grpSp>
        <p:nvGrpSpPr>
          <p:cNvPr id="1642" name="Google Shape;1642;p75"/>
          <p:cNvGrpSpPr/>
          <p:nvPr/>
        </p:nvGrpSpPr>
        <p:grpSpPr>
          <a:xfrm>
            <a:off x="8197947" y="2187466"/>
            <a:ext cx="468500" cy="289664"/>
            <a:chOff x="8043592" y="3468210"/>
            <a:chExt cx="646652" cy="399812"/>
          </a:xfrm>
        </p:grpSpPr>
        <p:sp>
          <p:nvSpPr>
            <p:cNvPr id="1643" name="Google Shape;1643;p75"/>
            <p:cNvSpPr/>
            <p:nvPr/>
          </p:nvSpPr>
          <p:spPr>
            <a:xfrm>
              <a:off x="8043592" y="3468210"/>
              <a:ext cx="646652" cy="399812"/>
            </a:xfrm>
            <a:custGeom>
              <a:avLst/>
              <a:gdLst/>
              <a:ahLst/>
              <a:cxnLst/>
              <a:rect l="l" t="t" r="r" b="b"/>
              <a:pathLst>
                <a:path w="3543300" h="2190750" extrusionOk="0">
                  <a:moveTo>
                    <a:pt x="3186113" y="545783"/>
                  </a:moveTo>
                  <a:cubicBezTo>
                    <a:pt x="3186113" y="787718"/>
                    <a:pt x="3186113" y="1025843"/>
                    <a:pt x="3186113" y="1265873"/>
                  </a:cubicBezTo>
                  <a:cubicBezTo>
                    <a:pt x="2243138" y="1265873"/>
                    <a:pt x="1303973" y="1265873"/>
                    <a:pt x="360045" y="1265873"/>
                  </a:cubicBezTo>
                  <a:cubicBezTo>
                    <a:pt x="360045" y="842010"/>
                    <a:pt x="360045" y="421005"/>
                    <a:pt x="360045" y="0"/>
                  </a:cubicBezTo>
                  <a:cubicBezTo>
                    <a:pt x="237172" y="0"/>
                    <a:pt x="119063" y="0"/>
                    <a:pt x="0" y="0"/>
                  </a:cubicBezTo>
                  <a:cubicBezTo>
                    <a:pt x="0" y="732472"/>
                    <a:pt x="0" y="1463040"/>
                    <a:pt x="0" y="2195512"/>
                  </a:cubicBezTo>
                  <a:cubicBezTo>
                    <a:pt x="120968" y="2195512"/>
                    <a:pt x="239078" y="2195512"/>
                    <a:pt x="361950" y="2195512"/>
                  </a:cubicBezTo>
                  <a:cubicBezTo>
                    <a:pt x="361950" y="2007870"/>
                    <a:pt x="361950" y="1821180"/>
                    <a:pt x="361950" y="1635443"/>
                  </a:cubicBezTo>
                  <a:cubicBezTo>
                    <a:pt x="1305877" y="1635443"/>
                    <a:pt x="2245995" y="1635443"/>
                    <a:pt x="3188970" y="1635443"/>
                  </a:cubicBezTo>
                  <a:cubicBezTo>
                    <a:pt x="3188970" y="1823085"/>
                    <a:pt x="3188970" y="2008823"/>
                    <a:pt x="3188970" y="2195512"/>
                  </a:cubicBezTo>
                  <a:cubicBezTo>
                    <a:pt x="3310890" y="2195512"/>
                    <a:pt x="3429000" y="2195512"/>
                    <a:pt x="3549015" y="2195512"/>
                  </a:cubicBezTo>
                  <a:cubicBezTo>
                    <a:pt x="3549015" y="1644968"/>
                    <a:pt x="3549015" y="1096327"/>
                    <a:pt x="3549015" y="546735"/>
                  </a:cubicBezTo>
                  <a:cubicBezTo>
                    <a:pt x="3427095" y="545783"/>
                    <a:pt x="3308033" y="545783"/>
                    <a:pt x="3186113" y="54578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1644" name="Google Shape;1644;p75"/>
            <p:cNvSpPr/>
            <p:nvPr/>
          </p:nvSpPr>
          <p:spPr>
            <a:xfrm>
              <a:off x="8306163" y="3523167"/>
              <a:ext cx="297251" cy="139065"/>
            </a:xfrm>
            <a:custGeom>
              <a:avLst/>
              <a:gdLst/>
              <a:ahLst/>
              <a:cxnLst/>
              <a:rect l="l" t="t" r="r" b="b"/>
              <a:pathLst>
                <a:path w="1628775" h="762000" extrusionOk="0">
                  <a:moveTo>
                    <a:pt x="1503045" y="766763"/>
                  </a:moveTo>
                  <a:cubicBezTo>
                    <a:pt x="1582102" y="766763"/>
                    <a:pt x="1628775" y="728663"/>
                    <a:pt x="1629727" y="649605"/>
                  </a:cubicBezTo>
                  <a:cubicBezTo>
                    <a:pt x="1632585" y="471488"/>
                    <a:pt x="1632585" y="293370"/>
                    <a:pt x="1629727" y="115252"/>
                  </a:cubicBezTo>
                  <a:cubicBezTo>
                    <a:pt x="1628775" y="38100"/>
                    <a:pt x="1582102" y="0"/>
                    <a:pt x="1505902" y="0"/>
                  </a:cubicBezTo>
                  <a:cubicBezTo>
                    <a:pt x="1017270" y="0"/>
                    <a:pt x="528638" y="0"/>
                    <a:pt x="40957" y="0"/>
                  </a:cubicBezTo>
                  <a:cubicBezTo>
                    <a:pt x="27623" y="0"/>
                    <a:pt x="14288" y="0"/>
                    <a:pt x="0" y="0"/>
                  </a:cubicBezTo>
                  <a:cubicBezTo>
                    <a:pt x="0" y="256222"/>
                    <a:pt x="0" y="508635"/>
                    <a:pt x="0" y="766763"/>
                  </a:cubicBezTo>
                  <a:cubicBezTo>
                    <a:pt x="17145" y="766763"/>
                    <a:pt x="31432" y="766763"/>
                    <a:pt x="46673" y="766763"/>
                  </a:cubicBezTo>
                  <a:cubicBezTo>
                    <a:pt x="530543" y="766763"/>
                    <a:pt x="1017270" y="766763"/>
                    <a:pt x="1503045" y="76676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1645" name="Google Shape;1645;p75"/>
            <p:cNvSpPr/>
            <p:nvPr/>
          </p:nvSpPr>
          <p:spPr>
            <a:xfrm>
              <a:off x="8120700" y="3534895"/>
              <a:ext cx="165140" cy="126897"/>
            </a:xfrm>
            <a:custGeom>
              <a:avLst/>
              <a:gdLst/>
              <a:ahLst/>
              <a:cxnLst/>
              <a:rect l="l" t="t" r="r" b="b"/>
              <a:pathLst>
                <a:path w="904875" h="695325" extrusionOk="0">
                  <a:moveTo>
                    <a:pt x="155288" y="701783"/>
                  </a:moveTo>
                  <a:cubicBezTo>
                    <a:pt x="397224" y="702736"/>
                    <a:pt x="640111" y="701783"/>
                    <a:pt x="882046" y="701783"/>
                  </a:cubicBezTo>
                  <a:cubicBezTo>
                    <a:pt x="890619" y="701783"/>
                    <a:pt x="898238" y="699878"/>
                    <a:pt x="905858" y="698925"/>
                  </a:cubicBezTo>
                  <a:cubicBezTo>
                    <a:pt x="906811" y="693211"/>
                    <a:pt x="908716" y="689400"/>
                    <a:pt x="908716" y="685591"/>
                  </a:cubicBezTo>
                  <a:cubicBezTo>
                    <a:pt x="908716" y="524618"/>
                    <a:pt x="909669" y="363645"/>
                    <a:pt x="907763" y="203625"/>
                  </a:cubicBezTo>
                  <a:cubicBezTo>
                    <a:pt x="907763" y="192195"/>
                    <a:pt x="895381" y="179813"/>
                    <a:pt x="885856" y="163620"/>
                  </a:cubicBezTo>
                  <a:cubicBezTo>
                    <a:pt x="887761" y="150286"/>
                    <a:pt x="893476" y="127425"/>
                    <a:pt x="891571" y="106470"/>
                  </a:cubicBezTo>
                  <a:cubicBezTo>
                    <a:pt x="885856" y="37890"/>
                    <a:pt x="823944" y="-9735"/>
                    <a:pt x="756316" y="1695"/>
                  </a:cubicBezTo>
                  <a:cubicBezTo>
                    <a:pt x="688688" y="13125"/>
                    <a:pt x="645826" y="74086"/>
                    <a:pt x="659161" y="143618"/>
                  </a:cubicBezTo>
                  <a:cubicBezTo>
                    <a:pt x="661066" y="154095"/>
                    <a:pt x="662971" y="166478"/>
                    <a:pt x="660113" y="176956"/>
                  </a:cubicBezTo>
                  <a:cubicBezTo>
                    <a:pt x="657256" y="189338"/>
                    <a:pt x="645826" y="200768"/>
                    <a:pt x="645826" y="213150"/>
                  </a:cubicBezTo>
                  <a:cubicBezTo>
                    <a:pt x="643921" y="273158"/>
                    <a:pt x="644874" y="334118"/>
                    <a:pt x="644874" y="400793"/>
                  </a:cubicBezTo>
                  <a:cubicBezTo>
                    <a:pt x="612488" y="400793"/>
                    <a:pt x="585819" y="400793"/>
                    <a:pt x="559149" y="400793"/>
                  </a:cubicBezTo>
                  <a:cubicBezTo>
                    <a:pt x="424846" y="400793"/>
                    <a:pt x="289591" y="399840"/>
                    <a:pt x="155288" y="401745"/>
                  </a:cubicBezTo>
                  <a:cubicBezTo>
                    <a:pt x="80993" y="402698"/>
                    <a:pt x="25748" y="444608"/>
                    <a:pt x="6698" y="508425"/>
                  </a:cubicBezTo>
                  <a:cubicBezTo>
                    <a:pt x="-22829" y="606533"/>
                    <a:pt x="48608" y="701783"/>
                    <a:pt x="155288" y="70178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1646" name="Google Shape;1646;p75"/>
            <p:cNvSpPr/>
            <p:nvPr/>
          </p:nvSpPr>
          <p:spPr>
            <a:xfrm>
              <a:off x="8122624" y="3470653"/>
              <a:ext cx="107775" cy="106037"/>
            </a:xfrm>
            <a:custGeom>
              <a:avLst/>
              <a:gdLst/>
              <a:ahLst/>
              <a:cxnLst/>
              <a:rect l="l" t="t" r="r" b="b"/>
              <a:pathLst>
                <a:path w="590550" h="581025" extrusionOk="0">
                  <a:moveTo>
                    <a:pt x="300043" y="589598"/>
                  </a:moveTo>
                  <a:cubicBezTo>
                    <a:pt x="462920" y="588645"/>
                    <a:pt x="596270" y="456248"/>
                    <a:pt x="597223" y="295275"/>
                  </a:cubicBezTo>
                  <a:cubicBezTo>
                    <a:pt x="597223" y="132398"/>
                    <a:pt x="462920" y="0"/>
                    <a:pt x="298137" y="0"/>
                  </a:cubicBezTo>
                  <a:cubicBezTo>
                    <a:pt x="132403" y="0"/>
                    <a:pt x="-947" y="132398"/>
                    <a:pt x="5" y="295275"/>
                  </a:cubicBezTo>
                  <a:cubicBezTo>
                    <a:pt x="958" y="458153"/>
                    <a:pt x="135260" y="590550"/>
                    <a:pt x="300043" y="5895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grpSp>
      <p:graphicFrame>
        <p:nvGraphicFramePr>
          <p:cNvPr id="1647" name="Google Shape;1647;p75"/>
          <p:cNvGraphicFramePr/>
          <p:nvPr/>
        </p:nvGraphicFramePr>
        <p:xfrm>
          <a:off x="1656099" y="1504757"/>
          <a:ext cx="4207425" cy="4655400"/>
        </p:xfrm>
        <a:graphic>
          <a:graphicData uri="http://schemas.openxmlformats.org/drawingml/2006/table">
            <a:tbl>
              <a:tblPr firstRow="1" bandRow="1">
                <a:noFill/>
                <a:tableStyleId>{073A18D6-FA6C-4B96-A7F8-1054E3AFB998}</a:tableStyleId>
              </a:tblPr>
              <a:tblGrid>
                <a:gridCol w="511550">
                  <a:extLst>
                    <a:ext uri="{9D8B030D-6E8A-4147-A177-3AD203B41FA5}">
                      <a16:colId xmlns:a16="http://schemas.microsoft.com/office/drawing/2014/main" val="20000"/>
                    </a:ext>
                  </a:extLst>
                </a:gridCol>
                <a:gridCol w="3195275">
                  <a:extLst>
                    <a:ext uri="{9D8B030D-6E8A-4147-A177-3AD203B41FA5}">
                      <a16:colId xmlns:a16="http://schemas.microsoft.com/office/drawing/2014/main" val="20001"/>
                    </a:ext>
                  </a:extLst>
                </a:gridCol>
                <a:gridCol w="500600">
                  <a:extLst>
                    <a:ext uri="{9D8B030D-6E8A-4147-A177-3AD203B41FA5}">
                      <a16:colId xmlns:a16="http://schemas.microsoft.com/office/drawing/2014/main" val="20002"/>
                    </a:ext>
                  </a:extLst>
                </a:gridCol>
              </a:tblGrid>
              <a:tr h="481975">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accent1"/>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3F3F3F"/>
                        </a:buClr>
                        <a:buSzPts val="1900"/>
                        <a:buFont typeface="Arial"/>
                        <a:buNone/>
                      </a:pPr>
                      <a:endParaRPr sz="1600">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38100" cap="flat" cmpd="sng">
                      <a:solidFill>
                        <a:schemeClr val="accent1"/>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1"/>
                      </a:solidFill>
                      <a:prstDash val="solid"/>
                      <a:round/>
                      <a:headEnd type="none" w="sm" len="sm"/>
                      <a:tailEnd type="none" w="sm" len="sm"/>
                    </a:lnR>
                    <a:lnT w="38100" cap="flat" cmpd="sng">
                      <a:solidFill>
                        <a:schemeClr val="accent1"/>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675775">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chemeClr val="dk1"/>
                        </a:buClr>
                        <a:buSzPts val="1500"/>
                        <a:buFont typeface="Arial"/>
                        <a:buNone/>
                      </a:pPr>
                      <a:endParaRPr sz="1600" b="1"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chemeClr val="accent1"/>
                    </a:solidFill>
                  </a:tcPr>
                </a:tc>
                <a:tc>
                  <a:txBody>
                    <a:bodyPr/>
                    <a:lstStyle/>
                    <a:p>
                      <a:pPr marL="0" marR="0" lvl="0" indent="0" algn="ctr" rtl="0">
                        <a:spcBef>
                          <a:spcPts val="0"/>
                        </a:spcBef>
                        <a:spcAft>
                          <a:spcPts val="0"/>
                        </a:spcAft>
                        <a:buNone/>
                      </a:pPr>
                      <a:endParaRPr sz="1600" b="1"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914400">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b="1" u="none" strike="noStrike" cap="none">
                        <a:solidFill>
                          <a:srgbClr val="3F3F3F"/>
                        </a:solidFill>
                        <a:latin typeface="Nunito"/>
                        <a:ea typeface="Nunito"/>
                        <a:cs typeface="Nunito"/>
                        <a:sym typeface="Nunito"/>
                      </a:endParaRPr>
                    </a:p>
                    <a:p>
                      <a:pPr marL="0" marR="0" lvl="0" indent="0" algn="ctr" rtl="0">
                        <a:spcBef>
                          <a:spcPts val="0"/>
                        </a:spcBef>
                        <a:spcAft>
                          <a:spcPts val="0"/>
                        </a:spcAft>
                        <a:buNone/>
                      </a:pPr>
                      <a:r>
                        <a:rPr lang="en-US" sz="1600" b="1">
                          <a:solidFill>
                            <a:srgbClr val="3F3F3F"/>
                          </a:solidFill>
                          <a:latin typeface="Nunito"/>
                          <a:ea typeface="Nunito"/>
                          <a:cs typeface="Nunito"/>
                          <a:sym typeface="Nunito"/>
                        </a:rPr>
                        <a:t>Resource optimization</a:t>
                      </a: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1349200">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SzPts val="1100"/>
                        <a:buNone/>
                      </a:pPr>
                      <a:r>
                        <a:rPr lang="en-US" sz="1600">
                          <a:solidFill>
                            <a:srgbClr val="3F3F3F"/>
                          </a:solidFill>
                          <a:latin typeface="Nunito"/>
                          <a:ea typeface="Nunito"/>
                          <a:cs typeface="Nunito"/>
                          <a:sym typeface="Nunito"/>
                        </a:rPr>
                        <a:t>Surgery schedule optimization and proper resource allocation leads to better utilization of resources and, in-turn, more surgeries.</a:t>
                      </a:r>
                      <a:r>
                        <a:rPr lang="en-US" sz="1600" u="none" strike="noStrike" cap="none">
                          <a:solidFill>
                            <a:srgbClr val="3F3F3F"/>
                          </a:solidFill>
                          <a:latin typeface="Nunito"/>
                          <a:ea typeface="Nunito"/>
                          <a:cs typeface="Nunito"/>
                          <a:sym typeface="Nunito"/>
                        </a:rPr>
                        <a:t>  </a:t>
                      </a:r>
                      <a:endParaRPr sz="1600">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563450">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335300">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1"/>
                      </a:solidFill>
                      <a:prstDash val="solid"/>
                      <a:round/>
                      <a:headEnd type="none" w="sm" len="sm"/>
                      <a:tailEnd type="none" w="sm" len="sm"/>
                    </a:lnL>
                    <a:lnR w="28575" cap="flat" cmpd="sng">
                      <a:solidFill>
                        <a:schemeClr val="l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endParaRPr sz="1600" b="1" u="none" strike="noStrike" cap="none">
                        <a:solidFill>
                          <a:schemeClr val="lt1"/>
                        </a:solidFill>
                        <a:latin typeface="Nunito"/>
                        <a:ea typeface="Nunito"/>
                        <a:cs typeface="Nunito"/>
                        <a:sym typeface="Nunito"/>
                      </a:endParaRPr>
                    </a:p>
                  </a:txBody>
                  <a:tcPr marL="91475" marR="91475" marT="45725" marB="45725" anchor="ctr">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solidFill>
                      <a:schemeClr val="accent1"/>
                    </a:solidFill>
                  </a:tcPr>
                </a:tc>
                <a:tc>
                  <a:txBody>
                    <a:bodyPr/>
                    <a:lstStyle/>
                    <a:p>
                      <a:pPr marL="0" marR="0" lvl="0" indent="0" algn="ctr" rtl="0">
                        <a:spcBef>
                          <a:spcPts val="0"/>
                        </a:spcBef>
                        <a:spcAft>
                          <a:spcPts val="0"/>
                        </a:spcAft>
                        <a:buNone/>
                      </a:pPr>
                      <a:endParaRPr sz="1600" b="1" u="none" strike="noStrike" cap="none">
                        <a:solidFill>
                          <a:srgbClr val="3F3F3F"/>
                        </a:solidFill>
                        <a:latin typeface="Nunito"/>
                        <a:ea typeface="Nunito"/>
                        <a:cs typeface="Nunito"/>
                        <a:sym typeface="Nunito"/>
                      </a:endParaRPr>
                    </a:p>
                  </a:txBody>
                  <a:tcPr marL="91475" marR="91475" marT="45725" marB="45725" anchor="ctr">
                    <a:lnL w="28575" cap="flat" cmpd="sng">
                      <a:solidFill>
                        <a:schemeClr val="lt1"/>
                      </a:solidFill>
                      <a:prstDash val="solid"/>
                      <a:round/>
                      <a:headEnd type="none" w="sm" len="sm"/>
                      <a:tailEnd type="none" w="sm" len="sm"/>
                    </a:lnL>
                    <a:lnR w="38100" cap="flat" cmpd="sng">
                      <a:solidFill>
                        <a:schemeClr val="accen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r h="335300">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lnL w="38100" cap="flat" cmpd="sng">
                      <a:solidFill>
                        <a:schemeClr val="accent1"/>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28575" cap="flat" cmpd="sng">
                      <a:solidFill>
                        <a:schemeClr val="lt1"/>
                      </a:solidFill>
                      <a:prstDash val="solid"/>
                      <a:round/>
                      <a:headEnd type="none" w="sm" len="sm"/>
                      <a:tailEnd type="none" w="sm" len="sm"/>
                    </a:lnT>
                    <a:lnB w="38100" cap="flat" cmpd="sng">
                      <a:solidFill>
                        <a:schemeClr val="accent1"/>
                      </a:solidFill>
                      <a:prstDash val="solid"/>
                      <a:round/>
                      <a:headEnd type="none" w="sm" len="sm"/>
                      <a:tailEnd type="none" w="sm" len="sm"/>
                    </a:lnB>
                  </a:tcPr>
                </a:tc>
                <a:tc>
                  <a:txBody>
                    <a:bodyPr/>
                    <a:lstStyle/>
                    <a:p>
                      <a:pPr marL="0" marR="0" lvl="0" indent="0" algn="ctr" rtl="0">
                        <a:spcBef>
                          <a:spcPts val="0"/>
                        </a:spcBef>
                        <a:spcAft>
                          <a:spcPts val="0"/>
                        </a:spcAft>
                        <a:buNone/>
                      </a:pPr>
                      <a:endParaRPr sz="1600" u="none" strike="noStrike" cap="none">
                        <a:solidFill>
                          <a:srgbClr val="3F3F3F"/>
                        </a:solidFill>
                        <a:latin typeface="Nunito"/>
                        <a:ea typeface="Nunito"/>
                        <a:cs typeface="Nunito"/>
                        <a:sym typeface="Nunito"/>
                      </a:endParaRPr>
                    </a:p>
                  </a:txBody>
                  <a:tcPr marL="91475" marR="91475" marT="45725" marB="45725" anchor="ctr">
                    <a:lnL w="9525" cap="flat" cmpd="sng">
                      <a:solidFill>
                        <a:srgbClr val="000000">
                          <a:alpha val="0"/>
                        </a:srgbClr>
                      </a:solidFill>
                      <a:prstDash val="solid"/>
                      <a:round/>
                      <a:headEnd type="none" w="sm" len="sm"/>
                      <a:tailEnd type="none" w="sm" len="sm"/>
                    </a:lnL>
                    <a:lnR w="38100" cap="flat" cmpd="sng">
                      <a:solidFill>
                        <a:schemeClr val="accent1"/>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38100" cap="flat" cmpd="sng">
                      <a:solidFill>
                        <a:schemeClr val="accent1"/>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grpSp>
        <p:nvGrpSpPr>
          <p:cNvPr id="1648" name="Google Shape;1648;p75"/>
          <p:cNvGrpSpPr/>
          <p:nvPr/>
        </p:nvGrpSpPr>
        <p:grpSpPr>
          <a:xfrm flipH="1">
            <a:off x="3488460" y="2153559"/>
            <a:ext cx="542705" cy="357482"/>
            <a:chOff x="3757134" y="4929368"/>
            <a:chExt cx="2265994" cy="1492617"/>
          </a:xfrm>
        </p:grpSpPr>
        <p:sp>
          <p:nvSpPr>
            <p:cNvPr id="1649" name="Google Shape;1649;p75"/>
            <p:cNvSpPr/>
            <p:nvPr/>
          </p:nvSpPr>
          <p:spPr>
            <a:xfrm>
              <a:off x="5132302" y="5256081"/>
              <a:ext cx="890826" cy="949190"/>
            </a:xfrm>
            <a:custGeom>
              <a:avLst/>
              <a:gdLst/>
              <a:ahLst/>
              <a:cxnLst/>
              <a:rect l="l" t="t" r="r" b="b"/>
              <a:pathLst>
                <a:path w="2762250" h="2943225" extrusionOk="0">
                  <a:moveTo>
                    <a:pt x="2765108" y="1485096"/>
                  </a:moveTo>
                  <a:cubicBezTo>
                    <a:pt x="2765108" y="1460331"/>
                    <a:pt x="2756535" y="1443186"/>
                    <a:pt x="2739390" y="1426994"/>
                  </a:cubicBezTo>
                  <a:cubicBezTo>
                    <a:pt x="2677478" y="1369844"/>
                    <a:pt x="1503998" y="251609"/>
                    <a:pt x="1272540" y="28724"/>
                  </a:cubicBezTo>
                  <a:cubicBezTo>
                    <a:pt x="1252537" y="9674"/>
                    <a:pt x="1232535" y="1101"/>
                    <a:pt x="1204912" y="1101"/>
                  </a:cubicBezTo>
                  <a:cubicBezTo>
                    <a:pt x="1095375" y="2054"/>
                    <a:pt x="149542" y="3959"/>
                    <a:pt x="57150" y="149"/>
                  </a:cubicBezTo>
                  <a:cubicBezTo>
                    <a:pt x="9525" y="-1756"/>
                    <a:pt x="0" y="14436"/>
                    <a:pt x="0" y="59204"/>
                  </a:cubicBezTo>
                  <a:cubicBezTo>
                    <a:pt x="1905" y="530691"/>
                    <a:pt x="953" y="2704296"/>
                    <a:pt x="953" y="2901464"/>
                  </a:cubicBezTo>
                  <a:cubicBezTo>
                    <a:pt x="953" y="2928134"/>
                    <a:pt x="1905" y="2947184"/>
                    <a:pt x="38100" y="2946231"/>
                  </a:cubicBezTo>
                  <a:cubicBezTo>
                    <a:pt x="135255" y="2944327"/>
                    <a:pt x="231457" y="2945279"/>
                    <a:pt x="328613" y="2946231"/>
                  </a:cubicBezTo>
                  <a:cubicBezTo>
                    <a:pt x="355282" y="2946231"/>
                    <a:pt x="365760" y="2936706"/>
                    <a:pt x="364807" y="2910037"/>
                  </a:cubicBezTo>
                  <a:cubicBezTo>
                    <a:pt x="362903" y="2865269"/>
                    <a:pt x="371475" y="2821454"/>
                    <a:pt x="381000" y="2778592"/>
                  </a:cubicBezTo>
                  <a:cubicBezTo>
                    <a:pt x="467678" y="2344252"/>
                    <a:pt x="884872" y="2043261"/>
                    <a:pt x="1340167" y="2115652"/>
                  </a:cubicBezTo>
                  <a:cubicBezTo>
                    <a:pt x="1523048" y="2145179"/>
                    <a:pt x="1680210" y="2226142"/>
                    <a:pt x="1809750" y="2358539"/>
                  </a:cubicBezTo>
                  <a:cubicBezTo>
                    <a:pt x="1957387" y="2509034"/>
                    <a:pt x="2033587" y="2694771"/>
                    <a:pt x="2049780" y="2904321"/>
                  </a:cubicBezTo>
                  <a:cubicBezTo>
                    <a:pt x="2052637" y="2937659"/>
                    <a:pt x="2062162" y="2947184"/>
                    <a:pt x="2094548" y="2947184"/>
                  </a:cubicBezTo>
                  <a:cubicBezTo>
                    <a:pt x="2304098" y="2946231"/>
                    <a:pt x="2513648" y="2946231"/>
                    <a:pt x="2723198" y="2947184"/>
                  </a:cubicBezTo>
                  <a:cubicBezTo>
                    <a:pt x="2756535" y="2947184"/>
                    <a:pt x="2767012" y="2937659"/>
                    <a:pt x="2767012" y="2904321"/>
                  </a:cubicBezTo>
                  <a:cubicBezTo>
                    <a:pt x="2764155" y="2430929"/>
                    <a:pt x="2764155" y="1958489"/>
                    <a:pt x="2765108" y="1485096"/>
                  </a:cubicBezTo>
                  <a:close/>
                  <a:moveTo>
                    <a:pt x="1925003" y="1449854"/>
                  </a:moveTo>
                  <a:cubicBezTo>
                    <a:pt x="1677353" y="1447949"/>
                    <a:pt x="1429703" y="1448902"/>
                    <a:pt x="1182053" y="1448902"/>
                  </a:cubicBezTo>
                  <a:cubicBezTo>
                    <a:pt x="936308" y="1448902"/>
                    <a:pt x="689610" y="1447949"/>
                    <a:pt x="443865" y="1449854"/>
                  </a:cubicBezTo>
                  <a:cubicBezTo>
                    <a:pt x="401955" y="1449854"/>
                    <a:pt x="390525" y="1438424"/>
                    <a:pt x="390525" y="1396514"/>
                  </a:cubicBezTo>
                  <a:cubicBezTo>
                    <a:pt x="392430" y="1056471"/>
                    <a:pt x="392430" y="717381"/>
                    <a:pt x="390525" y="377339"/>
                  </a:cubicBezTo>
                  <a:cubicBezTo>
                    <a:pt x="390525" y="336381"/>
                    <a:pt x="400050" y="323046"/>
                    <a:pt x="442913" y="323046"/>
                  </a:cubicBezTo>
                  <a:cubicBezTo>
                    <a:pt x="649605" y="324951"/>
                    <a:pt x="855345" y="323999"/>
                    <a:pt x="1062037" y="323999"/>
                  </a:cubicBezTo>
                  <a:cubicBezTo>
                    <a:pt x="1086803" y="323999"/>
                    <a:pt x="1106805" y="328761"/>
                    <a:pt x="1125855" y="346859"/>
                  </a:cubicBezTo>
                  <a:cubicBezTo>
                    <a:pt x="1299210" y="509736"/>
                    <a:pt x="1474470" y="670709"/>
                    <a:pt x="1648778" y="832634"/>
                  </a:cubicBezTo>
                  <a:cubicBezTo>
                    <a:pt x="1747837" y="924074"/>
                    <a:pt x="1844992" y="1017419"/>
                    <a:pt x="1945005" y="1108859"/>
                  </a:cubicBezTo>
                  <a:cubicBezTo>
                    <a:pt x="1966912" y="1128861"/>
                    <a:pt x="1975485" y="1149816"/>
                    <a:pt x="1975485" y="1179344"/>
                  </a:cubicBezTo>
                  <a:cubicBezTo>
                    <a:pt x="1973580" y="1252686"/>
                    <a:pt x="1972628" y="1325077"/>
                    <a:pt x="1975485" y="1398419"/>
                  </a:cubicBezTo>
                  <a:cubicBezTo>
                    <a:pt x="1977390" y="1438424"/>
                    <a:pt x="1965008" y="1450806"/>
                    <a:pt x="1925003" y="144985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1650" name="Google Shape;1650;p75"/>
            <p:cNvSpPr/>
            <p:nvPr/>
          </p:nvSpPr>
          <p:spPr>
            <a:xfrm>
              <a:off x="3757134" y="4929368"/>
              <a:ext cx="1357596" cy="1282996"/>
            </a:xfrm>
            <a:custGeom>
              <a:avLst/>
              <a:gdLst/>
              <a:ahLst/>
              <a:cxnLst/>
              <a:rect l="l" t="t" r="r" b="b"/>
              <a:pathLst>
                <a:path w="1357596" h="1282996" extrusionOk="0">
                  <a:moveTo>
                    <a:pt x="19729" y="0"/>
                  </a:moveTo>
                  <a:cubicBezTo>
                    <a:pt x="240138" y="617"/>
                    <a:pt x="1119308" y="617"/>
                    <a:pt x="1338792" y="0"/>
                  </a:cubicBezTo>
                  <a:cubicBezTo>
                    <a:pt x="1353589" y="0"/>
                    <a:pt x="1357596" y="4316"/>
                    <a:pt x="1357596" y="18805"/>
                  </a:cubicBezTo>
                  <a:cubicBezTo>
                    <a:pt x="1357288" y="433728"/>
                    <a:pt x="1357288" y="848960"/>
                    <a:pt x="1357596" y="1263883"/>
                  </a:cubicBezTo>
                  <a:cubicBezTo>
                    <a:pt x="1357596" y="1280222"/>
                    <a:pt x="1352356" y="1282996"/>
                    <a:pt x="1337559" y="1282996"/>
                  </a:cubicBezTo>
                  <a:cubicBezTo>
                    <a:pt x="1152601" y="1282379"/>
                    <a:pt x="967642" y="1282688"/>
                    <a:pt x="782683" y="1282688"/>
                  </a:cubicBezTo>
                  <a:cubicBezTo>
                    <a:pt x="761105" y="1282688"/>
                    <a:pt x="760488" y="1282379"/>
                    <a:pt x="759255" y="1260801"/>
                  </a:cubicBezTo>
                  <a:cubicBezTo>
                    <a:pt x="753398" y="1169863"/>
                    <a:pt x="708392" y="1102353"/>
                    <a:pt x="630401" y="1058579"/>
                  </a:cubicBezTo>
                  <a:cubicBezTo>
                    <a:pt x="546245" y="1011415"/>
                    <a:pt x="459622" y="1014498"/>
                    <a:pt x="377008" y="1063204"/>
                  </a:cubicBezTo>
                  <a:cubicBezTo>
                    <a:pt x="299325" y="1108827"/>
                    <a:pt x="259867" y="1179727"/>
                    <a:pt x="254010" y="1269124"/>
                  </a:cubicBezTo>
                  <a:cubicBezTo>
                    <a:pt x="253085" y="1281763"/>
                    <a:pt x="247845" y="1282688"/>
                    <a:pt x="237672" y="1282688"/>
                  </a:cubicBezTo>
                  <a:cubicBezTo>
                    <a:pt x="164305" y="1282379"/>
                    <a:pt x="90630" y="1282071"/>
                    <a:pt x="17263" y="1282688"/>
                  </a:cubicBezTo>
                  <a:cubicBezTo>
                    <a:pt x="4008" y="1282688"/>
                    <a:pt x="0" y="1279605"/>
                    <a:pt x="0" y="1265733"/>
                  </a:cubicBezTo>
                  <a:cubicBezTo>
                    <a:pt x="617" y="1119616"/>
                    <a:pt x="617" y="288536"/>
                    <a:pt x="0" y="19421"/>
                  </a:cubicBezTo>
                  <a:cubicBezTo>
                    <a:pt x="0" y="3391"/>
                    <a:pt x="4316" y="0"/>
                    <a:pt x="19729"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1651" name="Google Shape;1651;p75"/>
            <p:cNvSpPr/>
            <p:nvPr/>
          </p:nvSpPr>
          <p:spPr>
            <a:xfrm>
              <a:off x="5302155" y="5999045"/>
              <a:ext cx="422939" cy="422631"/>
            </a:xfrm>
            <a:custGeom>
              <a:avLst/>
              <a:gdLst/>
              <a:ahLst/>
              <a:cxnLst/>
              <a:rect l="l" t="t" r="r" b="b"/>
              <a:pathLst>
                <a:path w="422939" h="422631" extrusionOk="0">
                  <a:moveTo>
                    <a:pt x="211161" y="104503"/>
                  </a:moveTo>
                  <a:cubicBezTo>
                    <a:pt x="144268" y="105119"/>
                    <a:pt x="101728" y="161840"/>
                    <a:pt x="104810" y="217635"/>
                  </a:cubicBezTo>
                  <a:cubicBezTo>
                    <a:pt x="106660" y="246304"/>
                    <a:pt x="119684" y="271736"/>
                    <a:pt x="139914" y="289769"/>
                  </a:cubicBezTo>
                  <a:lnTo>
                    <a:pt x="139998" y="289819"/>
                  </a:lnTo>
                  <a:lnTo>
                    <a:pt x="140107" y="289962"/>
                  </a:lnTo>
                  <a:cubicBezTo>
                    <a:pt x="160375" y="308034"/>
                    <a:pt x="187888" y="318746"/>
                    <a:pt x="218560" y="317821"/>
                  </a:cubicBezTo>
                  <a:cubicBezTo>
                    <a:pt x="275589" y="315972"/>
                    <a:pt x="319671" y="266650"/>
                    <a:pt x="318130" y="206230"/>
                  </a:cubicBezTo>
                  <a:cubicBezTo>
                    <a:pt x="317205" y="177715"/>
                    <a:pt x="304566" y="151898"/>
                    <a:pt x="285107" y="133402"/>
                  </a:cubicBezTo>
                  <a:lnTo>
                    <a:pt x="285085" y="133388"/>
                  </a:lnTo>
                  <a:lnTo>
                    <a:pt x="285067" y="133364"/>
                  </a:lnTo>
                  <a:cubicBezTo>
                    <a:pt x="275357" y="124135"/>
                    <a:pt x="263932" y="116727"/>
                    <a:pt x="251409" y="111723"/>
                  </a:cubicBezTo>
                  <a:lnTo>
                    <a:pt x="212992" y="104831"/>
                  </a:lnTo>
                  <a:lnTo>
                    <a:pt x="211162" y="104503"/>
                  </a:lnTo>
                  <a:lnTo>
                    <a:pt x="211162" y="104503"/>
                  </a:lnTo>
                  <a:close/>
                  <a:moveTo>
                    <a:pt x="213320" y="1"/>
                  </a:moveTo>
                  <a:cubicBezTo>
                    <a:pt x="328919" y="309"/>
                    <a:pt x="423248" y="95871"/>
                    <a:pt x="422939" y="212087"/>
                  </a:cubicBezTo>
                  <a:cubicBezTo>
                    <a:pt x="422631" y="327377"/>
                    <a:pt x="326453" y="422940"/>
                    <a:pt x="211162" y="422631"/>
                  </a:cubicBezTo>
                  <a:cubicBezTo>
                    <a:pt x="95254" y="422323"/>
                    <a:pt x="-308" y="326144"/>
                    <a:pt x="1" y="209929"/>
                  </a:cubicBezTo>
                  <a:cubicBezTo>
                    <a:pt x="309" y="93713"/>
                    <a:pt x="96179" y="-308"/>
                    <a:pt x="213320" y="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1652" name="Google Shape;1652;p75"/>
            <p:cNvSpPr/>
            <p:nvPr/>
          </p:nvSpPr>
          <p:spPr>
            <a:xfrm>
              <a:off x="4051218" y="5999046"/>
              <a:ext cx="422631" cy="422939"/>
            </a:xfrm>
            <a:custGeom>
              <a:avLst/>
              <a:gdLst/>
              <a:ahLst/>
              <a:cxnLst/>
              <a:rect l="l" t="t" r="r" b="b"/>
              <a:pathLst>
                <a:path w="422631" h="422939" extrusionOk="0">
                  <a:moveTo>
                    <a:pt x="211470" y="104194"/>
                  </a:moveTo>
                  <a:cubicBezTo>
                    <a:pt x="151050" y="104502"/>
                    <a:pt x="104502" y="151358"/>
                    <a:pt x="104811" y="211778"/>
                  </a:cubicBezTo>
                  <a:cubicBezTo>
                    <a:pt x="105119" y="270964"/>
                    <a:pt x="152592" y="317821"/>
                    <a:pt x="212087" y="317512"/>
                  </a:cubicBezTo>
                  <a:cubicBezTo>
                    <a:pt x="256245" y="317512"/>
                    <a:pt x="294508" y="290289"/>
                    <a:pt x="310620" y="252098"/>
                  </a:cubicBezTo>
                  <a:lnTo>
                    <a:pt x="318618" y="211504"/>
                  </a:lnTo>
                  <a:lnTo>
                    <a:pt x="318746" y="210853"/>
                  </a:lnTo>
                  <a:cubicBezTo>
                    <a:pt x="318130" y="151974"/>
                    <a:pt x="269732" y="103885"/>
                    <a:pt x="211470" y="104194"/>
                  </a:cubicBezTo>
                  <a:close/>
                  <a:moveTo>
                    <a:pt x="211470" y="0"/>
                  </a:moveTo>
                  <a:cubicBezTo>
                    <a:pt x="328611" y="0"/>
                    <a:pt x="422631" y="94638"/>
                    <a:pt x="422631" y="212086"/>
                  </a:cubicBezTo>
                  <a:cubicBezTo>
                    <a:pt x="422323" y="327685"/>
                    <a:pt x="327069" y="422939"/>
                    <a:pt x="211470" y="422939"/>
                  </a:cubicBezTo>
                  <a:cubicBezTo>
                    <a:pt x="95871" y="422939"/>
                    <a:pt x="-308" y="326452"/>
                    <a:pt x="1" y="210545"/>
                  </a:cubicBezTo>
                  <a:cubicBezTo>
                    <a:pt x="1" y="94946"/>
                    <a:pt x="95563" y="0"/>
                    <a:pt x="21147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1653" name="Google Shape;1653;p75"/>
            <p:cNvSpPr/>
            <p:nvPr/>
          </p:nvSpPr>
          <p:spPr>
            <a:xfrm>
              <a:off x="3765526" y="5768156"/>
              <a:ext cx="1345454" cy="104442"/>
            </a:xfrm>
            <a:custGeom>
              <a:avLst/>
              <a:gdLst/>
              <a:ahLst/>
              <a:cxnLst/>
              <a:rect l="l" t="t" r="r" b="b"/>
              <a:pathLst>
                <a:path w="4171950" h="323850" extrusionOk="0">
                  <a:moveTo>
                    <a:pt x="0" y="0"/>
                  </a:moveTo>
                  <a:lnTo>
                    <a:pt x="4171950" y="0"/>
                  </a:lnTo>
                  <a:lnTo>
                    <a:pt x="4171950" y="323850"/>
                  </a:lnTo>
                  <a:lnTo>
                    <a:pt x="0" y="32385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1654" name="Google Shape;1654;p75"/>
            <p:cNvSpPr/>
            <p:nvPr/>
          </p:nvSpPr>
          <p:spPr>
            <a:xfrm>
              <a:off x="5138002" y="5768156"/>
              <a:ext cx="880872" cy="104442"/>
            </a:xfrm>
            <a:custGeom>
              <a:avLst/>
              <a:gdLst/>
              <a:ahLst/>
              <a:cxnLst/>
              <a:rect l="l" t="t" r="r" b="b"/>
              <a:pathLst>
                <a:path w="2752725" h="323850" extrusionOk="0">
                  <a:moveTo>
                    <a:pt x="0" y="0"/>
                  </a:moveTo>
                  <a:lnTo>
                    <a:pt x="2762250" y="0"/>
                  </a:lnTo>
                  <a:lnTo>
                    <a:pt x="2762250" y="323850"/>
                  </a:lnTo>
                  <a:lnTo>
                    <a:pt x="0" y="32385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1655" name="Google Shape;1655;p75"/>
            <p:cNvSpPr/>
            <p:nvPr/>
          </p:nvSpPr>
          <p:spPr>
            <a:xfrm>
              <a:off x="5258671" y="5360939"/>
              <a:ext cx="509921" cy="362474"/>
            </a:xfrm>
            <a:custGeom>
              <a:avLst/>
              <a:gdLst/>
              <a:ahLst/>
              <a:cxnLst/>
              <a:rect l="l" t="t" r="r" b="b"/>
              <a:pathLst>
                <a:path w="1581150" h="1123950" extrusionOk="0">
                  <a:moveTo>
                    <a:pt x="1585018" y="856297"/>
                  </a:moveTo>
                  <a:cubicBezTo>
                    <a:pt x="1585970" y="826770"/>
                    <a:pt x="1576445" y="805815"/>
                    <a:pt x="1554538" y="785813"/>
                  </a:cubicBezTo>
                  <a:cubicBezTo>
                    <a:pt x="1455478" y="694372"/>
                    <a:pt x="1357370" y="601980"/>
                    <a:pt x="1258311" y="509588"/>
                  </a:cubicBezTo>
                  <a:cubicBezTo>
                    <a:pt x="1084003" y="347663"/>
                    <a:pt x="909695" y="185738"/>
                    <a:pt x="735388" y="23813"/>
                  </a:cubicBezTo>
                  <a:cubicBezTo>
                    <a:pt x="716338" y="5715"/>
                    <a:pt x="696336" y="953"/>
                    <a:pt x="671570" y="953"/>
                  </a:cubicBezTo>
                  <a:cubicBezTo>
                    <a:pt x="464878" y="1905"/>
                    <a:pt x="259138" y="2858"/>
                    <a:pt x="52446" y="0"/>
                  </a:cubicBezTo>
                  <a:cubicBezTo>
                    <a:pt x="9583" y="0"/>
                    <a:pt x="-894" y="12383"/>
                    <a:pt x="58" y="54292"/>
                  </a:cubicBezTo>
                  <a:cubicBezTo>
                    <a:pt x="1963" y="394335"/>
                    <a:pt x="1963" y="733425"/>
                    <a:pt x="58" y="1073468"/>
                  </a:cubicBezTo>
                  <a:cubicBezTo>
                    <a:pt x="58" y="1115378"/>
                    <a:pt x="10536" y="1126807"/>
                    <a:pt x="53398" y="1126807"/>
                  </a:cubicBezTo>
                  <a:cubicBezTo>
                    <a:pt x="299143" y="1124903"/>
                    <a:pt x="545841" y="1125855"/>
                    <a:pt x="791586" y="1125855"/>
                  </a:cubicBezTo>
                  <a:cubicBezTo>
                    <a:pt x="1039236" y="1125855"/>
                    <a:pt x="1286886" y="1124903"/>
                    <a:pt x="1534536" y="1126807"/>
                  </a:cubicBezTo>
                  <a:cubicBezTo>
                    <a:pt x="1574541" y="1126807"/>
                    <a:pt x="1586923" y="1115378"/>
                    <a:pt x="1585018" y="1075373"/>
                  </a:cubicBezTo>
                  <a:cubicBezTo>
                    <a:pt x="1582161" y="1002030"/>
                    <a:pt x="1583113" y="929640"/>
                    <a:pt x="1585018" y="856297"/>
                  </a:cubicBezTo>
                  <a:close/>
                </a:path>
              </a:pathLst>
            </a:cu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1656" name="Google Shape;1656;p75"/>
            <p:cNvSpPr/>
            <p:nvPr/>
          </p:nvSpPr>
          <p:spPr>
            <a:xfrm>
              <a:off x="5232179" y="5152344"/>
              <a:ext cx="138232" cy="98298"/>
            </a:xfrm>
            <a:custGeom>
              <a:avLst/>
              <a:gdLst/>
              <a:ahLst/>
              <a:cxnLst/>
              <a:rect l="l" t="t" r="r" b="b"/>
              <a:pathLst>
                <a:path w="428625" h="304800" extrusionOk="0">
                  <a:moveTo>
                    <a:pt x="406718" y="207715"/>
                  </a:moveTo>
                  <a:cubicBezTo>
                    <a:pt x="406718" y="201048"/>
                    <a:pt x="406718" y="195333"/>
                    <a:pt x="406718" y="188665"/>
                  </a:cubicBezTo>
                  <a:cubicBezTo>
                    <a:pt x="399098" y="81985"/>
                    <a:pt x="311468" y="-2787"/>
                    <a:pt x="210503" y="70"/>
                  </a:cubicBezTo>
                  <a:cubicBezTo>
                    <a:pt x="107632" y="2928"/>
                    <a:pt x="24765" y="92463"/>
                    <a:pt x="23813" y="202000"/>
                  </a:cubicBezTo>
                  <a:cubicBezTo>
                    <a:pt x="23813" y="223908"/>
                    <a:pt x="21907" y="246768"/>
                    <a:pt x="23813" y="268675"/>
                  </a:cubicBezTo>
                  <a:cubicBezTo>
                    <a:pt x="27622" y="298203"/>
                    <a:pt x="19050" y="309633"/>
                    <a:pt x="0" y="313443"/>
                  </a:cubicBezTo>
                  <a:lnTo>
                    <a:pt x="434340" y="308680"/>
                  </a:lnTo>
                  <a:cubicBezTo>
                    <a:pt x="407670" y="299155"/>
                    <a:pt x="407670" y="274390"/>
                    <a:pt x="406718" y="20771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600">
                <a:solidFill>
                  <a:schemeClr val="dk1"/>
                </a:solidFill>
                <a:latin typeface="Nunito"/>
                <a:ea typeface="Nunito"/>
                <a:cs typeface="Nunito"/>
                <a:sym typeface="Nunito"/>
              </a:endParaRPr>
            </a:p>
          </p:txBody>
        </p:sp>
        <p:sp>
          <p:nvSpPr>
            <p:cNvPr id="1657" name="Google Shape;1657;p75"/>
            <p:cNvSpPr/>
            <p:nvPr/>
          </p:nvSpPr>
          <p:spPr>
            <a:xfrm>
              <a:off x="4076344" y="5021092"/>
              <a:ext cx="476700" cy="476700"/>
            </a:xfrm>
            <a:prstGeom prst="mathPlus">
              <a:avLst>
                <a:gd name="adj1" fmla="val 2352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lt1"/>
                </a:solidFill>
                <a:latin typeface="Nunito"/>
                <a:ea typeface="Nunito"/>
                <a:cs typeface="Nunito"/>
                <a:sym typeface="Nunito"/>
              </a:endParaRPr>
            </a:p>
          </p:txBody>
        </p:sp>
      </p:grpSp>
      <p:sp>
        <p:nvSpPr>
          <p:cNvPr id="1658" name="Google Shape;1658;p75"/>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659" name="Google Shape;1659;p75"/>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Return on Value</a:t>
            </a:r>
            <a:r>
              <a:rPr lang="en-US" sz="3600" baseline="30000">
                <a:solidFill>
                  <a:srgbClr val="FFFFFF"/>
                </a:solidFill>
                <a:latin typeface="Nunito"/>
                <a:ea typeface="Nunito"/>
                <a:cs typeface="Nunito"/>
                <a:sym typeface="Nunito"/>
              </a:rPr>
              <a:t>23</a:t>
            </a:r>
            <a:endParaRPr sz="3600" baseline="30000">
              <a:solidFill>
                <a:srgbClr val="FFFFFF"/>
              </a:solidFill>
              <a:latin typeface="Nunito"/>
              <a:ea typeface="Nunito"/>
              <a:cs typeface="Nunito"/>
              <a:sym typeface="Nunito"/>
            </a:endParaRPr>
          </a:p>
        </p:txBody>
      </p:sp>
      <p:sp>
        <p:nvSpPr>
          <p:cNvPr id="1660" name="Google Shape;1660;p75"/>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661" name="Google Shape;1661;p75"/>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662" name="Google Shape;1662;p75"/>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[23] Healthcare KPIs &amp; Metrics - Explore Healthcare KPI Examples. (n.d.). Retrieved from https://www.datapine.com/kpi-examples-and-templates/healthcare</a:t>
            </a:r>
            <a:endParaRPr sz="900">
              <a:solidFill>
                <a:schemeClr val="dk1"/>
              </a:solidFill>
              <a:latin typeface="Nunito Light"/>
              <a:ea typeface="Nunito Light"/>
              <a:cs typeface="Nunito Light"/>
              <a:sym typeface="Nunito Light"/>
            </a:endParaRPr>
          </a:p>
        </p:txBody>
      </p:sp>
      <p:sp>
        <p:nvSpPr>
          <p:cNvPr id="1663" name="Google Shape;1663;p75"/>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67"/>
        <p:cNvGrpSpPr/>
        <p:nvPr/>
      </p:nvGrpSpPr>
      <p:grpSpPr>
        <a:xfrm>
          <a:off x="0" y="0"/>
          <a:ext cx="0" cy="0"/>
          <a:chOff x="0" y="0"/>
          <a:chExt cx="0" cy="0"/>
        </a:xfrm>
      </p:grpSpPr>
      <p:grpSp>
        <p:nvGrpSpPr>
          <p:cNvPr id="1668" name="Google Shape;1668;p76"/>
          <p:cNvGrpSpPr/>
          <p:nvPr/>
        </p:nvGrpSpPr>
        <p:grpSpPr>
          <a:xfrm flipH="1">
            <a:off x="619247" y="3593370"/>
            <a:ext cx="5638267" cy="2055997"/>
            <a:chOff x="279806" y="1309619"/>
            <a:chExt cx="11620500" cy="4237421"/>
          </a:xfrm>
        </p:grpSpPr>
        <p:sp>
          <p:nvSpPr>
            <p:cNvPr id="1669" name="Google Shape;1669;p76"/>
            <p:cNvSpPr/>
            <p:nvPr/>
          </p:nvSpPr>
          <p:spPr>
            <a:xfrm>
              <a:off x="279806" y="1336990"/>
              <a:ext cx="11620500" cy="4210050"/>
            </a:xfrm>
            <a:custGeom>
              <a:avLst/>
              <a:gdLst/>
              <a:ahLst/>
              <a:cxnLst/>
              <a:rect l="l" t="t" r="r" b="b"/>
              <a:pathLst>
                <a:path w="11620500" h="4210050" extrusionOk="0">
                  <a:moveTo>
                    <a:pt x="11612156" y="773749"/>
                  </a:moveTo>
                  <a:cubicBezTo>
                    <a:pt x="11575008" y="635637"/>
                    <a:pt x="11360695" y="363222"/>
                    <a:pt x="11355933" y="357507"/>
                  </a:cubicBezTo>
                  <a:cubicBezTo>
                    <a:pt x="11355933" y="357507"/>
                    <a:pt x="11355933" y="357507"/>
                    <a:pt x="11355933" y="357507"/>
                  </a:cubicBezTo>
                  <a:cubicBezTo>
                    <a:pt x="11190198" y="205107"/>
                    <a:pt x="10921593" y="61279"/>
                    <a:pt x="10487253" y="14607"/>
                  </a:cubicBezTo>
                  <a:cubicBezTo>
                    <a:pt x="10487253" y="14607"/>
                    <a:pt x="10487253" y="14607"/>
                    <a:pt x="10487253" y="14607"/>
                  </a:cubicBezTo>
                  <a:cubicBezTo>
                    <a:pt x="10486301" y="14607"/>
                    <a:pt x="10486301" y="14607"/>
                    <a:pt x="10485348" y="14607"/>
                  </a:cubicBezTo>
                  <a:cubicBezTo>
                    <a:pt x="10452010" y="10797"/>
                    <a:pt x="10184358" y="-8253"/>
                    <a:pt x="10134828" y="4129"/>
                  </a:cubicBezTo>
                  <a:cubicBezTo>
                    <a:pt x="10134828" y="4129"/>
                    <a:pt x="10134828" y="4129"/>
                    <a:pt x="10134828" y="4129"/>
                  </a:cubicBezTo>
                  <a:cubicBezTo>
                    <a:pt x="10009098" y="6987"/>
                    <a:pt x="9587141" y="132717"/>
                    <a:pt x="9506178" y="178437"/>
                  </a:cubicBezTo>
                  <a:cubicBezTo>
                    <a:pt x="9331870" y="272734"/>
                    <a:pt x="9177566" y="394654"/>
                    <a:pt x="9031833" y="528004"/>
                  </a:cubicBezTo>
                  <a:lnTo>
                    <a:pt x="9031833" y="528004"/>
                  </a:lnTo>
                  <a:cubicBezTo>
                    <a:pt x="8998495" y="534672"/>
                    <a:pt x="8423186" y="1104267"/>
                    <a:pt x="8381276" y="1147129"/>
                  </a:cubicBezTo>
                  <a:lnTo>
                    <a:pt x="8381276" y="1147129"/>
                  </a:lnTo>
                  <a:lnTo>
                    <a:pt x="8381276" y="1147129"/>
                  </a:lnTo>
                  <a:cubicBezTo>
                    <a:pt x="8325078" y="1213804"/>
                    <a:pt x="8086001" y="1510984"/>
                    <a:pt x="8046948" y="1585279"/>
                  </a:cubicBezTo>
                  <a:cubicBezTo>
                    <a:pt x="8026946" y="1623379"/>
                    <a:pt x="8019326" y="1651954"/>
                    <a:pt x="7991703" y="1700532"/>
                  </a:cubicBezTo>
                  <a:cubicBezTo>
                    <a:pt x="7963128" y="1771017"/>
                    <a:pt x="7941221" y="1967232"/>
                    <a:pt x="7944078" y="2028192"/>
                  </a:cubicBezTo>
                  <a:cubicBezTo>
                    <a:pt x="7945031" y="2099629"/>
                    <a:pt x="8020278" y="2217739"/>
                    <a:pt x="8030756" y="2232027"/>
                  </a:cubicBezTo>
                  <a:cubicBezTo>
                    <a:pt x="8136483" y="2378712"/>
                    <a:pt x="8467000" y="2581594"/>
                    <a:pt x="8507006" y="2604454"/>
                  </a:cubicBezTo>
                  <a:cubicBezTo>
                    <a:pt x="8446045" y="2653032"/>
                    <a:pt x="8017421" y="2962594"/>
                    <a:pt x="7926933" y="3016887"/>
                  </a:cubicBezTo>
                  <a:cubicBezTo>
                    <a:pt x="7723098" y="3138807"/>
                    <a:pt x="7517358" y="3262632"/>
                    <a:pt x="7280186" y="3304542"/>
                  </a:cubicBezTo>
                  <a:cubicBezTo>
                    <a:pt x="7191603" y="3319782"/>
                    <a:pt x="7093496" y="3317877"/>
                    <a:pt x="7033488" y="3228342"/>
                  </a:cubicBezTo>
                  <a:cubicBezTo>
                    <a:pt x="6963003" y="3100707"/>
                    <a:pt x="6891566" y="2713039"/>
                    <a:pt x="6840131" y="2529207"/>
                  </a:cubicBezTo>
                  <a:cubicBezTo>
                    <a:pt x="6803936" y="2399667"/>
                    <a:pt x="6691541" y="2206309"/>
                    <a:pt x="6662966" y="2175829"/>
                  </a:cubicBezTo>
                  <a:cubicBezTo>
                    <a:pt x="6598196" y="2105344"/>
                    <a:pt x="6502946" y="2033907"/>
                    <a:pt x="6379121" y="2004379"/>
                  </a:cubicBezTo>
                  <a:cubicBezTo>
                    <a:pt x="6166713" y="1952944"/>
                    <a:pt x="5958116" y="2032954"/>
                    <a:pt x="5912396" y="2051052"/>
                  </a:cubicBezTo>
                  <a:cubicBezTo>
                    <a:pt x="5696178" y="2136777"/>
                    <a:pt x="5510441" y="2255839"/>
                    <a:pt x="5334228" y="2406334"/>
                  </a:cubicBezTo>
                  <a:cubicBezTo>
                    <a:pt x="5158968" y="2552067"/>
                    <a:pt x="4496028" y="3221674"/>
                    <a:pt x="4438878" y="3282634"/>
                  </a:cubicBezTo>
                  <a:lnTo>
                    <a:pt x="4438878" y="3282634"/>
                  </a:lnTo>
                  <a:cubicBezTo>
                    <a:pt x="4438878" y="3282634"/>
                    <a:pt x="4438878" y="3282634"/>
                    <a:pt x="4438878" y="3282634"/>
                  </a:cubicBezTo>
                  <a:cubicBezTo>
                    <a:pt x="4381728" y="3342642"/>
                    <a:pt x="3644493" y="4033204"/>
                    <a:pt x="3540671" y="4079877"/>
                  </a:cubicBezTo>
                  <a:cubicBezTo>
                    <a:pt x="3416846" y="4135122"/>
                    <a:pt x="3310166" y="4154172"/>
                    <a:pt x="3221583" y="4026537"/>
                  </a:cubicBezTo>
                  <a:cubicBezTo>
                    <a:pt x="3177768" y="3964624"/>
                    <a:pt x="3013938" y="3407412"/>
                    <a:pt x="2932976" y="3264537"/>
                  </a:cubicBezTo>
                  <a:cubicBezTo>
                    <a:pt x="2861538" y="3138807"/>
                    <a:pt x="2752001" y="3054034"/>
                    <a:pt x="2621508" y="2995932"/>
                  </a:cubicBezTo>
                  <a:cubicBezTo>
                    <a:pt x="2413863" y="2903539"/>
                    <a:pt x="2194788" y="2899729"/>
                    <a:pt x="1973808" y="2923542"/>
                  </a:cubicBezTo>
                  <a:cubicBezTo>
                    <a:pt x="1753781" y="2948307"/>
                    <a:pt x="268833" y="3276919"/>
                    <a:pt x="17373" y="3331212"/>
                  </a:cubicBezTo>
                  <a:cubicBezTo>
                    <a:pt x="-15964" y="3338832"/>
                    <a:pt x="3086" y="3430272"/>
                    <a:pt x="37376" y="3422652"/>
                  </a:cubicBezTo>
                  <a:cubicBezTo>
                    <a:pt x="163106" y="3393124"/>
                    <a:pt x="1226096" y="3164524"/>
                    <a:pt x="1631861" y="3076894"/>
                  </a:cubicBezTo>
                  <a:cubicBezTo>
                    <a:pt x="1870938" y="3025459"/>
                    <a:pt x="2110968" y="2984502"/>
                    <a:pt x="2356713" y="3016887"/>
                  </a:cubicBezTo>
                  <a:cubicBezTo>
                    <a:pt x="2596743" y="3048319"/>
                    <a:pt x="2780576" y="3161667"/>
                    <a:pt x="2894876" y="3380742"/>
                  </a:cubicBezTo>
                  <a:cubicBezTo>
                    <a:pt x="2952026" y="3490279"/>
                    <a:pt x="3079661" y="3971292"/>
                    <a:pt x="3148241" y="4079877"/>
                  </a:cubicBezTo>
                  <a:cubicBezTo>
                    <a:pt x="3211106" y="4180842"/>
                    <a:pt x="3302546" y="4223704"/>
                    <a:pt x="3421608" y="4210369"/>
                  </a:cubicBezTo>
                  <a:cubicBezTo>
                    <a:pt x="3647351" y="4186557"/>
                    <a:pt x="4133126" y="3703639"/>
                    <a:pt x="4400778" y="3456942"/>
                  </a:cubicBezTo>
                  <a:cubicBezTo>
                    <a:pt x="4717961" y="3164524"/>
                    <a:pt x="4987518" y="2823529"/>
                    <a:pt x="5316131" y="2542542"/>
                  </a:cubicBezTo>
                  <a:cubicBezTo>
                    <a:pt x="5523776" y="2364424"/>
                    <a:pt x="5743803" y="2206309"/>
                    <a:pt x="6006693" y="2117727"/>
                  </a:cubicBezTo>
                  <a:cubicBezTo>
                    <a:pt x="6116231" y="2080579"/>
                    <a:pt x="6227673" y="2059624"/>
                    <a:pt x="6341973" y="2079627"/>
                  </a:cubicBezTo>
                  <a:cubicBezTo>
                    <a:pt x="6516281" y="2111059"/>
                    <a:pt x="6615341" y="2233932"/>
                    <a:pt x="6686778" y="2383474"/>
                  </a:cubicBezTo>
                  <a:cubicBezTo>
                    <a:pt x="6767741" y="2555877"/>
                    <a:pt x="6804888" y="2741614"/>
                    <a:pt x="6849656" y="2924494"/>
                  </a:cubicBezTo>
                  <a:cubicBezTo>
                    <a:pt x="6878231" y="3041652"/>
                    <a:pt x="6910616" y="3159762"/>
                    <a:pt x="6956336" y="3274062"/>
                  </a:cubicBezTo>
                  <a:cubicBezTo>
                    <a:pt x="7008723" y="3405507"/>
                    <a:pt x="7166838" y="3417889"/>
                    <a:pt x="7323048" y="3382647"/>
                  </a:cubicBezTo>
                  <a:cubicBezTo>
                    <a:pt x="7488783" y="3345499"/>
                    <a:pt x="7643088" y="3279777"/>
                    <a:pt x="7792631" y="3201672"/>
                  </a:cubicBezTo>
                  <a:cubicBezTo>
                    <a:pt x="7961223" y="3114042"/>
                    <a:pt x="8546058" y="2692084"/>
                    <a:pt x="8575586" y="2662557"/>
                  </a:cubicBezTo>
                  <a:cubicBezTo>
                    <a:pt x="8663216" y="2711134"/>
                    <a:pt x="8818473" y="2800669"/>
                    <a:pt x="8911818" y="2838769"/>
                  </a:cubicBezTo>
                  <a:cubicBezTo>
                    <a:pt x="9089936" y="2912112"/>
                    <a:pt x="9272816" y="2962594"/>
                    <a:pt x="9467125" y="2976882"/>
                  </a:cubicBezTo>
                  <a:cubicBezTo>
                    <a:pt x="9669056" y="2992122"/>
                    <a:pt x="9848126" y="2950212"/>
                    <a:pt x="9998620" y="2812099"/>
                  </a:cubicBezTo>
                  <a:cubicBezTo>
                    <a:pt x="10107206" y="2712087"/>
                    <a:pt x="10208170" y="2604454"/>
                    <a:pt x="10299610" y="2488249"/>
                  </a:cubicBezTo>
                  <a:cubicBezTo>
                    <a:pt x="10467251" y="2273937"/>
                    <a:pt x="10655845" y="2080579"/>
                    <a:pt x="10871110" y="1912939"/>
                  </a:cubicBezTo>
                  <a:cubicBezTo>
                    <a:pt x="11002556" y="1811022"/>
                    <a:pt x="11134001" y="1708152"/>
                    <a:pt x="11258778" y="1598614"/>
                  </a:cubicBezTo>
                  <a:cubicBezTo>
                    <a:pt x="11396891" y="1476694"/>
                    <a:pt x="11470233" y="1317627"/>
                    <a:pt x="11543576" y="1150939"/>
                  </a:cubicBezTo>
                  <a:cubicBezTo>
                    <a:pt x="11612156" y="994729"/>
                    <a:pt x="11640731" y="880429"/>
                    <a:pt x="11612156" y="773749"/>
                  </a:cubicBezTo>
                  <a:close/>
                  <a:moveTo>
                    <a:pt x="9509036" y="1310007"/>
                  </a:moveTo>
                  <a:cubicBezTo>
                    <a:pt x="9509036" y="1310007"/>
                    <a:pt x="9509036" y="1310959"/>
                    <a:pt x="9509036" y="1310959"/>
                  </a:cubicBezTo>
                  <a:cubicBezTo>
                    <a:pt x="9509036" y="1310959"/>
                    <a:pt x="9508083" y="1311912"/>
                    <a:pt x="9508083" y="1311912"/>
                  </a:cubicBezTo>
                  <a:cubicBezTo>
                    <a:pt x="9508083" y="1310959"/>
                    <a:pt x="9508083" y="1310007"/>
                    <a:pt x="9509036" y="1310007"/>
                  </a:cubicBezTo>
                  <a:close/>
                  <a:moveTo>
                    <a:pt x="9327108" y="1715772"/>
                  </a:moveTo>
                  <a:cubicBezTo>
                    <a:pt x="9337586" y="1709104"/>
                    <a:pt x="9348063" y="1706247"/>
                    <a:pt x="9360445" y="1707199"/>
                  </a:cubicBezTo>
                  <a:cubicBezTo>
                    <a:pt x="9348063" y="1709104"/>
                    <a:pt x="9337586" y="1711962"/>
                    <a:pt x="9327108" y="17157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0" name="Google Shape;1670;p76"/>
            <p:cNvSpPr/>
            <p:nvPr/>
          </p:nvSpPr>
          <p:spPr>
            <a:xfrm>
              <a:off x="9118282" y="1309619"/>
              <a:ext cx="2781300" cy="1533525"/>
            </a:xfrm>
            <a:custGeom>
              <a:avLst/>
              <a:gdLst/>
              <a:ahLst/>
              <a:cxnLst/>
              <a:rect l="l" t="t" r="r" b="b"/>
              <a:pathLst>
                <a:path w="2781300" h="1533525" extrusionOk="0">
                  <a:moveTo>
                    <a:pt x="2781301" y="771593"/>
                  </a:moveTo>
                  <a:cubicBezTo>
                    <a:pt x="2754630" y="646816"/>
                    <a:pt x="2565083" y="70553"/>
                    <a:pt x="1551622" y="2925"/>
                  </a:cubicBezTo>
                  <a:cubicBezTo>
                    <a:pt x="1543051" y="8640"/>
                    <a:pt x="1071563" y="-50415"/>
                    <a:pt x="676275" y="176280"/>
                  </a:cubicBezTo>
                  <a:cubicBezTo>
                    <a:pt x="501968" y="270578"/>
                    <a:pt x="347663" y="392498"/>
                    <a:pt x="201930" y="525848"/>
                  </a:cubicBezTo>
                  <a:cubicBezTo>
                    <a:pt x="198120" y="528706"/>
                    <a:pt x="9525" y="699203"/>
                    <a:pt x="0" y="708728"/>
                  </a:cubicBezTo>
                  <a:cubicBezTo>
                    <a:pt x="0" y="708728"/>
                    <a:pt x="277178" y="678248"/>
                    <a:pt x="493395" y="821123"/>
                  </a:cubicBezTo>
                  <a:cubicBezTo>
                    <a:pt x="542925" y="840173"/>
                    <a:pt x="562928" y="810646"/>
                    <a:pt x="593407" y="792548"/>
                  </a:cubicBezTo>
                  <a:cubicBezTo>
                    <a:pt x="610553" y="783976"/>
                    <a:pt x="623888" y="770641"/>
                    <a:pt x="637223" y="759210"/>
                  </a:cubicBezTo>
                  <a:cubicBezTo>
                    <a:pt x="721043" y="703013"/>
                    <a:pt x="812482" y="666818"/>
                    <a:pt x="913448" y="694441"/>
                  </a:cubicBezTo>
                  <a:cubicBezTo>
                    <a:pt x="950595" y="706823"/>
                    <a:pt x="1002982" y="752543"/>
                    <a:pt x="1011555" y="783976"/>
                  </a:cubicBezTo>
                  <a:cubicBezTo>
                    <a:pt x="1028701" y="845888"/>
                    <a:pt x="1016318" y="903991"/>
                    <a:pt x="997268" y="960188"/>
                  </a:cubicBezTo>
                  <a:cubicBezTo>
                    <a:pt x="983932" y="999241"/>
                    <a:pt x="981076" y="1005908"/>
                    <a:pt x="1019176" y="1030673"/>
                  </a:cubicBezTo>
                  <a:cubicBezTo>
                    <a:pt x="1043940" y="1043056"/>
                    <a:pt x="1778318" y="1533593"/>
                    <a:pt x="1790701" y="1536451"/>
                  </a:cubicBezTo>
                  <a:cubicBezTo>
                    <a:pt x="1802130" y="1524068"/>
                    <a:pt x="1814513" y="1510733"/>
                    <a:pt x="1824990" y="1498351"/>
                  </a:cubicBezTo>
                  <a:cubicBezTo>
                    <a:pt x="2001203" y="1288801"/>
                    <a:pt x="2222183" y="1146878"/>
                    <a:pt x="2475547" y="1049723"/>
                  </a:cubicBezTo>
                  <a:cubicBezTo>
                    <a:pt x="2574608" y="1011623"/>
                    <a:pt x="2710815" y="969713"/>
                    <a:pt x="2754630" y="964951"/>
                  </a:cubicBezTo>
                  <a:cubicBezTo>
                    <a:pt x="2777490" y="962093"/>
                    <a:pt x="2788920" y="951616"/>
                    <a:pt x="2788920" y="924946"/>
                  </a:cubicBezTo>
                  <a:cubicBezTo>
                    <a:pt x="2788920" y="892560"/>
                    <a:pt x="2785110" y="791596"/>
                    <a:pt x="2781301" y="77159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1" name="Google Shape;1671;p76"/>
            <p:cNvSpPr/>
            <p:nvPr/>
          </p:nvSpPr>
          <p:spPr>
            <a:xfrm>
              <a:off x="8863012" y="2045970"/>
              <a:ext cx="2009775" cy="2028825"/>
            </a:xfrm>
            <a:custGeom>
              <a:avLst/>
              <a:gdLst/>
              <a:ahLst/>
              <a:cxnLst/>
              <a:rect l="l" t="t" r="r" b="b"/>
              <a:pathLst>
                <a:path w="2009775" h="2028825" extrusionOk="0">
                  <a:moveTo>
                    <a:pt x="2017396" y="818197"/>
                  </a:moveTo>
                  <a:cubicBezTo>
                    <a:pt x="2014538" y="810577"/>
                    <a:pt x="1677352" y="610552"/>
                    <a:pt x="1618298" y="566738"/>
                  </a:cubicBezTo>
                  <a:cubicBezTo>
                    <a:pt x="1603058" y="555308"/>
                    <a:pt x="1293496" y="341947"/>
                    <a:pt x="1250633" y="319088"/>
                  </a:cubicBezTo>
                  <a:cubicBezTo>
                    <a:pt x="1200150" y="291465"/>
                    <a:pt x="1195388" y="260985"/>
                    <a:pt x="1215390" y="219075"/>
                  </a:cubicBezTo>
                  <a:cubicBezTo>
                    <a:pt x="1226821" y="195263"/>
                    <a:pt x="1234440" y="180975"/>
                    <a:pt x="1238250" y="151447"/>
                  </a:cubicBezTo>
                  <a:cubicBezTo>
                    <a:pt x="1248727" y="84772"/>
                    <a:pt x="1218248" y="22860"/>
                    <a:pt x="1158240" y="0"/>
                  </a:cubicBezTo>
                  <a:cubicBezTo>
                    <a:pt x="1154430" y="4763"/>
                    <a:pt x="93345" y="1522095"/>
                    <a:pt x="91440" y="1524952"/>
                  </a:cubicBezTo>
                  <a:cubicBezTo>
                    <a:pt x="75248" y="1546860"/>
                    <a:pt x="15240" y="1725930"/>
                    <a:pt x="0" y="1775460"/>
                  </a:cubicBezTo>
                  <a:cubicBezTo>
                    <a:pt x="5715" y="1780223"/>
                    <a:pt x="529590" y="2001202"/>
                    <a:pt x="812482" y="2025968"/>
                  </a:cubicBezTo>
                  <a:cubicBezTo>
                    <a:pt x="919163" y="2035493"/>
                    <a:pt x="1023938" y="2025015"/>
                    <a:pt x="1119188" y="1966912"/>
                  </a:cubicBezTo>
                  <a:cubicBezTo>
                    <a:pt x="1180148" y="1929765"/>
                    <a:pt x="1233488" y="1883093"/>
                    <a:pt x="1291590" y="1842135"/>
                  </a:cubicBezTo>
                  <a:cubicBezTo>
                    <a:pt x="1291590" y="1842135"/>
                    <a:pt x="1291590" y="1842135"/>
                    <a:pt x="1291590" y="1842135"/>
                  </a:cubicBezTo>
                  <a:cubicBezTo>
                    <a:pt x="1487805" y="1679258"/>
                    <a:pt x="1618298" y="1467802"/>
                    <a:pt x="1737360" y="1246823"/>
                  </a:cubicBezTo>
                  <a:lnTo>
                    <a:pt x="1737360" y="1246823"/>
                  </a:lnTo>
                  <a:lnTo>
                    <a:pt x="1737360" y="1246823"/>
                  </a:lnTo>
                  <a:cubicBezTo>
                    <a:pt x="1830705" y="1083945"/>
                    <a:pt x="1906905" y="954405"/>
                    <a:pt x="2017396" y="8181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2" name="Google Shape;1672;p76"/>
            <p:cNvSpPr/>
            <p:nvPr/>
          </p:nvSpPr>
          <p:spPr>
            <a:xfrm>
              <a:off x="8233410" y="2032974"/>
              <a:ext cx="1771650" cy="1771650"/>
            </a:xfrm>
            <a:custGeom>
              <a:avLst/>
              <a:gdLst/>
              <a:ahLst/>
              <a:cxnLst/>
              <a:rect l="l" t="t" r="r" b="b"/>
              <a:pathLst>
                <a:path w="1771650" h="1771650" extrusionOk="0">
                  <a:moveTo>
                    <a:pt x="871538" y="613"/>
                  </a:moveTo>
                  <a:cubicBezTo>
                    <a:pt x="871538" y="613"/>
                    <a:pt x="388620" y="454955"/>
                    <a:pt x="236220" y="674030"/>
                  </a:cubicBezTo>
                  <a:cubicBezTo>
                    <a:pt x="236220" y="674030"/>
                    <a:pt x="0" y="974068"/>
                    <a:pt x="0" y="1145518"/>
                  </a:cubicBezTo>
                  <a:cubicBezTo>
                    <a:pt x="0" y="1227433"/>
                    <a:pt x="33338" y="1307443"/>
                    <a:pt x="75247" y="1374118"/>
                  </a:cubicBezTo>
                  <a:cubicBezTo>
                    <a:pt x="186690" y="1549378"/>
                    <a:pt x="607695" y="1772263"/>
                    <a:pt x="613410" y="1774168"/>
                  </a:cubicBezTo>
                  <a:cubicBezTo>
                    <a:pt x="631507" y="1730353"/>
                    <a:pt x="656272" y="1648438"/>
                    <a:pt x="698182" y="1546521"/>
                  </a:cubicBezTo>
                  <a:cubicBezTo>
                    <a:pt x="737235" y="1452223"/>
                    <a:pt x="1776413" y="7280"/>
                    <a:pt x="1777365" y="3470"/>
                  </a:cubicBezTo>
                  <a:cubicBezTo>
                    <a:pt x="1688782" y="-11770"/>
                    <a:pt x="1566863" y="23473"/>
                    <a:pt x="1492567" y="103483"/>
                  </a:cubicBezTo>
                  <a:cubicBezTo>
                    <a:pt x="1469707" y="128248"/>
                    <a:pt x="1416367" y="153013"/>
                    <a:pt x="1381125" y="130153"/>
                  </a:cubicBezTo>
                  <a:cubicBezTo>
                    <a:pt x="1275397" y="71098"/>
                    <a:pt x="1152525" y="613"/>
                    <a:pt x="871538" y="6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3" name="Google Shape;1673;p76"/>
            <p:cNvSpPr/>
            <p:nvPr/>
          </p:nvSpPr>
          <p:spPr>
            <a:xfrm>
              <a:off x="9092649" y="2269344"/>
              <a:ext cx="809625" cy="952500"/>
            </a:xfrm>
            <a:custGeom>
              <a:avLst/>
              <a:gdLst/>
              <a:ahLst/>
              <a:cxnLst/>
              <a:rect l="l" t="t" r="r" b="b"/>
              <a:pathLst>
                <a:path w="809625" h="952500" extrusionOk="0">
                  <a:moveTo>
                    <a:pt x="157078" y="955821"/>
                  </a:moveTo>
                  <a:cubicBezTo>
                    <a:pt x="109453" y="970108"/>
                    <a:pt x="36111" y="954868"/>
                    <a:pt x="14203" y="889146"/>
                  </a:cubicBezTo>
                  <a:cubicBezTo>
                    <a:pt x="-21039" y="780561"/>
                    <a:pt x="15156" y="739603"/>
                    <a:pt x="58971" y="634828"/>
                  </a:cubicBezTo>
                  <a:cubicBezTo>
                    <a:pt x="155174" y="407181"/>
                    <a:pt x="385678" y="177628"/>
                    <a:pt x="441876" y="126193"/>
                  </a:cubicBezTo>
                  <a:cubicBezTo>
                    <a:pt x="543793" y="32848"/>
                    <a:pt x="659046" y="-30017"/>
                    <a:pt x="763821" y="14751"/>
                  </a:cubicBezTo>
                  <a:cubicBezTo>
                    <a:pt x="763821" y="14751"/>
                    <a:pt x="815256" y="51898"/>
                    <a:pt x="813351" y="114763"/>
                  </a:cubicBezTo>
                  <a:cubicBezTo>
                    <a:pt x="810493" y="192868"/>
                    <a:pt x="786681" y="229063"/>
                    <a:pt x="720958" y="321456"/>
                  </a:cubicBezTo>
                  <a:cubicBezTo>
                    <a:pt x="648568" y="423373"/>
                    <a:pt x="513313" y="621493"/>
                    <a:pt x="373296" y="778656"/>
                  </a:cubicBezTo>
                  <a:cubicBezTo>
                    <a:pt x="291381" y="872001"/>
                    <a:pt x="204703" y="941533"/>
                    <a:pt x="157078" y="9558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4" name="Google Shape;1674;p76"/>
            <p:cNvSpPr/>
            <p:nvPr/>
          </p:nvSpPr>
          <p:spPr>
            <a:xfrm>
              <a:off x="9178208" y="2401664"/>
              <a:ext cx="609600" cy="733425"/>
            </a:xfrm>
            <a:custGeom>
              <a:avLst/>
              <a:gdLst/>
              <a:ahLst/>
              <a:cxnLst/>
              <a:rect l="l" t="t" r="r" b="b"/>
              <a:pathLst>
                <a:path w="609600" h="733425" extrusionOk="0">
                  <a:moveTo>
                    <a:pt x="566818" y="7208"/>
                  </a:moveTo>
                  <a:cubicBezTo>
                    <a:pt x="694454" y="51976"/>
                    <a:pt x="553484" y="237713"/>
                    <a:pt x="404893" y="432976"/>
                  </a:cubicBezTo>
                  <a:cubicBezTo>
                    <a:pt x="255351" y="630143"/>
                    <a:pt x="163911" y="766351"/>
                    <a:pt x="50564" y="733013"/>
                  </a:cubicBezTo>
                  <a:cubicBezTo>
                    <a:pt x="-48496" y="704438"/>
                    <a:pt x="3891" y="454883"/>
                    <a:pt x="156291" y="261526"/>
                  </a:cubicBezTo>
                  <a:cubicBezTo>
                    <a:pt x="314406" y="61501"/>
                    <a:pt x="469664" y="-27082"/>
                    <a:pt x="566818" y="7208"/>
                  </a:cubicBezTo>
                  <a:close/>
                </a:path>
              </a:pathLst>
            </a:custGeom>
            <a:solidFill>
              <a:srgbClr val="A70F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675" name="Google Shape;1675;p76"/>
          <p:cNvSpPr/>
          <p:nvPr/>
        </p:nvSpPr>
        <p:spPr>
          <a:xfrm rot="-211612" flipH="1">
            <a:off x="6237075" y="4443421"/>
            <a:ext cx="5963002"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76" name="Google Shape;1676;p76"/>
          <p:cNvSpPr txBox="1"/>
          <p:nvPr/>
        </p:nvSpPr>
        <p:spPr>
          <a:xfrm>
            <a:off x="-9058" y="2828423"/>
            <a:ext cx="12192000" cy="9951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en-US" sz="4800">
                <a:solidFill>
                  <a:schemeClr val="dk1"/>
                </a:solidFill>
                <a:latin typeface="Nunito"/>
                <a:ea typeface="Nunito"/>
                <a:cs typeface="Nunito"/>
                <a:sym typeface="Nunito"/>
              </a:rPr>
              <a:t>Risk Analysis</a:t>
            </a:r>
            <a:endParaRPr sz="4800">
              <a:solidFill>
                <a:schemeClr val="dk1"/>
              </a:solidFill>
              <a:latin typeface="Nunito"/>
              <a:ea typeface="Nunito"/>
              <a:cs typeface="Nunito"/>
              <a:sym typeface="Nunito"/>
            </a:endParaRPr>
          </a:p>
        </p:txBody>
      </p:sp>
      <p:sp>
        <p:nvSpPr>
          <p:cNvPr id="1677" name="Google Shape;1677;p76"/>
          <p:cNvSpPr txBox="1"/>
          <p:nvPr/>
        </p:nvSpPr>
        <p:spPr>
          <a:xfrm>
            <a:off x="-8910" y="3690441"/>
            <a:ext cx="12192000" cy="379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67">
              <a:solidFill>
                <a:schemeClr val="dk1"/>
              </a:solidFill>
              <a:latin typeface="Arial"/>
              <a:ea typeface="Arial"/>
              <a:cs typeface="Arial"/>
              <a:sym typeface="Arial"/>
            </a:endParaRPr>
          </a:p>
        </p:txBody>
      </p:sp>
      <p:sp>
        <p:nvSpPr>
          <p:cNvPr id="1678" name="Google Shape;1678;p76"/>
          <p:cNvSpPr/>
          <p:nvPr/>
        </p:nvSpPr>
        <p:spPr>
          <a:xfrm rot="210090">
            <a:off x="6952973" y="1920982"/>
            <a:ext cx="5255384"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679" name="Google Shape;1679;p76"/>
          <p:cNvGrpSpPr/>
          <p:nvPr/>
        </p:nvGrpSpPr>
        <p:grpSpPr>
          <a:xfrm>
            <a:off x="4430991" y="850648"/>
            <a:ext cx="3167492" cy="1613930"/>
            <a:chOff x="394498" y="4213077"/>
            <a:chExt cx="4289669" cy="2185712"/>
          </a:xfrm>
        </p:grpSpPr>
        <p:sp>
          <p:nvSpPr>
            <p:cNvPr id="1680" name="Google Shape;1680;p76"/>
            <p:cNvSpPr/>
            <p:nvPr/>
          </p:nvSpPr>
          <p:spPr>
            <a:xfrm>
              <a:off x="441750" y="4594260"/>
              <a:ext cx="4160972" cy="863156"/>
            </a:xfrm>
            <a:custGeom>
              <a:avLst/>
              <a:gdLst/>
              <a:ahLst/>
              <a:cxnLst/>
              <a:rect l="l" t="t" r="r" b="b"/>
              <a:pathLst>
                <a:path w="8448675" h="1752600" extrusionOk="0">
                  <a:moveTo>
                    <a:pt x="1095321" y="750076"/>
                  </a:moveTo>
                  <a:cubicBezTo>
                    <a:pt x="1220099" y="510998"/>
                    <a:pt x="1344876" y="271921"/>
                    <a:pt x="1468701" y="32843"/>
                  </a:cubicBezTo>
                  <a:cubicBezTo>
                    <a:pt x="1481084" y="8078"/>
                    <a:pt x="1497276" y="-2399"/>
                    <a:pt x="1524899" y="458"/>
                  </a:cubicBezTo>
                  <a:cubicBezTo>
                    <a:pt x="1540139" y="2363"/>
                    <a:pt x="1556332" y="458"/>
                    <a:pt x="1572524" y="458"/>
                  </a:cubicBezTo>
                  <a:cubicBezTo>
                    <a:pt x="3786134" y="458"/>
                    <a:pt x="6000697" y="458"/>
                    <a:pt x="8214306" y="458"/>
                  </a:cubicBezTo>
                  <a:cubicBezTo>
                    <a:pt x="8281934" y="458"/>
                    <a:pt x="8280029" y="458"/>
                    <a:pt x="8287649" y="69991"/>
                  </a:cubicBezTo>
                  <a:cubicBezTo>
                    <a:pt x="8314319" y="332881"/>
                    <a:pt x="8342894" y="596723"/>
                    <a:pt x="8369564" y="859613"/>
                  </a:cubicBezTo>
                  <a:cubicBezTo>
                    <a:pt x="8397186" y="1124408"/>
                    <a:pt x="8422904" y="1389203"/>
                    <a:pt x="8449574" y="1653998"/>
                  </a:cubicBezTo>
                  <a:cubicBezTo>
                    <a:pt x="8452431" y="1680668"/>
                    <a:pt x="8454336" y="1707338"/>
                    <a:pt x="8457194" y="1734008"/>
                  </a:cubicBezTo>
                  <a:cubicBezTo>
                    <a:pt x="8444811" y="1748296"/>
                    <a:pt x="8428619" y="1753058"/>
                    <a:pt x="8410522" y="1753058"/>
                  </a:cubicBezTo>
                  <a:cubicBezTo>
                    <a:pt x="8393377" y="1753058"/>
                    <a:pt x="8375279" y="1754011"/>
                    <a:pt x="8358134" y="1754011"/>
                  </a:cubicBezTo>
                  <a:cubicBezTo>
                    <a:pt x="5605409" y="1754011"/>
                    <a:pt x="2852684" y="1754011"/>
                    <a:pt x="99006" y="1753058"/>
                  </a:cubicBezTo>
                  <a:cubicBezTo>
                    <a:pt x="65669" y="1753058"/>
                    <a:pt x="28521" y="1765441"/>
                    <a:pt x="899" y="1732103"/>
                  </a:cubicBezTo>
                  <a:cubicBezTo>
                    <a:pt x="-5769" y="1663523"/>
                    <a:pt x="24711" y="1627328"/>
                    <a:pt x="90434" y="1601611"/>
                  </a:cubicBezTo>
                  <a:cubicBezTo>
                    <a:pt x="309509" y="1514933"/>
                    <a:pt x="524774" y="1418731"/>
                    <a:pt x="742896" y="1328243"/>
                  </a:cubicBezTo>
                  <a:cubicBezTo>
                    <a:pt x="787664" y="1309193"/>
                    <a:pt x="821954" y="1286333"/>
                    <a:pt x="840051" y="1239661"/>
                  </a:cubicBezTo>
                  <a:cubicBezTo>
                    <a:pt x="852434" y="1208228"/>
                    <a:pt x="871484" y="1178701"/>
                    <a:pt x="892439" y="1139648"/>
                  </a:cubicBezTo>
                  <a:cubicBezTo>
                    <a:pt x="896249" y="1174891"/>
                    <a:pt x="898154" y="1198703"/>
                    <a:pt x="901011" y="1223468"/>
                  </a:cubicBezTo>
                  <a:cubicBezTo>
                    <a:pt x="921014" y="1230136"/>
                    <a:pt x="921014" y="1250138"/>
                    <a:pt x="927681" y="1265378"/>
                  </a:cubicBezTo>
                  <a:cubicBezTo>
                    <a:pt x="977211" y="1371106"/>
                    <a:pt x="1084844" y="1391108"/>
                    <a:pt x="1165807" y="1308241"/>
                  </a:cubicBezTo>
                  <a:cubicBezTo>
                    <a:pt x="1179141" y="1294906"/>
                    <a:pt x="1189619" y="1278713"/>
                    <a:pt x="1209621" y="1273951"/>
                  </a:cubicBezTo>
                  <a:cubicBezTo>
                    <a:pt x="1234387" y="1265378"/>
                    <a:pt x="1260104" y="1267283"/>
                    <a:pt x="1284869" y="1267283"/>
                  </a:cubicBezTo>
                  <a:cubicBezTo>
                    <a:pt x="1601099" y="1267283"/>
                    <a:pt x="1916376" y="1267283"/>
                    <a:pt x="2232607" y="1267283"/>
                  </a:cubicBezTo>
                  <a:cubicBezTo>
                    <a:pt x="2301187" y="1267283"/>
                    <a:pt x="2303092" y="1265378"/>
                    <a:pt x="2303092" y="1198703"/>
                  </a:cubicBezTo>
                  <a:cubicBezTo>
                    <a:pt x="2303092" y="891998"/>
                    <a:pt x="2303092" y="586246"/>
                    <a:pt x="2303092" y="279541"/>
                  </a:cubicBezTo>
                  <a:cubicBezTo>
                    <a:pt x="2303092" y="212866"/>
                    <a:pt x="2301187" y="210961"/>
                    <a:pt x="2232607" y="210961"/>
                  </a:cubicBezTo>
                  <a:cubicBezTo>
                    <a:pt x="2029724" y="210961"/>
                    <a:pt x="1825889" y="212866"/>
                    <a:pt x="1623007" y="209056"/>
                  </a:cubicBezTo>
                  <a:cubicBezTo>
                    <a:pt x="1565857" y="208103"/>
                    <a:pt x="1536329" y="229058"/>
                    <a:pt x="1514421" y="278588"/>
                  </a:cubicBezTo>
                  <a:cubicBezTo>
                    <a:pt x="1438221" y="452896"/>
                    <a:pt x="1346782" y="620536"/>
                    <a:pt x="1262962" y="791986"/>
                  </a:cubicBezTo>
                  <a:cubicBezTo>
                    <a:pt x="1252484" y="812941"/>
                    <a:pt x="1242959" y="835801"/>
                    <a:pt x="1222004" y="850088"/>
                  </a:cubicBezTo>
                  <a:cubicBezTo>
                    <a:pt x="1213432" y="854851"/>
                    <a:pt x="1202001" y="857708"/>
                    <a:pt x="1195334" y="850088"/>
                  </a:cubicBezTo>
                  <a:cubicBezTo>
                    <a:pt x="1167712" y="812941"/>
                    <a:pt x="1121991" y="791033"/>
                    <a:pt x="1095321" y="750076"/>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1" name="Google Shape;1681;p76"/>
            <p:cNvSpPr/>
            <p:nvPr/>
          </p:nvSpPr>
          <p:spPr>
            <a:xfrm>
              <a:off x="394498" y="5468157"/>
              <a:ext cx="4278249" cy="623911"/>
            </a:xfrm>
            <a:custGeom>
              <a:avLst/>
              <a:gdLst/>
              <a:ahLst/>
              <a:cxnLst/>
              <a:rect l="l" t="t" r="r" b="b"/>
              <a:pathLst>
                <a:path w="8686800" h="1266825" extrusionOk="0">
                  <a:moveTo>
                    <a:pt x="8555869" y="0"/>
                  </a:moveTo>
                  <a:cubicBezTo>
                    <a:pt x="8568251" y="108585"/>
                    <a:pt x="8579681" y="217170"/>
                    <a:pt x="8592064" y="325755"/>
                  </a:cubicBezTo>
                  <a:cubicBezTo>
                    <a:pt x="8594921" y="354330"/>
                    <a:pt x="8597779" y="382905"/>
                    <a:pt x="8600636" y="410527"/>
                  </a:cubicBezTo>
                  <a:cubicBezTo>
                    <a:pt x="8590159" y="432435"/>
                    <a:pt x="8569204" y="437197"/>
                    <a:pt x="8549201" y="438150"/>
                  </a:cubicBezTo>
                  <a:cubicBezTo>
                    <a:pt x="8513959" y="440055"/>
                    <a:pt x="8480621" y="447675"/>
                    <a:pt x="8445379" y="449580"/>
                  </a:cubicBezTo>
                  <a:cubicBezTo>
                    <a:pt x="8396801" y="452438"/>
                    <a:pt x="8391086" y="460057"/>
                    <a:pt x="8392991" y="507682"/>
                  </a:cubicBezTo>
                  <a:cubicBezTo>
                    <a:pt x="8395849" y="575310"/>
                    <a:pt x="8406326" y="642938"/>
                    <a:pt x="8413946" y="710565"/>
                  </a:cubicBezTo>
                  <a:cubicBezTo>
                    <a:pt x="8422519" y="787717"/>
                    <a:pt x="8428234" y="864870"/>
                    <a:pt x="8439664" y="942022"/>
                  </a:cubicBezTo>
                  <a:cubicBezTo>
                    <a:pt x="8446331" y="990600"/>
                    <a:pt x="8450141" y="994410"/>
                    <a:pt x="8500624" y="986790"/>
                  </a:cubicBezTo>
                  <a:cubicBezTo>
                    <a:pt x="8536819" y="981075"/>
                    <a:pt x="8573014" y="982027"/>
                    <a:pt x="8609209" y="976313"/>
                  </a:cubicBezTo>
                  <a:cubicBezTo>
                    <a:pt x="8628259" y="973455"/>
                    <a:pt x="8647309" y="973455"/>
                    <a:pt x="8660644" y="991552"/>
                  </a:cubicBezTo>
                  <a:cubicBezTo>
                    <a:pt x="8669216" y="1068705"/>
                    <a:pt x="8676836" y="1145857"/>
                    <a:pt x="8686361" y="1223010"/>
                  </a:cubicBezTo>
                  <a:cubicBezTo>
                    <a:pt x="8690171" y="1252538"/>
                    <a:pt x="8685409" y="1265873"/>
                    <a:pt x="8651119" y="1265873"/>
                  </a:cubicBezTo>
                  <a:cubicBezTo>
                    <a:pt x="8336794" y="1264920"/>
                    <a:pt x="8022469" y="1264920"/>
                    <a:pt x="7708144" y="1265873"/>
                  </a:cubicBezTo>
                  <a:cubicBezTo>
                    <a:pt x="7678616" y="1265873"/>
                    <a:pt x="7670997" y="1255395"/>
                    <a:pt x="7670044" y="1227773"/>
                  </a:cubicBezTo>
                  <a:cubicBezTo>
                    <a:pt x="7657661" y="868680"/>
                    <a:pt x="7368102" y="526732"/>
                    <a:pt x="6938524" y="519113"/>
                  </a:cubicBezTo>
                  <a:cubicBezTo>
                    <a:pt x="6515614" y="511492"/>
                    <a:pt x="6202241" y="843915"/>
                    <a:pt x="6184144" y="1218248"/>
                  </a:cubicBezTo>
                  <a:cubicBezTo>
                    <a:pt x="6182239" y="1254442"/>
                    <a:pt x="6174619" y="1266825"/>
                    <a:pt x="6135566" y="1266825"/>
                  </a:cubicBezTo>
                  <a:cubicBezTo>
                    <a:pt x="4846834" y="1265873"/>
                    <a:pt x="3557149" y="1265873"/>
                    <a:pt x="2268416" y="1266825"/>
                  </a:cubicBezTo>
                  <a:cubicBezTo>
                    <a:pt x="2220791" y="1266825"/>
                    <a:pt x="2219839" y="1246823"/>
                    <a:pt x="2219839" y="1210627"/>
                  </a:cubicBezTo>
                  <a:cubicBezTo>
                    <a:pt x="2223649" y="783907"/>
                    <a:pt x="1883606" y="443865"/>
                    <a:pt x="1460696" y="450532"/>
                  </a:cubicBezTo>
                  <a:cubicBezTo>
                    <a:pt x="1082554" y="456247"/>
                    <a:pt x="764419" y="753427"/>
                    <a:pt x="732986" y="1128713"/>
                  </a:cubicBezTo>
                  <a:cubicBezTo>
                    <a:pt x="730129" y="1160145"/>
                    <a:pt x="723461" y="1192530"/>
                    <a:pt x="729176" y="1223963"/>
                  </a:cubicBezTo>
                  <a:cubicBezTo>
                    <a:pt x="735844" y="1258252"/>
                    <a:pt x="724414" y="1267777"/>
                    <a:pt x="691076" y="1266825"/>
                  </a:cubicBezTo>
                  <a:cubicBezTo>
                    <a:pt x="524389" y="1264920"/>
                    <a:pt x="357701" y="1265873"/>
                    <a:pt x="191014" y="1265873"/>
                  </a:cubicBezTo>
                  <a:cubicBezTo>
                    <a:pt x="140531" y="1265873"/>
                    <a:pt x="89096" y="1263967"/>
                    <a:pt x="38614" y="1266825"/>
                  </a:cubicBezTo>
                  <a:cubicBezTo>
                    <a:pt x="6229" y="1268730"/>
                    <a:pt x="-2344" y="1256348"/>
                    <a:pt x="514" y="1224915"/>
                  </a:cubicBezTo>
                  <a:cubicBezTo>
                    <a:pt x="11944" y="1078230"/>
                    <a:pt x="22421" y="930592"/>
                    <a:pt x="33851" y="783907"/>
                  </a:cubicBezTo>
                  <a:cubicBezTo>
                    <a:pt x="49091" y="584835"/>
                    <a:pt x="64331" y="385763"/>
                    <a:pt x="79571" y="186690"/>
                  </a:cubicBezTo>
                  <a:cubicBezTo>
                    <a:pt x="88144" y="168592"/>
                    <a:pt x="104336" y="169545"/>
                    <a:pt x="120529" y="168592"/>
                  </a:cubicBezTo>
                  <a:cubicBezTo>
                    <a:pt x="144341" y="167640"/>
                    <a:pt x="168154" y="168592"/>
                    <a:pt x="191966" y="168592"/>
                  </a:cubicBezTo>
                  <a:cubicBezTo>
                    <a:pt x="2937071" y="168592"/>
                    <a:pt x="5682177" y="168592"/>
                    <a:pt x="8427281" y="168592"/>
                  </a:cubicBezTo>
                  <a:cubicBezTo>
                    <a:pt x="8460619" y="168592"/>
                    <a:pt x="8493956" y="171450"/>
                    <a:pt x="8523484" y="151447"/>
                  </a:cubicBezTo>
                  <a:cubicBezTo>
                    <a:pt x="8544439" y="126682"/>
                    <a:pt x="8533961" y="97155"/>
                    <a:pt x="8536819" y="69532"/>
                  </a:cubicBezTo>
                  <a:cubicBezTo>
                    <a:pt x="8536819" y="43815"/>
                    <a:pt x="8530151" y="17145"/>
                    <a:pt x="8555869" y="0"/>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2" name="Google Shape;1682;p76"/>
            <p:cNvSpPr/>
            <p:nvPr/>
          </p:nvSpPr>
          <p:spPr>
            <a:xfrm>
              <a:off x="1173434" y="4213077"/>
              <a:ext cx="3344728" cy="333065"/>
            </a:xfrm>
            <a:custGeom>
              <a:avLst/>
              <a:gdLst/>
              <a:ahLst/>
              <a:cxnLst/>
              <a:rect l="l" t="t" r="r" b="b"/>
              <a:pathLst>
                <a:path w="6791325" h="676275" extrusionOk="0">
                  <a:moveTo>
                    <a:pt x="3394924" y="679133"/>
                  </a:moveTo>
                  <a:cubicBezTo>
                    <a:pt x="2285261" y="679133"/>
                    <a:pt x="1175599" y="679133"/>
                    <a:pt x="65936" y="679133"/>
                  </a:cubicBezTo>
                  <a:cubicBezTo>
                    <a:pt x="-7406" y="679133"/>
                    <a:pt x="1166" y="688658"/>
                    <a:pt x="1166" y="612458"/>
                  </a:cubicBezTo>
                  <a:cubicBezTo>
                    <a:pt x="1166" y="496253"/>
                    <a:pt x="4976" y="381000"/>
                    <a:pt x="214" y="264795"/>
                  </a:cubicBezTo>
                  <a:cubicBezTo>
                    <a:pt x="-5502" y="117158"/>
                    <a:pt x="104036" y="0"/>
                    <a:pt x="264056" y="0"/>
                  </a:cubicBezTo>
                  <a:cubicBezTo>
                    <a:pt x="2237636" y="2858"/>
                    <a:pt x="4210264" y="1905"/>
                    <a:pt x="6182891" y="1905"/>
                  </a:cubicBezTo>
                  <a:cubicBezTo>
                    <a:pt x="6308621" y="1905"/>
                    <a:pt x="6433399" y="953"/>
                    <a:pt x="6559129" y="1905"/>
                  </a:cubicBezTo>
                  <a:cubicBezTo>
                    <a:pt x="6695337" y="2858"/>
                    <a:pt x="6792491" y="100965"/>
                    <a:pt x="6794396" y="236220"/>
                  </a:cubicBezTo>
                  <a:cubicBezTo>
                    <a:pt x="6795349" y="366713"/>
                    <a:pt x="6793444" y="496253"/>
                    <a:pt x="6796301" y="626745"/>
                  </a:cubicBezTo>
                  <a:cubicBezTo>
                    <a:pt x="6797254" y="668655"/>
                    <a:pt x="6784871" y="679133"/>
                    <a:pt x="6742962" y="679133"/>
                  </a:cubicBezTo>
                  <a:cubicBezTo>
                    <a:pt x="5833324" y="678180"/>
                    <a:pt x="4923687" y="678180"/>
                    <a:pt x="4014049" y="678180"/>
                  </a:cubicBezTo>
                  <a:cubicBezTo>
                    <a:pt x="3808309" y="679133"/>
                    <a:pt x="3601616" y="679133"/>
                    <a:pt x="3394924" y="679133"/>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3" name="Google Shape;1683;p76"/>
            <p:cNvSpPr/>
            <p:nvPr/>
          </p:nvSpPr>
          <p:spPr>
            <a:xfrm>
              <a:off x="426750" y="5448890"/>
              <a:ext cx="4203192" cy="108966"/>
            </a:xfrm>
            <a:custGeom>
              <a:avLst/>
              <a:gdLst/>
              <a:ahLst/>
              <a:cxnLst/>
              <a:rect l="l" t="t" r="r" b="b"/>
              <a:pathLst>
                <a:path w="8534400" h="209550" extrusionOk="0">
                  <a:moveTo>
                    <a:pt x="8538584" y="39070"/>
                  </a:moveTo>
                  <a:cubicBezTo>
                    <a:pt x="8537631" y="96220"/>
                    <a:pt x="8536679" y="154323"/>
                    <a:pt x="8535726" y="211473"/>
                  </a:cubicBezTo>
                  <a:cubicBezTo>
                    <a:pt x="8519534" y="220045"/>
                    <a:pt x="8501436" y="215283"/>
                    <a:pt x="8484291" y="215283"/>
                  </a:cubicBezTo>
                  <a:cubicBezTo>
                    <a:pt x="5674417" y="215283"/>
                    <a:pt x="2864541" y="215283"/>
                    <a:pt x="54666" y="215283"/>
                  </a:cubicBezTo>
                  <a:cubicBezTo>
                    <a:pt x="37521" y="215283"/>
                    <a:pt x="19424" y="219093"/>
                    <a:pt x="3231" y="211473"/>
                  </a:cubicBezTo>
                  <a:cubicBezTo>
                    <a:pt x="2279" y="156228"/>
                    <a:pt x="4184" y="101935"/>
                    <a:pt x="374" y="46690"/>
                  </a:cubicBezTo>
                  <a:cubicBezTo>
                    <a:pt x="-2484" y="8590"/>
                    <a:pt x="10851" y="-3792"/>
                    <a:pt x="47046" y="970"/>
                  </a:cubicBezTo>
                  <a:cubicBezTo>
                    <a:pt x="57524" y="2875"/>
                    <a:pt x="68954" y="18"/>
                    <a:pt x="79431" y="18"/>
                  </a:cubicBezTo>
                  <a:cubicBezTo>
                    <a:pt x="100386" y="970"/>
                    <a:pt x="120389" y="970"/>
                    <a:pt x="141344" y="970"/>
                  </a:cubicBezTo>
                  <a:cubicBezTo>
                    <a:pt x="2939789" y="970"/>
                    <a:pt x="5737281" y="970"/>
                    <a:pt x="8535726" y="970"/>
                  </a:cubicBezTo>
                  <a:cubicBezTo>
                    <a:pt x="8535726" y="14305"/>
                    <a:pt x="8537631" y="26688"/>
                    <a:pt x="8538584" y="3907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4" name="Google Shape;1684;p76"/>
            <p:cNvSpPr/>
            <p:nvPr/>
          </p:nvSpPr>
          <p:spPr>
            <a:xfrm>
              <a:off x="817696" y="5779569"/>
              <a:ext cx="619220" cy="619220"/>
            </a:xfrm>
            <a:custGeom>
              <a:avLst/>
              <a:gdLst/>
              <a:ahLst/>
              <a:cxnLst/>
              <a:rect l="l" t="t" r="r" b="b"/>
              <a:pathLst>
                <a:path w="1257300" h="1257300" extrusionOk="0">
                  <a:moveTo>
                    <a:pt x="632462" y="1263018"/>
                  </a:moveTo>
                  <a:cubicBezTo>
                    <a:pt x="282895" y="1263018"/>
                    <a:pt x="-950" y="979172"/>
                    <a:pt x="2" y="629605"/>
                  </a:cubicBezTo>
                  <a:cubicBezTo>
                    <a:pt x="955" y="280037"/>
                    <a:pt x="284800" y="-950"/>
                    <a:pt x="635320" y="2"/>
                  </a:cubicBezTo>
                  <a:cubicBezTo>
                    <a:pt x="985840" y="955"/>
                    <a:pt x="1264922" y="282895"/>
                    <a:pt x="1263970" y="634368"/>
                  </a:cubicBezTo>
                  <a:cubicBezTo>
                    <a:pt x="1263018" y="982983"/>
                    <a:pt x="981077" y="1263018"/>
                    <a:pt x="632462" y="12630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5" name="Google Shape;1685;p76"/>
            <p:cNvSpPr/>
            <p:nvPr/>
          </p:nvSpPr>
          <p:spPr>
            <a:xfrm>
              <a:off x="3505204" y="5779569"/>
              <a:ext cx="619220" cy="619220"/>
            </a:xfrm>
            <a:custGeom>
              <a:avLst/>
              <a:gdLst/>
              <a:ahLst/>
              <a:cxnLst/>
              <a:rect l="l" t="t" r="r" b="b"/>
              <a:pathLst>
                <a:path w="1257300" h="1257300" extrusionOk="0">
                  <a:moveTo>
                    <a:pt x="630564" y="1264941"/>
                  </a:moveTo>
                  <a:cubicBezTo>
                    <a:pt x="281949" y="1263989"/>
                    <a:pt x="-1896" y="979191"/>
                    <a:pt x="10" y="629624"/>
                  </a:cubicBezTo>
                  <a:cubicBezTo>
                    <a:pt x="962" y="281009"/>
                    <a:pt x="287664" y="-2836"/>
                    <a:pt x="636279" y="21"/>
                  </a:cubicBezTo>
                  <a:cubicBezTo>
                    <a:pt x="985847" y="2879"/>
                    <a:pt x="1265882" y="286724"/>
                    <a:pt x="1263977" y="637244"/>
                  </a:cubicBezTo>
                  <a:cubicBezTo>
                    <a:pt x="1263024" y="983954"/>
                    <a:pt x="977274" y="1265894"/>
                    <a:pt x="630564" y="12649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6" name="Google Shape;1686;p76"/>
            <p:cNvSpPr/>
            <p:nvPr/>
          </p:nvSpPr>
          <p:spPr>
            <a:xfrm>
              <a:off x="885395" y="4963436"/>
              <a:ext cx="164187" cy="309610"/>
            </a:xfrm>
            <a:custGeom>
              <a:avLst/>
              <a:gdLst/>
              <a:ahLst/>
              <a:cxnLst/>
              <a:rect l="l" t="t" r="r" b="b"/>
              <a:pathLst>
                <a:path w="333375" h="628650" extrusionOk="0">
                  <a:moveTo>
                    <a:pt x="195686" y="1452"/>
                  </a:moveTo>
                  <a:cubicBezTo>
                    <a:pt x="250931" y="17645"/>
                    <a:pt x="286173" y="54792"/>
                    <a:pt x="309986" y="104322"/>
                  </a:cubicBezTo>
                  <a:cubicBezTo>
                    <a:pt x="333798" y="118610"/>
                    <a:pt x="337608" y="141470"/>
                    <a:pt x="337608" y="166235"/>
                  </a:cubicBezTo>
                  <a:cubicBezTo>
                    <a:pt x="339513" y="265295"/>
                    <a:pt x="338561" y="365307"/>
                    <a:pt x="337608" y="464367"/>
                  </a:cubicBezTo>
                  <a:cubicBezTo>
                    <a:pt x="337608" y="493895"/>
                    <a:pt x="330941" y="520565"/>
                    <a:pt x="302366" y="537710"/>
                  </a:cubicBezTo>
                  <a:cubicBezTo>
                    <a:pt x="252836" y="612957"/>
                    <a:pt x="199496" y="640580"/>
                    <a:pt x="129963" y="626292"/>
                  </a:cubicBezTo>
                  <a:cubicBezTo>
                    <a:pt x="59478" y="612005"/>
                    <a:pt x="14711" y="559617"/>
                    <a:pt x="423" y="475797"/>
                  </a:cubicBezTo>
                  <a:cubicBezTo>
                    <a:pt x="423" y="374832"/>
                    <a:pt x="-529" y="273867"/>
                    <a:pt x="423" y="172902"/>
                  </a:cubicBezTo>
                  <a:cubicBezTo>
                    <a:pt x="3281" y="56697"/>
                    <a:pt x="81386" y="-10930"/>
                    <a:pt x="195686" y="1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7" name="Google Shape;1687;p76"/>
            <p:cNvSpPr/>
            <p:nvPr/>
          </p:nvSpPr>
          <p:spPr>
            <a:xfrm>
              <a:off x="4519980" y="5670476"/>
              <a:ext cx="164187" cy="295537"/>
            </a:xfrm>
            <a:custGeom>
              <a:avLst/>
              <a:gdLst/>
              <a:ahLst/>
              <a:cxnLst/>
              <a:rect l="l" t="t" r="r" b="b"/>
              <a:pathLst>
                <a:path w="333375" h="600075" extrusionOk="0">
                  <a:moveTo>
                    <a:pt x="292995" y="582239"/>
                  </a:moveTo>
                  <a:cubicBezTo>
                    <a:pt x="227272" y="587954"/>
                    <a:pt x="160597" y="593669"/>
                    <a:pt x="94875" y="601289"/>
                  </a:cubicBezTo>
                  <a:cubicBezTo>
                    <a:pt x="65347" y="605099"/>
                    <a:pt x="56775" y="595574"/>
                    <a:pt x="53917" y="566999"/>
                  </a:cubicBezTo>
                  <a:cubicBezTo>
                    <a:pt x="37725" y="397454"/>
                    <a:pt x="19627" y="226956"/>
                    <a:pt x="577" y="57411"/>
                  </a:cubicBezTo>
                  <a:cubicBezTo>
                    <a:pt x="-2280" y="32646"/>
                    <a:pt x="5340" y="27884"/>
                    <a:pt x="26295" y="25979"/>
                  </a:cubicBezTo>
                  <a:cubicBezTo>
                    <a:pt x="95827" y="18359"/>
                    <a:pt x="164408" y="9786"/>
                    <a:pt x="232988" y="1214"/>
                  </a:cubicBezTo>
                  <a:cubicBezTo>
                    <a:pt x="270135" y="-4501"/>
                    <a:pt x="281565" y="9786"/>
                    <a:pt x="285375" y="47886"/>
                  </a:cubicBezTo>
                  <a:cubicBezTo>
                    <a:pt x="300615" y="211716"/>
                    <a:pt x="317760" y="374594"/>
                    <a:pt x="338715" y="537471"/>
                  </a:cubicBezTo>
                  <a:cubicBezTo>
                    <a:pt x="345383" y="581286"/>
                    <a:pt x="316808" y="575571"/>
                    <a:pt x="292995" y="582239"/>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8" name="Google Shape;1688;p76"/>
            <p:cNvSpPr/>
            <p:nvPr/>
          </p:nvSpPr>
          <p:spPr>
            <a:xfrm>
              <a:off x="1034974" y="4686200"/>
              <a:ext cx="548854" cy="539472"/>
            </a:xfrm>
            <a:custGeom>
              <a:avLst/>
              <a:gdLst/>
              <a:ahLst/>
              <a:cxnLst/>
              <a:rect l="l" t="t" r="r" b="b"/>
              <a:pathLst>
                <a:path w="1114425" h="1095375" extrusionOk="0">
                  <a:moveTo>
                    <a:pt x="0" y="1099894"/>
                  </a:moveTo>
                  <a:cubicBezTo>
                    <a:pt x="13335" y="1065604"/>
                    <a:pt x="18097" y="1029409"/>
                    <a:pt x="16192" y="993214"/>
                  </a:cubicBezTo>
                  <a:cubicBezTo>
                    <a:pt x="11430" y="884629"/>
                    <a:pt x="26670" y="775092"/>
                    <a:pt x="6667" y="667459"/>
                  </a:cubicBezTo>
                  <a:cubicBezTo>
                    <a:pt x="95250" y="490294"/>
                    <a:pt x="191453" y="316939"/>
                    <a:pt x="269558" y="135012"/>
                  </a:cubicBezTo>
                  <a:cubicBezTo>
                    <a:pt x="313372" y="34047"/>
                    <a:pt x="365760" y="-5958"/>
                    <a:pt x="479108" y="709"/>
                  </a:cubicBezTo>
                  <a:cubicBezTo>
                    <a:pt x="676275" y="12139"/>
                    <a:pt x="875347" y="5472"/>
                    <a:pt x="1073468" y="2614"/>
                  </a:cubicBezTo>
                  <a:cubicBezTo>
                    <a:pt x="1113473" y="2614"/>
                    <a:pt x="1123950" y="14997"/>
                    <a:pt x="1122998" y="54049"/>
                  </a:cubicBezTo>
                  <a:cubicBezTo>
                    <a:pt x="1122045" y="385519"/>
                    <a:pt x="1121093" y="716989"/>
                    <a:pt x="1122998" y="1048459"/>
                  </a:cubicBezTo>
                  <a:cubicBezTo>
                    <a:pt x="1122998" y="1090369"/>
                    <a:pt x="1112520" y="1101799"/>
                    <a:pt x="1069658" y="1101799"/>
                  </a:cubicBezTo>
                  <a:cubicBezTo>
                    <a:pt x="713422" y="1099894"/>
                    <a:pt x="357188" y="1100847"/>
                    <a:pt x="0" y="1099894"/>
                  </a:cubicBezTo>
                  <a:close/>
                </a:path>
              </a:pathLst>
            </a:custGeom>
            <a:solidFill>
              <a:srgbClr val="D8E5E9"/>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89" name="Google Shape;1689;p76"/>
            <p:cNvSpPr/>
            <p:nvPr/>
          </p:nvSpPr>
          <p:spPr>
            <a:xfrm>
              <a:off x="1943677" y="4837766"/>
              <a:ext cx="492339" cy="509327"/>
            </a:xfrm>
            <a:custGeom>
              <a:avLst/>
              <a:gdLst/>
              <a:ahLst/>
              <a:cxnLst/>
              <a:rect l="l" t="t" r="r" b="b"/>
              <a:pathLst>
                <a:path w="492339" h="509327" extrusionOk="0">
                  <a:moveTo>
                    <a:pt x="248205" y="384730"/>
                  </a:moveTo>
                  <a:cubicBezTo>
                    <a:pt x="245857" y="387079"/>
                    <a:pt x="243039" y="389427"/>
                    <a:pt x="240221" y="391776"/>
                  </a:cubicBezTo>
                  <a:cubicBezTo>
                    <a:pt x="237402" y="417610"/>
                    <a:pt x="235053" y="443445"/>
                    <a:pt x="246326" y="468340"/>
                  </a:cubicBezTo>
                  <a:cubicBezTo>
                    <a:pt x="251023" y="443445"/>
                    <a:pt x="252902" y="418550"/>
                    <a:pt x="254312" y="394125"/>
                  </a:cubicBezTo>
                  <a:cubicBezTo>
                    <a:pt x="254312" y="389897"/>
                    <a:pt x="255720" y="384730"/>
                    <a:pt x="248205" y="384730"/>
                  </a:cubicBezTo>
                  <a:close/>
                  <a:moveTo>
                    <a:pt x="250086" y="282330"/>
                  </a:moveTo>
                  <a:lnTo>
                    <a:pt x="250085" y="282332"/>
                  </a:lnTo>
                  <a:lnTo>
                    <a:pt x="250085" y="282331"/>
                  </a:lnTo>
                  <a:close/>
                  <a:moveTo>
                    <a:pt x="241924" y="43129"/>
                  </a:moveTo>
                  <a:cubicBezTo>
                    <a:pt x="236815" y="44421"/>
                    <a:pt x="232471" y="48179"/>
                    <a:pt x="231296" y="54050"/>
                  </a:cubicBezTo>
                  <a:cubicBezTo>
                    <a:pt x="229887" y="62035"/>
                    <a:pt x="228008" y="73309"/>
                    <a:pt x="232236" y="78945"/>
                  </a:cubicBezTo>
                  <a:cubicBezTo>
                    <a:pt x="240221" y="91158"/>
                    <a:pt x="225190" y="85521"/>
                    <a:pt x="225190" y="90218"/>
                  </a:cubicBezTo>
                  <a:lnTo>
                    <a:pt x="203987" y="108757"/>
                  </a:lnTo>
                  <a:cubicBezTo>
                    <a:pt x="189785" y="131964"/>
                    <a:pt x="196655" y="166664"/>
                    <a:pt x="225191" y="190267"/>
                  </a:cubicBezTo>
                  <a:cubicBezTo>
                    <a:pt x="227539" y="175237"/>
                    <a:pt x="226599" y="162085"/>
                    <a:pt x="219554" y="149403"/>
                  </a:cubicBezTo>
                  <a:cubicBezTo>
                    <a:pt x="208750" y="130144"/>
                    <a:pt x="215326" y="120280"/>
                    <a:pt x="236464" y="118871"/>
                  </a:cubicBezTo>
                  <a:lnTo>
                    <a:pt x="245367" y="113716"/>
                  </a:lnTo>
                  <a:lnTo>
                    <a:pt x="235993" y="119340"/>
                  </a:lnTo>
                  <a:cubicBezTo>
                    <a:pt x="226599" y="157387"/>
                    <a:pt x="231296" y="196373"/>
                    <a:pt x="232705" y="234890"/>
                  </a:cubicBezTo>
                  <a:cubicBezTo>
                    <a:pt x="233175" y="250860"/>
                    <a:pt x="233645" y="261194"/>
                    <a:pt x="220492" y="272467"/>
                  </a:cubicBezTo>
                  <a:cubicBezTo>
                    <a:pt x="210629" y="280922"/>
                    <a:pt x="213447" y="295483"/>
                    <a:pt x="222841" y="303468"/>
                  </a:cubicBezTo>
                  <a:cubicBezTo>
                    <a:pt x="232236" y="311454"/>
                    <a:pt x="232705" y="295953"/>
                    <a:pt x="238812" y="293605"/>
                  </a:cubicBezTo>
                  <a:lnTo>
                    <a:pt x="239189" y="293551"/>
                  </a:lnTo>
                  <a:lnTo>
                    <a:pt x="236463" y="305817"/>
                  </a:lnTo>
                  <a:cubicBezTo>
                    <a:pt x="232236" y="332121"/>
                    <a:pt x="245857" y="360304"/>
                    <a:pt x="223781" y="384260"/>
                  </a:cubicBezTo>
                  <a:cubicBezTo>
                    <a:pt x="218144" y="390367"/>
                    <a:pt x="222841" y="401170"/>
                    <a:pt x="229887" y="409625"/>
                  </a:cubicBezTo>
                  <a:cubicBezTo>
                    <a:pt x="234114" y="402109"/>
                    <a:pt x="237402" y="396473"/>
                    <a:pt x="240691" y="390836"/>
                  </a:cubicBezTo>
                  <a:cubicBezTo>
                    <a:pt x="244918" y="390836"/>
                    <a:pt x="248676" y="389427"/>
                    <a:pt x="248676" y="383790"/>
                  </a:cubicBezTo>
                  <a:cubicBezTo>
                    <a:pt x="249616" y="375805"/>
                    <a:pt x="257131" y="373456"/>
                    <a:pt x="261828" y="368289"/>
                  </a:cubicBezTo>
                  <a:cubicBezTo>
                    <a:pt x="276389" y="351849"/>
                    <a:pt x="277799" y="336818"/>
                    <a:pt x="265116" y="316621"/>
                  </a:cubicBezTo>
                  <a:cubicBezTo>
                    <a:pt x="258540" y="325545"/>
                    <a:pt x="261828" y="338228"/>
                    <a:pt x="254313" y="343864"/>
                  </a:cubicBezTo>
                  <a:cubicBezTo>
                    <a:pt x="252904" y="329068"/>
                    <a:pt x="259421" y="313215"/>
                    <a:pt x="256822" y="297494"/>
                  </a:cubicBezTo>
                  <a:lnTo>
                    <a:pt x="250578" y="281920"/>
                  </a:lnTo>
                  <a:lnTo>
                    <a:pt x="269813" y="265891"/>
                  </a:lnTo>
                  <a:cubicBezTo>
                    <a:pt x="293768" y="244284"/>
                    <a:pt x="292829" y="216571"/>
                    <a:pt x="266995" y="193555"/>
                  </a:cubicBezTo>
                  <a:cubicBezTo>
                    <a:pt x="263706" y="206707"/>
                    <a:pt x="268873" y="221738"/>
                    <a:pt x="259479" y="230193"/>
                  </a:cubicBezTo>
                  <a:cubicBezTo>
                    <a:pt x="259479" y="194964"/>
                    <a:pt x="259009" y="158327"/>
                    <a:pt x="259949" y="121689"/>
                  </a:cubicBezTo>
                  <a:cubicBezTo>
                    <a:pt x="260184" y="114408"/>
                    <a:pt x="258187" y="112295"/>
                    <a:pt x="255310" y="112060"/>
                  </a:cubicBezTo>
                  <a:lnTo>
                    <a:pt x="245388" y="113704"/>
                  </a:lnTo>
                  <a:lnTo>
                    <a:pt x="252141" y="105426"/>
                  </a:lnTo>
                  <a:cubicBezTo>
                    <a:pt x="253726" y="102549"/>
                    <a:pt x="253609" y="99378"/>
                    <a:pt x="248677" y="95385"/>
                  </a:cubicBezTo>
                  <a:lnTo>
                    <a:pt x="248676" y="95385"/>
                  </a:lnTo>
                  <a:lnTo>
                    <a:pt x="261886" y="72075"/>
                  </a:lnTo>
                  <a:cubicBezTo>
                    <a:pt x="263589" y="62153"/>
                    <a:pt x="262298" y="51936"/>
                    <a:pt x="257131" y="47004"/>
                  </a:cubicBezTo>
                  <a:cubicBezTo>
                    <a:pt x="252903" y="43012"/>
                    <a:pt x="247032" y="41837"/>
                    <a:pt x="241924" y="43129"/>
                  </a:cubicBezTo>
                  <a:close/>
                  <a:moveTo>
                    <a:pt x="217029" y="92"/>
                  </a:moveTo>
                  <a:cubicBezTo>
                    <a:pt x="228126" y="503"/>
                    <a:pt x="240221" y="2147"/>
                    <a:pt x="250555" y="1912"/>
                  </a:cubicBezTo>
                  <a:cubicBezTo>
                    <a:pt x="259949" y="1912"/>
                    <a:pt x="269344" y="2852"/>
                    <a:pt x="278738" y="1442"/>
                  </a:cubicBezTo>
                  <a:cubicBezTo>
                    <a:pt x="297527" y="-907"/>
                    <a:pt x="304573" y="4260"/>
                    <a:pt x="303633" y="24928"/>
                  </a:cubicBezTo>
                  <a:cubicBezTo>
                    <a:pt x="301754" y="65324"/>
                    <a:pt x="303163" y="106189"/>
                    <a:pt x="303163" y="151282"/>
                  </a:cubicBezTo>
                  <a:cubicBezTo>
                    <a:pt x="335104" y="132963"/>
                    <a:pt x="364696" y="116523"/>
                    <a:pt x="393819" y="99613"/>
                  </a:cubicBezTo>
                  <a:cubicBezTo>
                    <a:pt x="436093" y="75188"/>
                    <a:pt x="436563" y="74718"/>
                    <a:pt x="460988" y="117932"/>
                  </a:cubicBezTo>
                  <a:cubicBezTo>
                    <a:pt x="472261" y="138130"/>
                    <a:pt x="496686" y="159267"/>
                    <a:pt x="490580" y="178055"/>
                  </a:cubicBezTo>
                  <a:cubicBezTo>
                    <a:pt x="484944" y="194496"/>
                    <a:pt x="454882" y="202950"/>
                    <a:pt x="435623" y="214693"/>
                  </a:cubicBezTo>
                  <a:cubicBezTo>
                    <a:pt x="413547" y="227845"/>
                    <a:pt x="391940" y="240997"/>
                    <a:pt x="367045" y="255559"/>
                  </a:cubicBezTo>
                  <a:cubicBezTo>
                    <a:pt x="406031" y="277635"/>
                    <a:pt x="441730" y="299242"/>
                    <a:pt x="478837" y="318970"/>
                  </a:cubicBezTo>
                  <a:cubicBezTo>
                    <a:pt x="492459" y="326485"/>
                    <a:pt x="496686" y="332122"/>
                    <a:pt x="487292" y="346683"/>
                  </a:cubicBezTo>
                  <a:cubicBezTo>
                    <a:pt x="473201" y="367351"/>
                    <a:pt x="460518" y="388958"/>
                    <a:pt x="449715" y="411504"/>
                  </a:cubicBezTo>
                  <a:cubicBezTo>
                    <a:pt x="441260" y="429353"/>
                    <a:pt x="433744" y="433581"/>
                    <a:pt x="415426" y="421368"/>
                  </a:cubicBezTo>
                  <a:cubicBezTo>
                    <a:pt x="381606" y="398822"/>
                    <a:pt x="345908" y="380033"/>
                    <a:pt x="307391" y="357017"/>
                  </a:cubicBezTo>
                  <a:cubicBezTo>
                    <a:pt x="307391" y="403049"/>
                    <a:pt x="306451" y="445324"/>
                    <a:pt x="307860" y="487598"/>
                  </a:cubicBezTo>
                  <a:cubicBezTo>
                    <a:pt x="308330" y="505917"/>
                    <a:pt x="302694" y="510145"/>
                    <a:pt x="285784" y="509205"/>
                  </a:cubicBezTo>
                  <a:cubicBezTo>
                    <a:pt x="259949" y="507796"/>
                    <a:pt x="234115" y="507796"/>
                    <a:pt x="208280" y="509205"/>
                  </a:cubicBezTo>
                  <a:cubicBezTo>
                    <a:pt x="190901" y="510145"/>
                    <a:pt x="185265" y="505917"/>
                    <a:pt x="185734" y="487598"/>
                  </a:cubicBezTo>
                  <a:cubicBezTo>
                    <a:pt x="186674" y="445324"/>
                    <a:pt x="185734" y="403049"/>
                    <a:pt x="185734" y="357017"/>
                  </a:cubicBezTo>
                  <a:cubicBezTo>
                    <a:pt x="146278" y="380033"/>
                    <a:pt x="110110" y="399761"/>
                    <a:pt x="75351" y="422307"/>
                  </a:cubicBezTo>
                  <a:cubicBezTo>
                    <a:pt x="58441" y="433111"/>
                    <a:pt x="51865" y="428414"/>
                    <a:pt x="43880" y="413383"/>
                  </a:cubicBezTo>
                  <a:cubicBezTo>
                    <a:pt x="32137" y="391306"/>
                    <a:pt x="19454" y="369699"/>
                    <a:pt x="6302" y="348562"/>
                  </a:cubicBezTo>
                  <a:cubicBezTo>
                    <a:pt x="-2622" y="334940"/>
                    <a:pt x="-3562" y="327895"/>
                    <a:pt x="13348" y="318970"/>
                  </a:cubicBezTo>
                  <a:cubicBezTo>
                    <a:pt x="49986" y="300181"/>
                    <a:pt x="85685" y="278574"/>
                    <a:pt x="125141" y="256028"/>
                  </a:cubicBezTo>
                  <a:cubicBezTo>
                    <a:pt x="91321" y="235831"/>
                    <a:pt x="59850" y="217042"/>
                    <a:pt x="27909" y="198253"/>
                  </a:cubicBezTo>
                  <a:cubicBezTo>
                    <a:pt x="-4031" y="178995"/>
                    <a:pt x="-4031" y="178995"/>
                    <a:pt x="14757" y="146585"/>
                  </a:cubicBezTo>
                  <a:cubicBezTo>
                    <a:pt x="25561" y="127796"/>
                    <a:pt x="37304" y="109007"/>
                    <a:pt x="47637" y="89749"/>
                  </a:cubicBezTo>
                  <a:cubicBezTo>
                    <a:pt x="53744" y="78006"/>
                    <a:pt x="58911" y="76597"/>
                    <a:pt x="70654" y="83643"/>
                  </a:cubicBezTo>
                  <a:cubicBezTo>
                    <a:pt x="107292" y="106189"/>
                    <a:pt x="144399" y="127326"/>
                    <a:pt x="185265" y="151282"/>
                  </a:cubicBezTo>
                  <a:cubicBezTo>
                    <a:pt x="185265" y="120281"/>
                    <a:pt x="184795" y="93506"/>
                    <a:pt x="185265" y="66263"/>
                  </a:cubicBezTo>
                  <a:cubicBezTo>
                    <a:pt x="185734" y="45595"/>
                    <a:pt x="175870" y="16943"/>
                    <a:pt x="189492" y="5670"/>
                  </a:cubicBezTo>
                  <a:cubicBezTo>
                    <a:pt x="195833" y="503"/>
                    <a:pt x="205932" y="-319"/>
                    <a:pt x="217029" y="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0" name="Google Shape;1690;p76"/>
            <p:cNvSpPr/>
            <p:nvPr/>
          </p:nvSpPr>
          <p:spPr>
            <a:xfrm>
              <a:off x="2582686" y="4872087"/>
              <a:ext cx="1804098" cy="224654"/>
            </a:xfrm>
            <a:custGeom>
              <a:avLst/>
              <a:gdLst/>
              <a:ahLst/>
              <a:cxnLst/>
              <a:rect l="l" t="t" r="r" b="b"/>
              <a:pathLst>
                <a:path w="1804098" h="224654" extrusionOk="0">
                  <a:moveTo>
                    <a:pt x="555205" y="123534"/>
                  </a:moveTo>
                  <a:cubicBezTo>
                    <a:pt x="542053" y="123534"/>
                    <a:pt x="530779" y="150778"/>
                    <a:pt x="531249" y="176612"/>
                  </a:cubicBezTo>
                  <a:cubicBezTo>
                    <a:pt x="531249" y="190703"/>
                    <a:pt x="541114" y="185067"/>
                    <a:pt x="546750" y="186476"/>
                  </a:cubicBezTo>
                  <a:cubicBezTo>
                    <a:pt x="576342" y="186006"/>
                    <a:pt x="595600" y="172385"/>
                    <a:pt x="596070" y="152657"/>
                  </a:cubicBezTo>
                  <a:cubicBezTo>
                    <a:pt x="596070" y="134337"/>
                    <a:pt x="580569" y="123534"/>
                    <a:pt x="555205" y="123534"/>
                  </a:cubicBezTo>
                  <a:close/>
                  <a:moveTo>
                    <a:pt x="126353" y="42745"/>
                  </a:moveTo>
                  <a:cubicBezTo>
                    <a:pt x="113201" y="73747"/>
                    <a:pt x="101459" y="100051"/>
                    <a:pt x="88776" y="128704"/>
                  </a:cubicBezTo>
                  <a:cubicBezTo>
                    <a:pt x="135277" y="130113"/>
                    <a:pt x="135277" y="130113"/>
                    <a:pt x="131050" y="87369"/>
                  </a:cubicBezTo>
                  <a:cubicBezTo>
                    <a:pt x="130111" y="73747"/>
                    <a:pt x="128232" y="60594"/>
                    <a:pt x="126353" y="42745"/>
                  </a:cubicBezTo>
                  <a:close/>
                  <a:moveTo>
                    <a:pt x="1148454" y="40395"/>
                  </a:moveTo>
                  <a:cubicBezTo>
                    <a:pt x="1133893" y="73745"/>
                    <a:pt x="1122151" y="100050"/>
                    <a:pt x="1109468" y="129172"/>
                  </a:cubicBezTo>
                  <a:cubicBezTo>
                    <a:pt x="1123559" y="129172"/>
                    <a:pt x="1134833" y="128702"/>
                    <a:pt x="1146106" y="129172"/>
                  </a:cubicBezTo>
                  <a:cubicBezTo>
                    <a:pt x="1154091" y="129641"/>
                    <a:pt x="1156439" y="125884"/>
                    <a:pt x="1155500" y="117899"/>
                  </a:cubicBezTo>
                  <a:cubicBezTo>
                    <a:pt x="1153151" y="94413"/>
                    <a:pt x="1151272" y="70927"/>
                    <a:pt x="1148454" y="40395"/>
                  </a:cubicBezTo>
                  <a:close/>
                  <a:moveTo>
                    <a:pt x="581977" y="38516"/>
                  </a:moveTo>
                  <a:cubicBezTo>
                    <a:pt x="558022" y="37107"/>
                    <a:pt x="552385" y="46032"/>
                    <a:pt x="550037" y="79382"/>
                  </a:cubicBezTo>
                  <a:cubicBezTo>
                    <a:pt x="549567" y="90185"/>
                    <a:pt x="554734" y="89715"/>
                    <a:pt x="562249" y="90185"/>
                  </a:cubicBezTo>
                  <a:cubicBezTo>
                    <a:pt x="587145" y="90655"/>
                    <a:pt x="606403" y="79382"/>
                    <a:pt x="606403" y="62002"/>
                  </a:cubicBezTo>
                  <a:cubicBezTo>
                    <a:pt x="606403" y="43213"/>
                    <a:pt x="592781" y="39925"/>
                    <a:pt x="581977" y="38516"/>
                  </a:cubicBezTo>
                  <a:close/>
                  <a:moveTo>
                    <a:pt x="920644" y="4697"/>
                  </a:moveTo>
                  <a:cubicBezTo>
                    <a:pt x="932857" y="3757"/>
                    <a:pt x="946009" y="3757"/>
                    <a:pt x="957752" y="6576"/>
                  </a:cubicBezTo>
                  <a:cubicBezTo>
                    <a:pt x="962919" y="7985"/>
                    <a:pt x="959161" y="17849"/>
                    <a:pt x="957752" y="23486"/>
                  </a:cubicBezTo>
                  <a:cubicBezTo>
                    <a:pt x="949296" y="68109"/>
                    <a:pt x="941781" y="112262"/>
                    <a:pt x="931917" y="156415"/>
                  </a:cubicBezTo>
                  <a:cubicBezTo>
                    <a:pt x="927220" y="176613"/>
                    <a:pt x="931917" y="183189"/>
                    <a:pt x="952585" y="180370"/>
                  </a:cubicBezTo>
                  <a:cubicBezTo>
                    <a:pt x="962449" y="178962"/>
                    <a:pt x="972782" y="179901"/>
                    <a:pt x="983116" y="179901"/>
                  </a:cubicBezTo>
                  <a:cubicBezTo>
                    <a:pt x="1013178" y="179901"/>
                    <a:pt x="1012239" y="179901"/>
                    <a:pt x="1007072" y="208084"/>
                  </a:cubicBezTo>
                  <a:cubicBezTo>
                    <a:pt x="1004724" y="219826"/>
                    <a:pt x="999557" y="221236"/>
                    <a:pt x="989692" y="220766"/>
                  </a:cubicBezTo>
                  <a:cubicBezTo>
                    <a:pt x="971843" y="220296"/>
                    <a:pt x="954933" y="220766"/>
                    <a:pt x="937554" y="220766"/>
                  </a:cubicBezTo>
                  <a:cubicBezTo>
                    <a:pt x="929099" y="220766"/>
                    <a:pt x="920174" y="220766"/>
                    <a:pt x="911719" y="220766"/>
                  </a:cubicBezTo>
                  <a:cubicBezTo>
                    <a:pt x="873202" y="220766"/>
                    <a:pt x="873202" y="220766"/>
                    <a:pt x="880248" y="184128"/>
                  </a:cubicBezTo>
                  <a:cubicBezTo>
                    <a:pt x="890582" y="129641"/>
                    <a:pt x="901386" y="75624"/>
                    <a:pt x="911719" y="21137"/>
                  </a:cubicBezTo>
                  <a:cubicBezTo>
                    <a:pt x="913128" y="14561"/>
                    <a:pt x="911250" y="5167"/>
                    <a:pt x="920644" y="4697"/>
                  </a:cubicBezTo>
                  <a:close/>
                  <a:moveTo>
                    <a:pt x="433556" y="4191"/>
                  </a:moveTo>
                  <a:cubicBezTo>
                    <a:pt x="442532" y="4052"/>
                    <a:pt x="453981" y="4933"/>
                    <a:pt x="469247" y="6107"/>
                  </a:cubicBezTo>
                  <a:cubicBezTo>
                    <a:pt x="463140" y="53548"/>
                    <a:pt x="456565" y="101459"/>
                    <a:pt x="450458" y="148901"/>
                  </a:cubicBezTo>
                  <a:cubicBezTo>
                    <a:pt x="448110" y="167689"/>
                    <a:pt x="445761" y="186008"/>
                    <a:pt x="442943" y="204796"/>
                  </a:cubicBezTo>
                  <a:cubicBezTo>
                    <a:pt x="442003" y="211372"/>
                    <a:pt x="444821" y="220767"/>
                    <a:pt x="434488" y="221237"/>
                  </a:cubicBezTo>
                  <a:cubicBezTo>
                    <a:pt x="422275" y="221706"/>
                    <a:pt x="409593" y="221706"/>
                    <a:pt x="397380" y="219358"/>
                  </a:cubicBezTo>
                  <a:cubicBezTo>
                    <a:pt x="393622" y="218418"/>
                    <a:pt x="396910" y="209494"/>
                    <a:pt x="397850" y="204327"/>
                  </a:cubicBezTo>
                  <a:cubicBezTo>
                    <a:pt x="404896" y="156416"/>
                    <a:pt x="412411" y="108975"/>
                    <a:pt x="420396" y="54958"/>
                  </a:cubicBezTo>
                  <a:cubicBezTo>
                    <a:pt x="394562" y="107566"/>
                    <a:pt x="370136" y="154067"/>
                    <a:pt x="348999" y="201978"/>
                  </a:cubicBezTo>
                  <a:cubicBezTo>
                    <a:pt x="340544" y="221237"/>
                    <a:pt x="326922" y="218418"/>
                    <a:pt x="312831" y="217948"/>
                  </a:cubicBezTo>
                  <a:cubicBezTo>
                    <a:pt x="296391" y="217009"/>
                    <a:pt x="302967" y="202918"/>
                    <a:pt x="302028" y="194463"/>
                  </a:cubicBezTo>
                  <a:cubicBezTo>
                    <a:pt x="297331" y="148431"/>
                    <a:pt x="294042" y="102868"/>
                    <a:pt x="290285" y="52139"/>
                  </a:cubicBezTo>
                  <a:cubicBezTo>
                    <a:pt x="279012" y="99580"/>
                    <a:pt x="269148" y="141855"/>
                    <a:pt x="259753" y="184599"/>
                  </a:cubicBezTo>
                  <a:cubicBezTo>
                    <a:pt x="250829" y="222176"/>
                    <a:pt x="251298" y="222176"/>
                    <a:pt x="209024" y="219827"/>
                  </a:cubicBezTo>
                  <a:cubicBezTo>
                    <a:pt x="221236" y="171916"/>
                    <a:pt x="232979" y="124945"/>
                    <a:pt x="244722" y="77973"/>
                  </a:cubicBezTo>
                  <a:cubicBezTo>
                    <a:pt x="248950" y="61534"/>
                    <a:pt x="254587" y="45093"/>
                    <a:pt x="256935" y="28184"/>
                  </a:cubicBezTo>
                  <a:cubicBezTo>
                    <a:pt x="259284" y="8455"/>
                    <a:pt x="268208" y="3288"/>
                    <a:pt x="287467" y="4228"/>
                  </a:cubicBezTo>
                  <a:cubicBezTo>
                    <a:pt x="324574" y="6107"/>
                    <a:pt x="325514" y="4698"/>
                    <a:pt x="328332" y="41806"/>
                  </a:cubicBezTo>
                  <a:cubicBezTo>
                    <a:pt x="331620" y="77504"/>
                    <a:pt x="333499" y="113672"/>
                    <a:pt x="336317" y="154067"/>
                  </a:cubicBezTo>
                  <a:cubicBezTo>
                    <a:pt x="348060" y="127763"/>
                    <a:pt x="357924" y="105217"/>
                    <a:pt x="368727" y="82201"/>
                  </a:cubicBezTo>
                  <a:cubicBezTo>
                    <a:pt x="373425" y="72337"/>
                    <a:pt x="378122" y="62473"/>
                    <a:pt x="383288" y="52609"/>
                  </a:cubicBezTo>
                  <a:cubicBezTo>
                    <a:pt x="401960" y="14210"/>
                    <a:pt x="406628" y="4610"/>
                    <a:pt x="433556" y="4191"/>
                  </a:cubicBezTo>
                  <a:close/>
                  <a:moveTo>
                    <a:pt x="1798834" y="3582"/>
                  </a:moveTo>
                  <a:cubicBezTo>
                    <a:pt x="1802533" y="3876"/>
                    <a:pt x="1805117" y="5873"/>
                    <a:pt x="1803708" y="12683"/>
                  </a:cubicBezTo>
                  <a:cubicBezTo>
                    <a:pt x="1801359" y="23956"/>
                    <a:pt x="1808875" y="43684"/>
                    <a:pt x="1785859" y="43684"/>
                  </a:cubicBezTo>
                  <a:cubicBezTo>
                    <a:pt x="1768479" y="43684"/>
                    <a:pt x="1751570" y="44624"/>
                    <a:pt x="1734190" y="43684"/>
                  </a:cubicBezTo>
                  <a:cubicBezTo>
                    <a:pt x="1704598" y="41805"/>
                    <a:pt x="1713993" y="66231"/>
                    <a:pt x="1710705" y="79383"/>
                  </a:cubicBezTo>
                  <a:cubicBezTo>
                    <a:pt x="1706477" y="98641"/>
                    <a:pt x="1723857" y="87838"/>
                    <a:pt x="1730902" y="89716"/>
                  </a:cubicBezTo>
                  <a:cubicBezTo>
                    <a:pt x="1739827" y="91595"/>
                    <a:pt x="1749691" y="88777"/>
                    <a:pt x="1759085" y="90656"/>
                  </a:cubicBezTo>
                  <a:cubicBezTo>
                    <a:pt x="1767070" y="92065"/>
                    <a:pt x="1781162" y="82201"/>
                    <a:pt x="1783040" y="97702"/>
                  </a:cubicBezTo>
                  <a:cubicBezTo>
                    <a:pt x="1785859" y="121188"/>
                    <a:pt x="1777404" y="129172"/>
                    <a:pt x="1755797" y="129172"/>
                  </a:cubicBezTo>
                  <a:cubicBezTo>
                    <a:pt x="1743115" y="129172"/>
                    <a:pt x="1730433" y="130582"/>
                    <a:pt x="1718220" y="128703"/>
                  </a:cubicBezTo>
                  <a:cubicBezTo>
                    <a:pt x="1702719" y="126824"/>
                    <a:pt x="1698022" y="134340"/>
                    <a:pt x="1696143" y="147961"/>
                  </a:cubicBezTo>
                  <a:cubicBezTo>
                    <a:pt x="1690507" y="181781"/>
                    <a:pt x="1690037" y="181781"/>
                    <a:pt x="1725736" y="181781"/>
                  </a:cubicBezTo>
                  <a:cubicBezTo>
                    <a:pt x="1733721" y="181781"/>
                    <a:pt x="1741236" y="181781"/>
                    <a:pt x="1749221" y="181781"/>
                  </a:cubicBezTo>
                  <a:cubicBezTo>
                    <a:pt x="1778343" y="181781"/>
                    <a:pt x="1777404" y="181781"/>
                    <a:pt x="1772237" y="209024"/>
                  </a:cubicBezTo>
                  <a:cubicBezTo>
                    <a:pt x="1770358" y="219358"/>
                    <a:pt x="1766601" y="221707"/>
                    <a:pt x="1757206" y="221237"/>
                  </a:cubicBezTo>
                  <a:cubicBezTo>
                    <a:pt x="1738888" y="220297"/>
                    <a:pt x="1721038" y="220767"/>
                    <a:pt x="1703189" y="220767"/>
                  </a:cubicBezTo>
                  <a:cubicBezTo>
                    <a:pt x="1690037" y="220767"/>
                    <a:pt x="1676415" y="219358"/>
                    <a:pt x="1663263" y="221237"/>
                  </a:cubicBezTo>
                  <a:cubicBezTo>
                    <a:pt x="1641187" y="224055"/>
                    <a:pt x="1636020" y="217009"/>
                    <a:pt x="1640717" y="195403"/>
                  </a:cubicBezTo>
                  <a:cubicBezTo>
                    <a:pt x="1652930" y="139037"/>
                    <a:pt x="1663263" y="82201"/>
                    <a:pt x="1673128" y="25366"/>
                  </a:cubicBezTo>
                  <a:cubicBezTo>
                    <a:pt x="1675946" y="9865"/>
                    <a:pt x="1680643" y="2819"/>
                    <a:pt x="1698022" y="3758"/>
                  </a:cubicBezTo>
                  <a:cubicBezTo>
                    <a:pt x="1727614" y="5638"/>
                    <a:pt x="1757676" y="3758"/>
                    <a:pt x="1787268" y="4698"/>
                  </a:cubicBezTo>
                  <a:cubicBezTo>
                    <a:pt x="1790321" y="4698"/>
                    <a:pt x="1795135" y="3289"/>
                    <a:pt x="1798834" y="3582"/>
                  </a:cubicBezTo>
                  <a:close/>
                  <a:moveTo>
                    <a:pt x="113848" y="3582"/>
                  </a:moveTo>
                  <a:cubicBezTo>
                    <a:pt x="119074" y="3406"/>
                    <a:pt x="124710" y="4933"/>
                    <a:pt x="129642" y="4698"/>
                  </a:cubicBezTo>
                  <a:cubicBezTo>
                    <a:pt x="164871" y="3759"/>
                    <a:pt x="164871" y="4228"/>
                    <a:pt x="169098" y="38987"/>
                  </a:cubicBezTo>
                  <a:cubicBezTo>
                    <a:pt x="175674" y="93474"/>
                    <a:pt x="182251" y="147491"/>
                    <a:pt x="187887" y="201978"/>
                  </a:cubicBezTo>
                  <a:cubicBezTo>
                    <a:pt x="188827" y="209494"/>
                    <a:pt x="194933" y="224525"/>
                    <a:pt x="178023" y="220297"/>
                  </a:cubicBezTo>
                  <a:cubicBezTo>
                    <a:pt x="165341" y="217009"/>
                    <a:pt x="143734" y="235798"/>
                    <a:pt x="140445" y="205736"/>
                  </a:cubicBezTo>
                  <a:cubicBezTo>
                    <a:pt x="135748" y="163462"/>
                    <a:pt x="134809" y="164401"/>
                    <a:pt x="91595" y="163931"/>
                  </a:cubicBezTo>
                  <a:cubicBezTo>
                    <a:pt x="78913" y="163931"/>
                    <a:pt x="70458" y="166750"/>
                    <a:pt x="67169" y="179432"/>
                  </a:cubicBezTo>
                  <a:cubicBezTo>
                    <a:pt x="67169" y="180372"/>
                    <a:pt x="66700" y="180841"/>
                    <a:pt x="66231" y="181780"/>
                  </a:cubicBezTo>
                  <a:cubicBezTo>
                    <a:pt x="47911" y="221706"/>
                    <a:pt x="47911" y="221706"/>
                    <a:pt x="0" y="220297"/>
                  </a:cubicBezTo>
                  <a:cubicBezTo>
                    <a:pt x="34289" y="149840"/>
                    <a:pt x="67639" y="81262"/>
                    <a:pt x="100520" y="12683"/>
                  </a:cubicBezTo>
                  <a:cubicBezTo>
                    <a:pt x="103808" y="5637"/>
                    <a:pt x="108622" y="3758"/>
                    <a:pt x="113848" y="3582"/>
                  </a:cubicBezTo>
                  <a:close/>
                  <a:moveTo>
                    <a:pt x="1135597" y="3110"/>
                  </a:moveTo>
                  <a:cubicBezTo>
                    <a:pt x="1140705" y="2934"/>
                    <a:pt x="1146106" y="4461"/>
                    <a:pt x="1150804" y="4226"/>
                  </a:cubicBezTo>
                  <a:cubicBezTo>
                    <a:pt x="1186502" y="3287"/>
                    <a:pt x="1186032" y="3757"/>
                    <a:pt x="1189790" y="38985"/>
                  </a:cubicBezTo>
                  <a:cubicBezTo>
                    <a:pt x="1196366" y="99109"/>
                    <a:pt x="1203412" y="158763"/>
                    <a:pt x="1210927" y="219356"/>
                  </a:cubicBezTo>
                  <a:cubicBezTo>
                    <a:pt x="1206700" y="220295"/>
                    <a:pt x="1205290" y="220765"/>
                    <a:pt x="1203412" y="220765"/>
                  </a:cubicBezTo>
                  <a:cubicBezTo>
                    <a:pt x="1163955" y="221704"/>
                    <a:pt x="1163486" y="221704"/>
                    <a:pt x="1159728" y="182718"/>
                  </a:cubicBezTo>
                  <a:cubicBezTo>
                    <a:pt x="1158789" y="169566"/>
                    <a:pt x="1155501" y="162050"/>
                    <a:pt x="1140469" y="164399"/>
                  </a:cubicBezTo>
                  <a:cubicBezTo>
                    <a:pt x="1134363" y="165338"/>
                    <a:pt x="1127787" y="165338"/>
                    <a:pt x="1121681" y="164399"/>
                  </a:cubicBezTo>
                  <a:cubicBezTo>
                    <a:pt x="1101483" y="161111"/>
                    <a:pt x="1091619" y="169096"/>
                    <a:pt x="1084103" y="188354"/>
                  </a:cubicBezTo>
                  <a:cubicBezTo>
                    <a:pt x="1069542" y="225462"/>
                    <a:pt x="1068133" y="224992"/>
                    <a:pt x="1021631" y="218416"/>
                  </a:cubicBezTo>
                  <a:cubicBezTo>
                    <a:pt x="1055451" y="149368"/>
                    <a:pt x="1088800" y="80789"/>
                    <a:pt x="1122151" y="12211"/>
                  </a:cubicBezTo>
                  <a:cubicBezTo>
                    <a:pt x="1125674" y="5165"/>
                    <a:pt x="1130488" y="3286"/>
                    <a:pt x="1135597" y="3110"/>
                  </a:cubicBezTo>
                  <a:close/>
                  <a:moveTo>
                    <a:pt x="568122" y="2935"/>
                  </a:moveTo>
                  <a:cubicBezTo>
                    <a:pt x="581391" y="2465"/>
                    <a:pt x="594661" y="3053"/>
                    <a:pt x="607813" y="6106"/>
                  </a:cubicBezTo>
                  <a:cubicBezTo>
                    <a:pt x="629889" y="11272"/>
                    <a:pt x="649148" y="21606"/>
                    <a:pt x="653845" y="46971"/>
                  </a:cubicBezTo>
                  <a:cubicBezTo>
                    <a:pt x="657603" y="69047"/>
                    <a:pt x="646799" y="86897"/>
                    <a:pt x="621434" y="100988"/>
                  </a:cubicBezTo>
                  <a:cubicBezTo>
                    <a:pt x="618616" y="102397"/>
                    <a:pt x="615798" y="103806"/>
                    <a:pt x="613449" y="105685"/>
                  </a:cubicBezTo>
                  <a:cubicBezTo>
                    <a:pt x="659951" y="128701"/>
                    <a:pt x="650557" y="186006"/>
                    <a:pt x="611100" y="207144"/>
                  </a:cubicBezTo>
                  <a:cubicBezTo>
                    <a:pt x="571644" y="228281"/>
                    <a:pt x="528900" y="221705"/>
                    <a:pt x="487095" y="220296"/>
                  </a:cubicBezTo>
                  <a:cubicBezTo>
                    <a:pt x="477701" y="219826"/>
                    <a:pt x="479580" y="212310"/>
                    <a:pt x="480519" y="206204"/>
                  </a:cubicBezTo>
                  <a:cubicBezTo>
                    <a:pt x="492263" y="144202"/>
                    <a:pt x="504475" y="82200"/>
                    <a:pt x="516218" y="20197"/>
                  </a:cubicBezTo>
                  <a:cubicBezTo>
                    <a:pt x="517627" y="12682"/>
                    <a:pt x="519506" y="7045"/>
                    <a:pt x="528430" y="6106"/>
                  </a:cubicBezTo>
                  <a:cubicBezTo>
                    <a:pt x="541583" y="4931"/>
                    <a:pt x="554852" y="3405"/>
                    <a:pt x="568122" y="2935"/>
                  </a:cubicBezTo>
                  <a:close/>
                  <a:moveTo>
                    <a:pt x="1416780" y="2232"/>
                  </a:moveTo>
                  <a:cubicBezTo>
                    <a:pt x="1424061" y="2232"/>
                    <a:pt x="1432398" y="5403"/>
                    <a:pt x="1438739" y="5168"/>
                  </a:cubicBezTo>
                  <a:cubicBezTo>
                    <a:pt x="1455180" y="4698"/>
                    <a:pt x="1443906" y="18320"/>
                    <a:pt x="1442497" y="23957"/>
                  </a:cubicBezTo>
                  <a:cubicBezTo>
                    <a:pt x="1432163" y="84080"/>
                    <a:pt x="1420421" y="143734"/>
                    <a:pt x="1409617" y="203388"/>
                  </a:cubicBezTo>
                  <a:cubicBezTo>
                    <a:pt x="1407738" y="212782"/>
                    <a:pt x="1407738" y="223586"/>
                    <a:pt x="1393647" y="220297"/>
                  </a:cubicBezTo>
                  <a:cubicBezTo>
                    <a:pt x="1379555" y="217010"/>
                    <a:pt x="1360766" y="231571"/>
                    <a:pt x="1352781" y="206676"/>
                  </a:cubicBezTo>
                  <a:cubicBezTo>
                    <a:pt x="1337751" y="160174"/>
                    <a:pt x="1319901" y="114612"/>
                    <a:pt x="1305340" y="67170"/>
                  </a:cubicBezTo>
                  <a:cubicBezTo>
                    <a:pt x="1297355" y="112733"/>
                    <a:pt x="1288900" y="158295"/>
                    <a:pt x="1280915" y="203858"/>
                  </a:cubicBezTo>
                  <a:cubicBezTo>
                    <a:pt x="1279036" y="214661"/>
                    <a:pt x="1277157" y="221707"/>
                    <a:pt x="1262596" y="221237"/>
                  </a:cubicBezTo>
                  <a:cubicBezTo>
                    <a:pt x="1234413" y="220297"/>
                    <a:pt x="1234413" y="221707"/>
                    <a:pt x="1240050" y="192585"/>
                  </a:cubicBezTo>
                  <a:cubicBezTo>
                    <a:pt x="1250853" y="135749"/>
                    <a:pt x="1262126" y="79383"/>
                    <a:pt x="1271990" y="22548"/>
                  </a:cubicBezTo>
                  <a:cubicBezTo>
                    <a:pt x="1274339" y="7986"/>
                    <a:pt x="1279506" y="5168"/>
                    <a:pt x="1293597" y="3289"/>
                  </a:cubicBezTo>
                  <a:cubicBezTo>
                    <a:pt x="1321780" y="1"/>
                    <a:pt x="1334932" y="9865"/>
                    <a:pt x="1342448" y="37109"/>
                  </a:cubicBezTo>
                  <a:cubicBezTo>
                    <a:pt x="1352781" y="75156"/>
                    <a:pt x="1366873" y="112263"/>
                    <a:pt x="1378616" y="150310"/>
                  </a:cubicBezTo>
                  <a:cubicBezTo>
                    <a:pt x="1382373" y="105217"/>
                    <a:pt x="1394116" y="62004"/>
                    <a:pt x="1401162" y="18320"/>
                  </a:cubicBezTo>
                  <a:cubicBezTo>
                    <a:pt x="1403276" y="5403"/>
                    <a:pt x="1409500" y="2232"/>
                    <a:pt x="1416780" y="2232"/>
                  </a:cubicBezTo>
                  <a:close/>
                  <a:moveTo>
                    <a:pt x="718548" y="2232"/>
                  </a:moveTo>
                  <a:cubicBezTo>
                    <a:pt x="726064" y="2702"/>
                    <a:pt x="734636" y="5403"/>
                    <a:pt x="741212" y="5168"/>
                  </a:cubicBezTo>
                  <a:cubicBezTo>
                    <a:pt x="754834" y="4698"/>
                    <a:pt x="746849" y="16911"/>
                    <a:pt x="745909" y="22548"/>
                  </a:cubicBezTo>
                  <a:cubicBezTo>
                    <a:pt x="738863" y="64822"/>
                    <a:pt x="727590" y="106626"/>
                    <a:pt x="723832" y="149371"/>
                  </a:cubicBezTo>
                  <a:cubicBezTo>
                    <a:pt x="722423" y="164871"/>
                    <a:pt x="726651" y="178023"/>
                    <a:pt x="742621" y="183190"/>
                  </a:cubicBezTo>
                  <a:cubicBezTo>
                    <a:pt x="758591" y="188357"/>
                    <a:pt x="773623" y="185069"/>
                    <a:pt x="785365" y="171917"/>
                  </a:cubicBezTo>
                  <a:cubicBezTo>
                    <a:pt x="797108" y="158295"/>
                    <a:pt x="800865" y="141385"/>
                    <a:pt x="803684" y="124476"/>
                  </a:cubicBezTo>
                  <a:cubicBezTo>
                    <a:pt x="810260" y="90187"/>
                    <a:pt x="816366" y="55428"/>
                    <a:pt x="823412" y="20669"/>
                  </a:cubicBezTo>
                  <a:cubicBezTo>
                    <a:pt x="824821" y="14093"/>
                    <a:pt x="823412" y="4698"/>
                    <a:pt x="832806" y="4229"/>
                  </a:cubicBezTo>
                  <a:cubicBezTo>
                    <a:pt x="845019" y="3759"/>
                    <a:pt x="857701" y="4698"/>
                    <a:pt x="869914" y="5638"/>
                  </a:cubicBezTo>
                  <a:cubicBezTo>
                    <a:pt x="870383" y="5638"/>
                    <a:pt x="870853" y="12683"/>
                    <a:pt x="870383" y="15972"/>
                  </a:cubicBezTo>
                  <a:cubicBezTo>
                    <a:pt x="860989" y="63413"/>
                    <a:pt x="855822" y="111793"/>
                    <a:pt x="841261" y="158295"/>
                  </a:cubicBezTo>
                  <a:cubicBezTo>
                    <a:pt x="826700" y="204797"/>
                    <a:pt x="793351" y="226404"/>
                    <a:pt x="745440" y="224525"/>
                  </a:cubicBezTo>
                  <a:cubicBezTo>
                    <a:pt x="700347" y="223116"/>
                    <a:pt x="676861" y="198221"/>
                    <a:pt x="677331" y="143264"/>
                  </a:cubicBezTo>
                  <a:cubicBezTo>
                    <a:pt x="684377" y="106157"/>
                    <a:pt x="690952" y="58715"/>
                    <a:pt x="702225" y="12683"/>
                  </a:cubicBezTo>
                  <a:cubicBezTo>
                    <a:pt x="704574" y="3524"/>
                    <a:pt x="711033" y="1762"/>
                    <a:pt x="718548" y="2232"/>
                  </a:cubicBezTo>
                  <a:close/>
                  <a:moveTo>
                    <a:pt x="1596564" y="0"/>
                  </a:moveTo>
                  <a:cubicBezTo>
                    <a:pt x="1600321" y="469"/>
                    <a:pt x="1608776" y="1879"/>
                    <a:pt x="1617231" y="2349"/>
                  </a:cubicBezTo>
                  <a:cubicBezTo>
                    <a:pt x="1639778" y="3288"/>
                    <a:pt x="1641656" y="13622"/>
                    <a:pt x="1633671" y="32410"/>
                  </a:cubicBezTo>
                  <a:cubicBezTo>
                    <a:pt x="1628974" y="42744"/>
                    <a:pt x="1626625" y="45562"/>
                    <a:pt x="1614413" y="43214"/>
                  </a:cubicBezTo>
                  <a:cubicBezTo>
                    <a:pt x="1565562" y="33820"/>
                    <a:pt x="1531743" y="50729"/>
                    <a:pt x="1516242" y="89716"/>
                  </a:cubicBezTo>
                  <a:cubicBezTo>
                    <a:pt x="1492757" y="150309"/>
                    <a:pt x="1525167" y="191644"/>
                    <a:pt x="1589048" y="182719"/>
                  </a:cubicBezTo>
                  <a:cubicBezTo>
                    <a:pt x="1597503" y="181310"/>
                    <a:pt x="1608776" y="171446"/>
                    <a:pt x="1610186" y="191174"/>
                  </a:cubicBezTo>
                  <a:cubicBezTo>
                    <a:pt x="1611125" y="204796"/>
                    <a:pt x="1615352" y="218418"/>
                    <a:pt x="1595154" y="220296"/>
                  </a:cubicBezTo>
                  <a:cubicBezTo>
                    <a:pt x="1586700" y="221236"/>
                    <a:pt x="1578245" y="223115"/>
                    <a:pt x="1569790" y="224054"/>
                  </a:cubicBezTo>
                  <a:cubicBezTo>
                    <a:pt x="1523288" y="228282"/>
                    <a:pt x="1485241" y="209963"/>
                    <a:pt x="1468331" y="176144"/>
                  </a:cubicBezTo>
                  <a:cubicBezTo>
                    <a:pt x="1449542" y="138096"/>
                    <a:pt x="1459407" y="78912"/>
                    <a:pt x="1489938" y="44623"/>
                  </a:cubicBezTo>
                  <a:cubicBezTo>
                    <a:pt x="1516712" y="14561"/>
                    <a:pt x="1551471" y="939"/>
                    <a:pt x="15965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1" name="Google Shape;1691;p76"/>
            <p:cNvSpPr/>
            <p:nvPr/>
          </p:nvSpPr>
          <p:spPr>
            <a:xfrm>
              <a:off x="3997472" y="4286353"/>
              <a:ext cx="187643" cy="187643"/>
            </a:xfrm>
            <a:custGeom>
              <a:avLst/>
              <a:gdLst/>
              <a:ahLst/>
              <a:cxnLst/>
              <a:rect l="l" t="t" r="r" b="b"/>
              <a:pathLst>
                <a:path w="381000" h="381000" extrusionOk="0">
                  <a:moveTo>
                    <a:pt x="190500" y="380048"/>
                  </a:moveTo>
                  <a:cubicBezTo>
                    <a:pt x="138113" y="380048"/>
                    <a:pt x="85725" y="379095"/>
                    <a:pt x="34290" y="381000"/>
                  </a:cubicBezTo>
                  <a:cubicBezTo>
                    <a:pt x="6668" y="381953"/>
                    <a:pt x="0" y="371475"/>
                    <a:pt x="0" y="345758"/>
                  </a:cubicBezTo>
                  <a:cubicBezTo>
                    <a:pt x="952" y="242887"/>
                    <a:pt x="952" y="140017"/>
                    <a:pt x="0" y="37147"/>
                  </a:cubicBezTo>
                  <a:cubicBezTo>
                    <a:pt x="0" y="12382"/>
                    <a:pt x="3810" y="0"/>
                    <a:pt x="33338" y="0"/>
                  </a:cubicBezTo>
                  <a:cubicBezTo>
                    <a:pt x="138113" y="1905"/>
                    <a:pt x="241935" y="952"/>
                    <a:pt x="346710" y="0"/>
                  </a:cubicBezTo>
                  <a:cubicBezTo>
                    <a:pt x="374332" y="0"/>
                    <a:pt x="381000" y="9525"/>
                    <a:pt x="381000" y="36195"/>
                  </a:cubicBezTo>
                  <a:cubicBezTo>
                    <a:pt x="380047" y="139065"/>
                    <a:pt x="379095" y="241935"/>
                    <a:pt x="381000" y="344805"/>
                  </a:cubicBezTo>
                  <a:cubicBezTo>
                    <a:pt x="381952" y="375285"/>
                    <a:pt x="370522" y="381953"/>
                    <a:pt x="342900" y="381000"/>
                  </a:cubicBezTo>
                  <a:cubicBezTo>
                    <a:pt x="291465" y="378143"/>
                    <a:pt x="240982" y="380048"/>
                    <a:pt x="190500" y="38004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2" name="Google Shape;1692;p76"/>
            <p:cNvSpPr/>
            <p:nvPr/>
          </p:nvSpPr>
          <p:spPr>
            <a:xfrm>
              <a:off x="4231388" y="4286353"/>
              <a:ext cx="187643" cy="182951"/>
            </a:xfrm>
            <a:custGeom>
              <a:avLst/>
              <a:gdLst/>
              <a:ahLst/>
              <a:cxnLst/>
              <a:rect l="l" t="t" r="r" b="b"/>
              <a:pathLst>
                <a:path w="381000" h="371475" extrusionOk="0">
                  <a:moveTo>
                    <a:pt x="192405" y="380048"/>
                  </a:moveTo>
                  <a:cubicBezTo>
                    <a:pt x="138113" y="380048"/>
                    <a:pt x="84773" y="379095"/>
                    <a:pt x="30480" y="380048"/>
                  </a:cubicBezTo>
                  <a:cubicBezTo>
                    <a:pt x="8573" y="381000"/>
                    <a:pt x="0" y="374333"/>
                    <a:pt x="0" y="350520"/>
                  </a:cubicBezTo>
                  <a:cubicBezTo>
                    <a:pt x="952" y="242887"/>
                    <a:pt x="952" y="135255"/>
                    <a:pt x="0" y="27622"/>
                  </a:cubicBezTo>
                  <a:cubicBezTo>
                    <a:pt x="0" y="7620"/>
                    <a:pt x="6668" y="0"/>
                    <a:pt x="27623" y="0"/>
                  </a:cubicBezTo>
                  <a:cubicBezTo>
                    <a:pt x="135255" y="952"/>
                    <a:pt x="242888" y="952"/>
                    <a:pt x="350520" y="0"/>
                  </a:cubicBezTo>
                  <a:cubicBezTo>
                    <a:pt x="377190" y="0"/>
                    <a:pt x="381000" y="12382"/>
                    <a:pt x="381000" y="34290"/>
                  </a:cubicBezTo>
                  <a:cubicBezTo>
                    <a:pt x="380048" y="139065"/>
                    <a:pt x="380048" y="243840"/>
                    <a:pt x="381000" y="347662"/>
                  </a:cubicBezTo>
                  <a:cubicBezTo>
                    <a:pt x="381000" y="372428"/>
                    <a:pt x="373380" y="381000"/>
                    <a:pt x="348615" y="380048"/>
                  </a:cubicBezTo>
                  <a:cubicBezTo>
                    <a:pt x="296227" y="379095"/>
                    <a:pt x="243840" y="380048"/>
                    <a:pt x="192405" y="380048"/>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3" name="Google Shape;1693;p76"/>
            <p:cNvSpPr/>
            <p:nvPr/>
          </p:nvSpPr>
          <p:spPr>
            <a:xfrm>
              <a:off x="1341698" y="4286353"/>
              <a:ext cx="187642" cy="187643"/>
            </a:xfrm>
            <a:custGeom>
              <a:avLst/>
              <a:gdLst/>
              <a:ahLst/>
              <a:cxnLst/>
              <a:rect l="l" t="t" r="r" b="b"/>
              <a:pathLst>
                <a:path w="381000" h="381000" extrusionOk="0">
                  <a:moveTo>
                    <a:pt x="189547" y="380047"/>
                  </a:moveTo>
                  <a:cubicBezTo>
                    <a:pt x="137160" y="380047"/>
                    <a:pt x="84772" y="379095"/>
                    <a:pt x="32385" y="381000"/>
                  </a:cubicBezTo>
                  <a:cubicBezTo>
                    <a:pt x="7620" y="381953"/>
                    <a:pt x="0" y="374333"/>
                    <a:pt x="0" y="348615"/>
                  </a:cubicBezTo>
                  <a:cubicBezTo>
                    <a:pt x="952" y="243840"/>
                    <a:pt x="952" y="139065"/>
                    <a:pt x="0" y="34290"/>
                  </a:cubicBezTo>
                  <a:cubicBezTo>
                    <a:pt x="0" y="5715"/>
                    <a:pt x="10477" y="0"/>
                    <a:pt x="36195" y="0"/>
                  </a:cubicBezTo>
                  <a:cubicBezTo>
                    <a:pt x="139065" y="952"/>
                    <a:pt x="241935" y="952"/>
                    <a:pt x="345758" y="0"/>
                  </a:cubicBezTo>
                  <a:cubicBezTo>
                    <a:pt x="372427" y="0"/>
                    <a:pt x="381000" y="8572"/>
                    <a:pt x="381000" y="35242"/>
                  </a:cubicBezTo>
                  <a:cubicBezTo>
                    <a:pt x="380047" y="138113"/>
                    <a:pt x="379095" y="240983"/>
                    <a:pt x="381000" y="344805"/>
                  </a:cubicBezTo>
                  <a:cubicBezTo>
                    <a:pt x="381952" y="376238"/>
                    <a:pt x="369570" y="381953"/>
                    <a:pt x="341947" y="381000"/>
                  </a:cubicBezTo>
                  <a:cubicBezTo>
                    <a:pt x="291465" y="378143"/>
                    <a:pt x="240983" y="380047"/>
                    <a:pt x="189547" y="38004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4" name="Google Shape;1694;p76"/>
            <p:cNvSpPr/>
            <p:nvPr/>
          </p:nvSpPr>
          <p:spPr>
            <a:xfrm>
              <a:off x="1576048" y="4286353"/>
              <a:ext cx="187642" cy="182951"/>
            </a:xfrm>
            <a:custGeom>
              <a:avLst/>
              <a:gdLst/>
              <a:ahLst/>
              <a:cxnLst/>
              <a:rect l="l" t="t" r="r" b="b"/>
              <a:pathLst>
                <a:path w="381000" h="371475" extrusionOk="0">
                  <a:moveTo>
                    <a:pt x="190578" y="380047"/>
                  </a:moveTo>
                  <a:cubicBezTo>
                    <a:pt x="136286" y="380047"/>
                    <a:pt x="82946" y="379095"/>
                    <a:pt x="29606" y="380047"/>
                  </a:cubicBezTo>
                  <a:cubicBezTo>
                    <a:pt x="6746" y="381000"/>
                    <a:pt x="-874" y="372428"/>
                    <a:pt x="78" y="350520"/>
                  </a:cubicBezTo>
                  <a:cubicBezTo>
                    <a:pt x="1031" y="244793"/>
                    <a:pt x="1031" y="138113"/>
                    <a:pt x="78" y="32385"/>
                  </a:cubicBezTo>
                  <a:cubicBezTo>
                    <a:pt x="78" y="6667"/>
                    <a:pt x="8651" y="0"/>
                    <a:pt x="33416" y="0"/>
                  </a:cubicBezTo>
                  <a:cubicBezTo>
                    <a:pt x="138191" y="952"/>
                    <a:pt x="242013" y="952"/>
                    <a:pt x="346788" y="0"/>
                  </a:cubicBezTo>
                  <a:cubicBezTo>
                    <a:pt x="369648" y="0"/>
                    <a:pt x="381078" y="3810"/>
                    <a:pt x="381078" y="30480"/>
                  </a:cubicBezTo>
                  <a:cubicBezTo>
                    <a:pt x="380126" y="138113"/>
                    <a:pt x="380126" y="245745"/>
                    <a:pt x="381078" y="353378"/>
                  </a:cubicBezTo>
                  <a:cubicBezTo>
                    <a:pt x="381078" y="374333"/>
                    <a:pt x="374411" y="380047"/>
                    <a:pt x="353456" y="380047"/>
                  </a:cubicBezTo>
                  <a:cubicBezTo>
                    <a:pt x="298211" y="379095"/>
                    <a:pt x="243918" y="380047"/>
                    <a:pt x="190578" y="380047"/>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5" name="Google Shape;1695;p76"/>
            <p:cNvSpPr/>
            <p:nvPr/>
          </p:nvSpPr>
          <p:spPr>
            <a:xfrm>
              <a:off x="949216" y="5911088"/>
              <a:ext cx="356521" cy="356521"/>
            </a:xfrm>
            <a:custGeom>
              <a:avLst/>
              <a:gdLst/>
              <a:ahLst/>
              <a:cxnLst/>
              <a:rect l="l" t="t" r="r" b="b"/>
              <a:pathLst>
                <a:path w="723900" h="723900" extrusionOk="0">
                  <a:moveTo>
                    <a:pt x="731520" y="364807"/>
                  </a:moveTo>
                  <a:cubicBezTo>
                    <a:pt x="731520" y="567690"/>
                    <a:pt x="569595" y="730568"/>
                    <a:pt x="366712" y="729615"/>
                  </a:cubicBezTo>
                  <a:cubicBezTo>
                    <a:pt x="164782" y="729615"/>
                    <a:pt x="0" y="565785"/>
                    <a:pt x="0" y="364807"/>
                  </a:cubicBezTo>
                  <a:cubicBezTo>
                    <a:pt x="0" y="162878"/>
                    <a:pt x="162877" y="953"/>
                    <a:pt x="366712" y="0"/>
                  </a:cubicBezTo>
                  <a:cubicBezTo>
                    <a:pt x="570548" y="953"/>
                    <a:pt x="731520" y="160972"/>
                    <a:pt x="731520" y="3648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696" name="Google Shape;1696;p76"/>
            <p:cNvSpPr/>
            <p:nvPr/>
          </p:nvSpPr>
          <p:spPr>
            <a:xfrm>
              <a:off x="3636724" y="5911088"/>
              <a:ext cx="356521" cy="356521"/>
            </a:xfrm>
            <a:custGeom>
              <a:avLst/>
              <a:gdLst/>
              <a:ahLst/>
              <a:cxnLst/>
              <a:rect l="l" t="t" r="r" b="b"/>
              <a:pathLst>
                <a:path w="723900" h="723900" extrusionOk="0">
                  <a:moveTo>
                    <a:pt x="367669" y="732477"/>
                  </a:moveTo>
                  <a:cubicBezTo>
                    <a:pt x="165739" y="732477"/>
                    <a:pt x="957" y="568647"/>
                    <a:pt x="4" y="367669"/>
                  </a:cubicBezTo>
                  <a:cubicBezTo>
                    <a:pt x="-948" y="166692"/>
                    <a:pt x="163834" y="957"/>
                    <a:pt x="364812" y="4"/>
                  </a:cubicBezTo>
                  <a:cubicBezTo>
                    <a:pt x="565789" y="-948"/>
                    <a:pt x="731524" y="162882"/>
                    <a:pt x="732477" y="364812"/>
                  </a:cubicBezTo>
                  <a:cubicBezTo>
                    <a:pt x="733429" y="566742"/>
                    <a:pt x="568647" y="731524"/>
                    <a:pt x="367669" y="7324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697" name="Google Shape;1697;p76"/>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701"/>
        <p:cNvGrpSpPr/>
        <p:nvPr/>
      </p:nvGrpSpPr>
      <p:grpSpPr>
        <a:xfrm>
          <a:off x="0" y="0"/>
          <a:ext cx="0" cy="0"/>
          <a:chOff x="0" y="0"/>
          <a:chExt cx="0" cy="0"/>
        </a:xfrm>
      </p:grpSpPr>
      <p:sp>
        <p:nvSpPr>
          <p:cNvPr id="1702" name="Google Shape;1702;p77"/>
          <p:cNvSpPr txBox="1">
            <a:spLocks noGrp="1"/>
          </p:cNvSpPr>
          <p:nvPr>
            <p:ph type="dt" idx="10"/>
          </p:nvPr>
        </p:nvSpPr>
        <p:spPr>
          <a:xfrm>
            <a:off x="514325" y="6114125"/>
            <a:ext cx="10048800" cy="738600"/>
          </a:xfrm>
          <a:prstGeom prst="rect">
            <a:avLst/>
          </a:prstGeom>
          <a:noFill/>
          <a:ln>
            <a:noFill/>
          </a:ln>
        </p:spPr>
        <p:txBody>
          <a:bodyPr spcFirstLastPara="1" wrap="square" lIns="91425" tIns="45700" rIns="91425" bIns="45700" anchor="b" anchorCtr="0">
            <a:noAutofit/>
          </a:bodyPr>
          <a:lstStyle/>
          <a:p>
            <a:pPr marL="0" lvl="0" indent="0" algn="l" rtl="0">
              <a:lnSpc>
                <a:spcPct val="115000"/>
              </a:lnSpc>
              <a:spcBef>
                <a:spcPts val="0"/>
              </a:spcBef>
              <a:spcAft>
                <a:spcPts val="0"/>
              </a:spcAft>
              <a:buSzPts val="1100"/>
              <a:buNone/>
            </a:pPr>
            <a:r>
              <a:rPr lang="en-US" sz="900">
                <a:solidFill>
                  <a:srgbClr val="3A3F50"/>
                </a:solidFill>
                <a:latin typeface="Nunito Light"/>
                <a:ea typeface="Nunito Light"/>
                <a:cs typeface="Nunito Light"/>
                <a:sym typeface="Nunito Light"/>
              </a:rPr>
              <a:t>[24] Wallmuller, E. (n.d.). Risk Management for IT and Software Projects. Retrieved from https://itq.ch/pdf/RM__ITProjekteV211.pdf</a:t>
            </a:r>
            <a:endParaRPr sz="900">
              <a:solidFill>
                <a:srgbClr val="3A3F50"/>
              </a:solidFill>
              <a:latin typeface="Nunito Light"/>
              <a:ea typeface="Nunito Light"/>
              <a:cs typeface="Nunito Light"/>
              <a:sym typeface="Nunito Light"/>
            </a:endParaRPr>
          </a:p>
          <a:p>
            <a:pPr marL="0" lvl="0" indent="0" algn="l" rtl="0">
              <a:lnSpc>
                <a:spcPct val="115000"/>
              </a:lnSpc>
              <a:spcBef>
                <a:spcPts val="0"/>
              </a:spcBef>
              <a:spcAft>
                <a:spcPts val="0"/>
              </a:spcAft>
              <a:buClr>
                <a:schemeClr val="dk1"/>
              </a:buClr>
              <a:buSzPts val="1100"/>
              <a:buFont typeface="Arial"/>
              <a:buNone/>
            </a:pPr>
            <a:r>
              <a:rPr lang="en-US" sz="900">
                <a:solidFill>
                  <a:srgbClr val="3A3F50"/>
                </a:solidFill>
                <a:latin typeface="Nunito Light"/>
                <a:ea typeface="Nunito Light"/>
                <a:cs typeface="Nunito Light"/>
                <a:sym typeface="Nunito Light"/>
              </a:rPr>
              <a:t>[25] Department of Energy. (n.d.). Software Development Risk Assessment (pg. 2). Retrieved from https://www.energy.gov/sites/prod/files/cioprod/documents/riskasmt.pdf</a:t>
            </a:r>
            <a:endParaRPr sz="900">
              <a:solidFill>
                <a:srgbClr val="3A3F50"/>
              </a:solidFill>
              <a:latin typeface="Nunito Light"/>
              <a:ea typeface="Nunito Light"/>
              <a:cs typeface="Nunito Light"/>
              <a:sym typeface="Nunito Light"/>
            </a:endParaRPr>
          </a:p>
          <a:p>
            <a:pPr marL="0" lvl="0" indent="0" algn="l" rtl="0">
              <a:lnSpc>
                <a:spcPct val="115000"/>
              </a:lnSpc>
              <a:spcBef>
                <a:spcPts val="0"/>
              </a:spcBef>
              <a:spcAft>
                <a:spcPts val="0"/>
              </a:spcAft>
              <a:buClr>
                <a:schemeClr val="dk1"/>
              </a:buClr>
              <a:buSzPts val="1100"/>
              <a:buFont typeface="Arial"/>
              <a:buNone/>
            </a:pPr>
            <a:r>
              <a:rPr lang="en-US" sz="900">
                <a:solidFill>
                  <a:srgbClr val="3A3F50"/>
                </a:solidFill>
                <a:latin typeface="Nunito Light"/>
                <a:ea typeface="Nunito Light"/>
                <a:cs typeface="Nunito Light"/>
                <a:sym typeface="Nunito Light"/>
              </a:rPr>
              <a:t>[26] NetApp. (2019). What Is Data Migration? Retrieved from https://www.netapp.com/us/info/what-is-data-migration.aspx</a:t>
            </a:r>
            <a:endParaRPr sz="900">
              <a:latin typeface="Nunito"/>
              <a:ea typeface="Nunito"/>
              <a:cs typeface="Nunito"/>
              <a:sym typeface="Nunito"/>
            </a:endParaRPr>
          </a:p>
        </p:txBody>
      </p:sp>
      <p:sp>
        <p:nvSpPr>
          <p:cNvPr id="1703" name="Google Shape;1703;p77"/>
          <p:cNvSpPr txBox="1">
            <a:spLocks noGrp="1"/>
          </p:cNvSpPr>
          <p:nvPr>
            <p:ph type="sldNum" idx="12"/>
          </p:nvPr>
        </p:nvSpPr>
        <p:spPr>
          <a:xfrm>
            <a:off x="9383500" y="6368300"/>
            <a:ext cx="27432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200">
                <a:latin typeface="Nunito"/>
                <a:ea typeface="Nunito"/>
                <a:cs typeface="Nunito"/>
                <a:sym typeface="Nunito"/>
              </a:rPr>
              <a:t>45</a:t>
            </a:fld>
            <a:endParaRPr sz="1200">
              <a:latin typeface="Nunito"/>
              <a:ea typeface="Nunito"/>
              <a:cs typeface="Nunito"/>
              <a:sym typeface="Nunito"/>
            </a:endParaRPr>
          </a:p>
        </p:txBody>
      </p:sp>
      <p:graphicFrame>
        <p:nvGraphicFramePr>
          <p:cNvPr id="1704" name="Google Shape;1704;p77"/>
          <p:cNvGraphicFramePr/>
          <p:nvPr/>
        </p:nvGraphicFramePr>
        <p:xfrm>
          <a:off x="514325" y="1692638"/>
          <a:ext cx="11163250" cy="3655885"/>
        </p:xfrm>
        <a:graphic>
          <a:graphicData uri="http://schemas.openxmlformats.org/drawingml/2006/table">
            <a:tbl>
              <a:tblPr firstRow="1" bandRow="1">
                <a:noFill/>
                <a:tableStyleId>{0D539BF6-D612-41AB-A8CE-1BD316F8BEDE}</a:tableStyleId>
              </a:tblPr>
              <a:tblGrid>
                <a:gridCol w="3718575">
                  <a:extLst>
                    <a:ext uri="{9D8B030D-6E8A-4147-A177-3AD203B41FA5}">
                      <a16:colId xmlns:a16="http://schemas.microsoft.com/office/drawing/2014/main" val="20000"/>
                    </a:ext>
                  </a:extLst>
                </a:gridCol>
                <a:gridCol w="1243925">
                  <a:extLst>
                    <a:ext uri="{9D8B030D-6E8A-4147-A177-3AD203B41FA5}">
                      <a16:colId xmlns:a16="http://schemas.microsoft.com/office/drawing/2014/main" val="20001"/>
                    </a:ext>
                  </a:extLst>
                </a:gridCol>
                <a:gridCol w="1272550">
                  <a:extLst>
                    <a:ext uri="{9D8B030D-6E8A-4147-A177-3AD203B41FA5}">
                      <a16:colId xmlns:a16="http://schemas.microsoft.com/office/drawing/2014/main" val="20002"/>
                    </a:ext>
                  </a:extLst>
                </a:gridCol>
                <a:gridCol w="1049650">
                  <a:extLst>
                    <a:ext uri="{9D8B030D-6E8A-4147-A177-3AD203B41FA5}">
                      <a16:colId xmlns:a16="http://schemas.microsoft.com/office/drawing/2014/main" val="20003"/>
                    </a:ext>
                  </a:extLst>
                </a:gridCol>
                <a:gridCol w="3878550">
                  <a:extLst>
                    <a:ext uri="{9D8B030D-6E8A-4147-A177-3AD203B41FA5}">
                      <a16:colId xmlns:a16="http://schemas.microsoft.com/office/drawing/2014/main" val="20004"/>
                    </a:ext>
                  </a:extLst>
                </a:gridCol>
              </a:tblGrid>
              <a:tr h="670425">
                <a:tc>
                  <a:txBody>
                    <a:bodyPr/>
                    <a:lstStyle/>
                    <a:p>
                      <a:pPr marL="0" marR="0" lvl="0" indent="0" algn="ctr" rtl="0">
                        <a:spcBef>
                          <a:spcPts val="0"/>
                        </a:spcBef>
                        <a:spcAft>
                          <a:spcPts val="0"/>
                        </a:spcAft>
                        <a:buNone/>
                      </a:pPr>
                      <a:endParaRPr sz="1200" u="none" strike="noStrike" cap="none">
                        <a:latin typeface="Nunito"/>
                        <a:ea typeface="Nunito"/>
                        <a:cs typeface="Nunito"/>
                        <a:sym typeface="Nunito"/>
                      </a:endParaRPr>
                    </a:p>
                  </a:txBody>
                  <a:tcPr marL="91450" marR="91450" marT="45725" marB="45725" anchor="ctr">
                    <a:lnL w="38100" cap="flat" cmpd="sng">
                      <a:solidFill>
                        <a:srgbClr val="F2F2F2">
                          <a:alpha val="0"/>
                        </a:srgbClr>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alpha val="0"/>
                        </a:srgbClr>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en-US" sz="1200">
                          <a:solidFill>
                            <a:srgbClr val="000000"/>
                          </a:solidFill>
                          <a:latin typeface="Nunito"/>
                          <a:ea typeface="Nunito"/>
                          <a:cs typeface="Nunito"/>
                          <a:sym typeface="Nunito"/>
                        </a:rPr>
                        <a:t>Probability</a:t>
                      </a:r>
                      <a:endParaRPr sz="1200">
                        <a:solidFill>
                          <a:srgbClr val="000000"/>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marR="0" lvl="0" indent="0" algn="ctr" rtl="0">
                        <a:spcBef>
                          <a:spcPts val="0"/>
                        </a:spcBef>
                        <a:spcAft>
                          <a:spcPts val="0"/>
                        </a:spcAft>
                        <a:buNone/>
                      </a:pPr>
                      <a:r>
                        <a:rPr lang="en-US" sz="1200">
                          <a:solidFill>
                            <a:srgbClr val="000000"/>
                          </a:solidFill>
                          <a:latin typeface="Nunito"/>
                          <a:ea typeface="Nunito"/>
                          <a:cs typeface="Nunito"/>
                          <a:sym typeface="Nunito"/>
                        </a:rPr>
                        <a:t>Severity</a:t>
                      </a:r>
                      <a:endParaRPr sz="1200">
                        <a:solidFill>
                          <a:srgbClr val="000000"/>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marR="0" lvl="0" indent="0" algn="ctr" rtl="0">
                        <a:spcBef>
                          <a:spcPts val="0"/>
                        </a:spcBef>
                        <a:spcAft>
                          <a:spcPts val="0"/>
                        </a:spcAft>
                        <a:buNone/>
                      </a:pPr>
                      <a:r>
                        <a:rPr lang="en-US" sz="1200">
                          <a:solidFill>
                            <a:srgbClr val="000000"/>
                          </a:solidFill>
                          <a:latin typeface="Nunito"/>
                          <a:ea typeface="Nunito"/>
                          <a:cs typeface="Nunito"/>
                          <a:sym typeface="Nunito"/>
                        </a:rPr>
                        <a:t>Priority</a:t>
                      </a:r>
                      <a:endParaRPr sz="1200">
                        <a:solidFill>
                          <a:srgbClr val="000000"/>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marR="0" lvl="0" indent="0" algn="ctr" rtl="0">
                        <a:spcBef>
                          <a:spcPts val="0"/>
                        </a:spcBef>
                        <a:spcAft>
                          <a:spcPts val="0"/>
                        </a:spcAft>
                        <a:buNone/>
                      </a:pPr>
                      <a:r>
                        <a:rPr lang="en-US" sz="1200">
                          <a:solidFill>
                            <a:srgbClr val="000000"/>
                          </a:solidFill>
                          <a:latin typeface="Nunito"/>
                          <a:ea typeface="Nunito"/>
                          <a:cs typeface="Nunito"/>
                          <a:sym typeface="Nunito"/>
                        </a:rPr>
                        <a:t>Mitigation/Avoidance</a:t>
                      </a:r>
                      <a:endParaRPr sz="1200">
                        <a:solidFill>
                          <a:srgbClr val="000000"/>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28200">
                <a:tc>
                  <a:txBody>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Risk associated with data breach, specifically HIPAA requirements</a:t>
                      </a:r>
                      <a:endParaRPr sz="1200">
                        <a:solidFill>
                          <a:schemeClr val="lt1"/>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High</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High</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High</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tc>
                  <a:txBody>
                    <a:bodyPr/>
                    <a:lstStyle/>
                    <a:p>
                      <a:pPr marL="0" marR="0" lvl="0" indent="0" algn="l" rtl="0">
                        <a:spcBef>
                          <a:spcPts val="0"/>
                        </a:spcBef>
                        <a:spcAft>
                          <a:spcPts val="0"/>
                        </a:spcAft>
                        <a:buNone/>
                      </a:pPr>
                      <a:r>
                        <a:rPr lang="en-US" sz="1200">
                          <a:latin typeface="Nunito"/>
                          <a:ea typeface="Nunito"/>
                          <a:cs typeface="Nunito"/>
                          <a:sym typeface="Nunito"/>
                        </a:rPr>
                        <a:t>Database access permissions are granted according to authorization level (based on persona and). Database is only accessible via Ethernet, and only within the hospital network/premises.</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516550">
                <a:tc>
                  <a:txBody>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Risks associated with inadequate architecture, performance, quality</a:t>
                      </a:r>
                      <a:r>
                        <a:rPr lang="en-US" sz="1200" baseline="30000">
                          <a:solidFill>
                            <a:schemeClr val="lt1"/>
                          </a:solidFill>
                          <a:latin typeface="Nunito"/>
                          <a:ea typeface="Nunito"/>
                          <a:cs typeface="Nunito"/>
                          <a:sym typeface="Nunito"/>
                        </a:rPr>
                        <a:t>24</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Medium</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High</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High</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l" rtl="0">
                        <a:spcBef>
                          <a:spcPts val="0"/>
                        </a:spcBef>
                        <a:spcAft>
                          <a:spcPts val="0"/>
                        </a:spcAft>
                        <a:buNone/>
                      </a:pPr>
                      <a:r>
                        <a:rPr lang="en-US" sz="1200">
                          <a:latin typeface="Nunito"/>
                          <a:ea typeface="Nunito"/>
                          <a:cs typeface="Nunito"/>
                          <a:sym typeface="Nunito"/>
                        </a:rPr>
                        <a:t>Simulate or prototype the system and get benchmark of the system</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extLst>
                  <a:ext uri="{0D108BD9-81ED-4DB2-BD59-A6C34878D82A}">
                    <a16:rowId xmlns:a16="http://schemas.microsoft.com/office/drawing/2014/main" val="10002"/>
                  </a:ext>
                </a:extLst>
              </a:tr>
              <a:tr h="670425">
                <a:tc>
                  <a:txBody>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Risks associated with any conversions of existing data, or clean up of “dirty” data from legacy database, required before implementation of a new system</a:t>
                      </a:r>
                      <a:r>
                        <a:rPr lang="en-US" sz="1200" baseline="30000">
                          <a:solidFill>
                            <a:schemeClr val="lt1"/>
                          </a:solidFill>
                          <a:latin typeface="Nunito"/>
                          <a:ea typeface="Nunito"/>
                          <a:cs typeface="Nunito"/>
                          <a:sym typeface="Nunito"/>
                        </a:rPr>
                        <a:t>25</a:t>
                      </a:r>
                      <a:endParaRPr sz="1200">
                        <a:solidFill>
                          <a:schemeClr val="lt1"/>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Medium</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High</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High</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tc>
                  <a:txBody>
                    <a:bodyPr/>
                    <a:lstStyle/>
                    <a:p>
                      <a:pPr marL="0" marR="0" lvl="0" indent="0" algn="l" rtl="0">
                        <a:spcBef>
                          <a:spcPts val="0"/>
                        </a:spcBef>
                        <a:spcAft>
                          <a:spcPts val="0"/>
                        </a:spcAft>
                        <a:buNone/>
                      </a:pPr>
                      <a:r>
                        <a:rPr lang="en-US" sz="1200">
                          <a:latin typeface="Nunito"/>
                          <a:ea typeface="Nunito"/>
                          <a:cs typeface="Nunito"/>
                          <a:sym typeface="Nunito"/>
                        </a:rPr>
                        <a:t>Invest in first-class data quality software and consider hiring a specialist firm to assist. Assign the rights to create, approve, edit, or remove data from the source system to the skilled and authorized team members.</a:t>
                      </a:r>
                      <a:r>
                        <a:rPr lang="en-US" sz="1200" baseline="30000">
                          <a:latin typeface="Nunito"/>
                          <a:ea typeface="Nunito"/>
                          <a:cs typeface="Nunito"/>
                          <a:sym typeface="Nunito"/>
                        </a:rPr>
                        <a:t>26</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670425">
                <a:tc>
                  <a:txBody>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Risk associated with hiring consultants from outside</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Medium </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High</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High</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l" rtl="0">
                        <a:spcBef>
                          <a:spcPts val="0"/>
                        </a:spcBef>
                        <a:spcAft>
                          <a:spcPts val="0"/>
                        </a:spcAft>
                        <a:buNone/>
                      </a:pPr>
                      <a:r>
                        <a:rPr lang="en-US" sz="1200">
                          <a:latin typeface="Nunito"/>
                          <a:ea typeface="Nunito"/>
                          <a:cs typeface="Nunito"/>
                          <a:sym typeface="Nunito"/>
                        </a:rPr>
                        <a:t>Ensure that high quality consultants are hired, they are experts and highly equipped with the technical skills. Employees will cross-train with consultants to take advantage of knowledge transfer.</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extLst>
                  <a:ext uri="{0D108BD9-81ED-4DB2-BD59-A6C34878D82A}">
                    <a16:rowId xmlns:a16="http://schemas.microsoft.com/office/drawing/2014/main" val="10004"/>
                  </a:ext>
                </a:extLst>
              </a:tr>
            </a:tbl>
          </a:graphicData>
        </a:graphic>
      </p:graphicFrame>
      <p:sp>
        <p:nvSpPr>
          <p:cNvPr id="1705" name="Google Shape;1705;p77"/>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06" name="Google Shape;1706;p77"/>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Risk Table</a:t>
            </a:r>
            <a:endParaRPr sz="3600" baseline="30000">
              <a:solidFill>
                <a:srgbClr val="FFFFFF"/>
              </a:solidFill>
              <a:latin typeface="Nunito"/>
              <a:ea typeface="Nunito"/>
              <a:cs typeface="Nunito"/>
              <a:sym typeface="Nunito"/>
            </a:endParaRPr>
          </a:p>
        </p:txBody>
      </p:sp>
      <p:sp>
        <p:nvSpPr>
          <p:cNvPr id="1707" name="Google Shape;1707;p77"/>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708" name="Google Shape;1708;p77"/>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712"/>
        <p:cNvGrpSpPr/>
        <p:nvPr/>
      </p:nvGrpSpPr>
      <p:grpSpPr>
        <a:xfrm>
          <a:off x="0" y="0"/>
          <a:ext cx="0" cy="0"/>
          <a:chOff x="0" y="0"/>
          <a:chExt cx="0" cy="0"/>
        </a:xfrm>
      </p:grpSpPr>
      <p:sp>
        <p:nvSpPr>
          <p:cNvPr id="1713" name="Google Shape;1713;p78"/>
          <p:cNvSpPr txBox="1">
            <a:spLocks noGrp="1"/>
          </p:cNvSpPr>
          <p:nvPr>
            <p:ph type="dt" idx="10"/>
          </p:nvPr>
        </p:nvSpPr>
        <p:spPr>
          <a:xfrm>
            <a:off x="514375" y="6492900"/>
            <a:ext cx="10117500" cy="365100"/>
          </a:xfrm>
          <a:prstGeom prst="rect">
            <a:avLst/>
          </a:prstGeom>
          <a:noFill/>
          <a:ln>
            <a:noFill/>
          </a:ln>
        </p:spPr>
        <p:txBody>
          <a:bodyPr spcFirstLastPara="1" wrap="square" lIns="91425" tIns="45700" rIns="91425" bIns="45700" anchor="b" anchorCtr="0">
            <a:noAutofit/>
          </a:bodyPr>
          <a:lstStyle/>
          <a:p>
            <a:pPr marL="0" lvl="0" indent="0" algn="l" rtl="0">
              <a:lnSpc>
                <a:spcPct val="115000"/>
              </a:lnSpc>
              <a:spcBef>
                <a:spcPts val="0"/>
              </a:spcBef>
              <a:spcAft>
                <a:spcPts val="0"/>
              </a:spcAft>
              <a:buSzPts val="1100"/>
              <a:buNone/>
            </a:pPr>
            <a:r>
              <a:rPr lang="en-US" sz="900">
                <a:solidFill>
                  <a:srgbClr val="3A3F50"/>
                </a:solidFill>
                <a:latin typeface="Nunito Light"/>
                <a:ea typeface="Nunito Light"/>
                <a:cs typeface="Nunito Light"/>
                <a:sym typeface="Nunito Light"/>
              </a:rPr>
              <a:t>[27] Department of Energy. (n.d.). Software Development Risk Assessment (pg. 2). Retrieved from </a:t>
            </a:r>
            <a:r>
              <a:rPr lang="en-US" sz="900" u="sng">
                <a:solidFill>
                  <a:schemeClr val="hlink"/>
                </a:solidFill>
                <a:latin typeface="Nunito Light"/>
                <a:ea typeface="Nunito Light"/>
                <a:cs typeface="Nunito Light"/>
                <a:sym typeface="Nunito Light"/>
                <a:hlinkClick r:id="rId3"/>
              </a:rPr>
              <a:t>https://www.energy.gov/sites/prod/files/cioprod/documents/riskasmt.pdf</a:t>
            </a:r>
            <a:endParaRPr sz="900">
              <a:solidFill>
                <a:srgbClr val="3A3F50"/>
              </a:solidFill>
              <a:latin typeface="Nunito Light"/>
              <a:ea typeface="Nunito Light"/>
              <a:cs typeface="Nunito Light"/>
              <a:sym typeface="Nunito Light"/>
            </a:endParaRPr>
          </a:p>
        </p:txBody>
      </p:sp>
      <p:sp>
        <p:nvSpPr>
          <p:cNvPr id="1714" name="Google Shape;1714;p78"/>
          <p:cNvSpPr txBox="1">
            <a:spLocks noGrp="1"/>
          </p:cNvSpPr>
          <p:nvPr>
            <p:ph type="sldNum" idx="12"/>
          </p:nvPr>
        </p:nvSpPr>
        <p:spPr>
          <a:xfrm>
            <a:off x="9293550" y="6356350"/>
            <a:ext cx="2743200" cy="3651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1200">
                <a:latin typeface="Nunito"/>
                <a:ea typeface="Nunito"/>
                <a:cs typeface="Nunito"/>
                <a:sym typeface="Nunito"/>
              </a:rPr>
              <a:t>46</a:t>
            </a:fld>
            <a:endParaRPr sz="1200">
              <a:latin typeface="Nunito"/>
              <a:ea typeface="Nunito"/>
              <a:cs typeface="Nunito"/>
              <a:sym typeface="Nunito"/>
            </a:endParaRPr>
          </a:p>
        </p:txBody>
      </p:sp>
      <p:graphicFrame>
        <p:nvGraphicFramePr>
          <p:cNvPr id="1715" name="Google Shape;1715;p78"/>
          <p:cNvGraphicFramePr/>
          <p:nvPr/>
        </p:nvGraphicFramePr>
        <p:xfrm>
          <a:off x="514375" y="1643563"/>
          <a:ext cx="11163250" cy="3809760"/>
        </p:xfrm>
        <a:graphic>
          <a:graphicData uri="http://schemas.openxmlformats.org/drawingml/2006/table">
            <a:tbl>
              <a:tblPr firstRow="1" bandRow="1">
                <a:noFill/>
                <a:tableStyleId>{0D539BF6-D612-41AB-A8CE-1BD316F8BEDE}</a:tableStyleId>
              </a:tblPr>
              <a:tblGrid>
                <a:gridCol w="3718575">
                  <a:extLst>
                    <a:ext uri="{9D8B030D-6E8A-4147-A177-3AD203B41FA5}">
                      <a16:colId xmlns:a16="http://schemas.microsoft.com/office/drawing/2014/main" val="20000"/>
                    </a:ext>
                  </a:extLst>
                </a:gridCol>
                <a:gridCol w="1243925">
                  <a:extLst>
                    <a:ext uri="{9D8B030D-6E8A-4147-A177-3AD203B41FA5}">
                      <a16:colId xmlns:a16="http://schemas.microsoft.com/office/drawing/2014/main" val="20001"/>
                    </a:ext>
                  </a:extLst>
                </a:gridCol>
                <a:gridCol w="1272550">
                  <a:extLst>
                    <a:ext uri="{9D8B030D-6E8A-4147-A177-3AD203B41FA5}">
                      <a16:colId xmlns:a16="http://schemas.microsoft.com/office/drawing/2014/main" val="20002"/>
                    </a:ext>
                  </a:extLst>
                </a:gridCol>
                <a:gridCol w="1049650">
                  <a:extLst>
                    <a:ext uri="{9D8B030D-6E8A-4147-A177-3AD203B41FA5}">
                      <a16:colId xmlns:a16="http://schemas.microsoft.com/office/drawing/2014/main" val="20003"/>
                    </a:ext>
                  </a:extLst>
                </a:gridCol>
                <a:gridCol w="3878550">
                  <a:extLst>
                    <a:ext uri="{9D8B030D-6E8A-4147-A177-3AD203B41FA5}">
                      <a16:colId xmlns:a16="http://schemas.microsoft.com/office/drawing/2014/main" val="20004"/>
                    </a:ext>
                  </a:extLst>
                </a:gridCol>
              </a:tblGrid>
              <a:tr h="670425">
                <a:tc>
                  <a:txBody>
                    <a:bodyPr/>
                    <a:lstStyle/>
                    <a:p>
                      <a:pPr marL="0" marR="0" lvl="0" indent="0" algn="ctr" rtl="0">
                        <a:spcBef>
                          <a:spcPts val="0"/>
                        </a:spcBef>
                        <a:spcAft>
                          <a:spcPts val="0"/>
                        </a:spcAft>
                        <a:buNone/>
                      </a:pPr>
                      <a:endParaRPr sz="1200" u="none" strike="noStrike" cap="none">
                        <a:latin typeface="Nunito"/>
                        <a:ea typeface="Nunito"/>
                        <a:cs typeface="Nunito"/>
                        <a:sym typeface="Nunito"/>
                      </a:endParaRPr>
                    </a:p>
                  </a:txBody>
                  <a:tcPr marL="91450" marR="91450" marT="45725" marB="45725" anchor="ctr">
                    <a:lnL w="38100" cap="flat" cmpd="sng">
                      <a:solidFill>
                        <a:srgbClr val="F2F2F2">
                          <a:alpha val="0"/>
                        </a:srgbClr>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alpha val="0"/>
                        </a:srgbClr>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1"/>
                    </a:solidFill>
                  </a:tcPr>
                </a:tc>
                <a:tc>
                  <a:txBody>
                    <a:bodyPr/>
                    <a:lstStyle/>
                    <a:p>
                      <a:pPr marL="0" marR="0" lvl="0" indent="0" algn="ctr" rtl="0">
                        <a:spcBef>
                          <a:spcPts val="0"/>
                        </a:spcBef>
                        <a:spcAft>
                          <a:spcPts val="0"/>
                        </a:spcAft>
                        <a:buNone/>
                      </a:pPr>
                      <a:r>
                        <a:rPr lang="en-US" sz="1200">
                          <a:solidFill>
                            <a:srgbClr val="000000"/>
                          </a:solidFill>
                          <a:latin typeface="Nunito"/>
                          <a:ea typeface="Nunito"/>
                          <a:cs typeface="Nunito"/>
                          <a:sym typeface="Nunito"/>
                        </a:rPr>
                        <a:t>Probability</a:t>
                      </a:r>
                      <a:endParaRPr sz="1200">
                        <a:solidFill>
                          <a:srgbClr val="000000"/>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marR="0" lvl="0" indent="0" algn="ctr" rtl="0">
                        <a:spcBef>
                          <a:spcPts val="0"/>
                        </a:spcBef>
                        <a:spcAft>
                          <a:spcPts val="0"/>
                        </a:spcAft>
                        <a:buNone/>
                      </a:pPr>
                      <a:r>
                        <a:rPr lang="en-US" sz="1200">
                          <a:solidFill>
                            <a:srgbClr val="000000"/>
                          </a:solidFill>
                          <a:latin typeface="Nunito"/>
                          <a:ea typeface="Nunito"/>
                          <a:cs typeface="Nunito"/>
                          <a:sym typeface="Nunito"/>
                        </a:rPr>
                        <a:t>Severity</a:t>
                      </a:r>
                      <a:endParaRPr sz="1200">
                        <a:solidFill>
                          <a:srgbClr val="000000"/>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marR="0" lvl="0" indent="0" algn="ctr" rtl="0">
                        <a:spcBef>
                          <a:spcPts val="0"/>
                        </a:spcBef>
                        <a:spcAft>
                          <a:spcPts val="0"/>
                        </a:spcAft>
                        <a:buNone/>
                      </a:pPr>
                      <a:r>
                        <a:rPr lang="en-US" sz="1200">
                          <a:solidFill>
                            <a:srgbClr val="000000"/>
                          </a:solidFill>
                          <a:latin typeface="Nunito"/>
                          <a:ea typeface="Nunito"/>
                          <a:cs typeface="Nunito"/>
                          <a:sym typeface="Nunito"/>
                        </a:rPr>
                        <a:t>Priority</a:t>
                      </a:r>
                      <a:endParaRPr sz="1200">
                        <a:solidFill>
                          <a:srgbClr val="000000"/>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tc>
                  <a:txBody>
                    <a:bodyPr/>
                    <a:lstStyle/>
                    <a:p>
                      <a:pPr marL="0" marR="0" lvl="0" indent="0" algn="ctr" rtl="0">
                        <a:spcBef>
                          <a:spcPts val="0"/>
                        </a:spcBef>
                        <a:spcAft>
                          <a:spcPts val="0"/>
                        </a:spcAft>
                        <a:buNone/>
                      </a:pPr>
                      <a:r>
                        <a:rPr lang="en-US" sz="1200">
                          <a:solidFill>
                            <a:srgbClr val="000000"/>
                          </a:solidFill>
                          <a:latin typeface="Nunito"/>
                          <a:ea typeface="Nunito"/>
                          <a:cs typeface="Nunito"/>
                          <a:sym typeface="Nunito"/>
                        </a:rPr>
                        <a:t>Mitigation/Avoidance</a:t>
                      </a:r>
                      <a:endParaRPr sz="1200">
                        <a:solidFill>
                          <a:srgbClr val="000000"/>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726575">
                <a:tc>
                  <a:txBody>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Risk associated with the Integration of new software tools with legacy system</a:t>
                      </a:r>
                      <a:endParaRPr sz="1200">
                        <a:solidFill>
                          <a:schemeClr val="lt1"/>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High</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Medium</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Medium</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tc>
                  <a:txBody>
                    <a:bodyPr/>
                    <a:lstStyle/>
                    <a:p>
                      <a:pPr marL="0" marR="0" lvl="0" indent="0" algn="l" rtl="0">
                        <a:spcBef>
                          <a:spcPts val="0"/>
                        </a:spcBef>
                        <a:spcAft>
                          <a:spcPts val="0"/>
                        </a:spcAft>
                        <a:buNone/>
                      </a:pPr>
                      <a:r>
                        <a:rPr lang="en-US" sz="1200">
                          <a:latin typeface="Nunito"/>
                          <a:ea typeface="Nunito"/>
                          <a:cs typeface="Nunito"/>
                          <a:sym typeface="Nunito"/>
                        </a:rPr>
                        <a:t>Validate the data and results at each stage of the development process to ensure that bugs are not carried forward and they are resolved as soon as identified.</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670425">
                <a:tc>
                  <a:txBody>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Risk associated with end-users not adopting the new reporting system</a:t>
                      </a:r>
                      <a:endParaRPr sz="1200">
                        <a:solidFill>
                          <a:schemeClr val="lt1"/>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High</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Medium</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Medium</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l" rtl="0">
                        <a:spcBef>
                          <a:spcPts val="0"/>
                        </a:spcBef>
                        <a:spcAft>
                          <a:spcPts val="0"/>
                        </a:spcAft>
                        <a:buNone/>
                      </a:pPr>
                      <a:r>
                        <a:rPr lang="en-US" sz="1200">
                          <a:latin typeface="Nunito"/>
                          <a:ea typeface="Nunito"/>
                          <a:cs typeface="Nunito"/>
                          <a:sym typeface="Nunito"/>
                        </a:rPr>
                        <a:t>Conduct extensive user training including developing super-users to help lead training workshops</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extLst>
                  <a:ext uri="{0D108BD9-81ED-4DB2-BD59-A6C34878D82A}">
                    <a16:rowId xmlns:a16="http://schemas.microsoft.com/office/drawing/2014/main" val="10002"/>
                  </a:ext>
                </a:extLst>
              </a:tr>
              <a:tr h="670425">
                <a:tc>
                  <a:txBody>
                    <a:bodyPr/>
                    <a:lstStyle/>
                    <a:p>
                      <a:pPr marL="0" lvl="0" indent="0" algn="l" rtl="0">
                        <a:spcBef>
                          <a:spcPts val="0"/>
                        </a:spcBef>
                        <a:spcAft>
                          <a:spcPts val="0"/>
                        </a:spcAft>
                        <a:buClr>
                          <a:schemeClr val="dk1"/>
                        </a:buClr>
                        <a:buFont typeface="Arial"/>
                        <a:buNone/>
                      </a:pPr>
                      <a:r>
                        <a:rPr lang="en-US" sz="1200">
                          <a:solidFill>
                            <a:schemeClr val="lt1"/>
                          </a:solidFill>
                          <a:latin typeface="Nunito"/>
                          <a:ea typeface="Nunito"/>
                          <a:cs typeface="Nunito"/>
                          <a:sym typeface="Nunito"/>
                        </a:rPr>
                        <a:t>Project team members will not be in place</a:t>
                      </a:r>
                      <a:r>
                        <a:rPr lang="en-US" sz="1200" baseline="30000">
                          <a:solidFill>
                            <a:schemeClr val="lt1"/>
                          </a:solidFill>
                          <a:latin typeface="Nunito"/>
                          <a:ea typeface="Nunito"/>
                          <a:cs typeface="Nunito"/>
                          <a:sym typeface="Nunito"/>
                        </a:rPr>
                        <a:t>27</a:t>
                      </a:r>
                      <a:endParaRPr sz="1200">
                        <a:latin typeface="Nunito"/>
                        <a:ea typeface="Nunito"/>
                        <a:cs typeface="Nunito"/>
                        <a:sym typeface="Nunito"/>
                      </a:endParaRPr>
                    </a:p>
                    <a:p>
                      <a:pPr marL="0" marR="0" lvl="0" indent="0" algn="l" rtl="0">
                        <a:spcBef>
                          <a:spcPts val="0"/>
                        </a:spcBef>
                        <a:spcAft>
                          <a:spcPts val="0"/>
                        </a:spcAft>
                        <a:buNone/>
                      </a:pPr>
                      <a:endParaRPr sz="1200">
                        <a:solidFill>
                          <a:schemeClr val="lt1"/>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Medium</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Medium</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Medium</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lvl="0" indent="0" algn="l" rtl="0">
                        <a:spcBef>
                          <a:spcPts val="0"/>
                        </a:spcBef>
                        <a:spcAft>
                          <a:spcPts val="0"/>
                        </a:spcAft>
                        <a:buClr>
                          <a:schemeClr val="dk1"/>
                        </a:buClr>
                        <a:buFont typeface="Arial"/>
                        <a:buNone/>
                      </a:pPr>
                      <a:r>
                        <a:rPr lang="en-US" sz="1200">
                          <a:latin typeface="Nunito"/>
                          <a:ea typeface="Nunito"/>
                          <a:cs typeface="Nunito"/>
                          <a:sym typeface="Nunito"/>
                        </a:rPr>
                        <a:t>Plan for staffing resource and assign backup person for each critical technology: Currently out of scope but will be taken into consideration in the later phases of the project.</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extLst>
                  <a:ext uri="{0D108BD9-81ED-4DB2-BD59-A6C34878D82A}">
                    <a16:rowId xmlns:a16="http://schemas.microsoft.com/office/drawing/2014/main" val="10003"/>
                  </a:ext>
                </a:extLst>
              </a:tr>
              <a:tr h="670425">
                <a:tc>
                  <a:txBody>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Acquisition of hardware and software resource</a:t>
                      </a:r>
                      <a:r>
                        <a:rPr lang="en-US" sz="1200" baseline="30000">
                          <a:solidFill>
                            <a:schemeClr val="lt1"/>
                          </a:solidFill>
                          <a:latin typeface="Nunito"/>
                          <a:ea typeface="Nunito"/>
                          <a:cs typeface="Nunito"/>
                          <a:sym typeface="Nunito"/>
                        </a:rPr>
                        <a:t>1</a:t>
                      </a:r>
                      <a:endParaRPr sz="1200" baseline="30000">
                        <a:solidFill>
                          <a:schemeClr val="lt1"/>
                        </a:solidFill>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Low</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Low</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ctr" rtl="0">
                        <a:spcBef>
                          <a:spcPts val="0"/>
                        </a:spcBef>
                        <a:spcAft>
                          <a:spcPts val="0"/>
                        </a:spcAft>
                        <a:buNone/>
                      </a:pPr>
                      <a:r>
                        <a:rPr lang="en-US" sz="1200">
                          <a:latin typeface="Nunito"/>
                          <a:ea typeface="Nunito"/>
                          <a:cs typeface="Nunito"/>
                          <a:sym typeface="Nunito"/>
                        </a:rPr>
                        <a:t>Low</a:t>
                      </a:r>
                      <a:endParaRPr sz="1200" u="none" strike="noStrike" cap="none">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tc>
                  <a:txBody>
                    <a:bodyPr/>
                    <a:lstStyle/>
                    <a:p>
                      <a:pPr marL="0" marR="0" lvl="0" indent="0" algn="l" rtl="0">
                        <a:spcBef>
                          <a:spcPts val="0"/>
                        </a:spcBef>
                        <a:spcAft>
                          <a:spcPts val="0"/>
                        </a:spcAft>
                        <a:buNone/>
                      </a:pPr>
                      <a:r>
                        <a:rPr lang="en-US" sz="1200">
                          <a:latin typeface="Nunito"/>
                          <a:ea typeface="Nunito"/>
                          <a:cs typeface="Nunito"/>
                          <a:sym typeface="Nunito"/>
                        </a:rPr>
                        <a:t>Hardware and software needs for the project are satisfied. Additional cost is assigned for the Deployment Engineer for maintenance of the application.</a:t>
                      </a:r>
                      <a:endParaRPr sz="1200">
                        <a:latin typeface="Nunito"/>
                        <a:ea typeface="Nunito"/>
                        <a:cs typeface="Nunito"/>
                        <a:sym typeface="Nunito"/>
                      </a:endParaRPr>
                    </a:p>
                  </a:txBody>
                  <a:tcPr marL="91450" marR="91450" marT="45725" marB="45725"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D8D8D8"/>
                    </a:solidFill>
                  </a:tcPr>
                </a:tc>
                <a:extLst>
                  <a:ext uri="{0D108BD9-81ED-4DB2-BD59-A6C34878D82A}">
                    <a16:rowId xmlns:a16="http://schemas.microsoft.com/office/drawing/2014/main" val="10004"/>
                  </a:ext>
                </a:extLst>
              </a:tr>
            </a:tbl>
          </a:graphicData>
        </a:graphic>
      </p:graphicFrame>
      <p:sp>
        <p:nvSpPr>
          <p:cNvPr id="1716" name="Google Shape;1716;p78"/>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17" name="Google Shape;1717;p78"/>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Risk Table</a:t>
            </a:r>
            <a:endParaRPr sz="3600" baseline="30000">
              <a:solidFill>
                <a:srgbClr val="FFFFFF"/>
              </a:solidFill>
              <a:latin typeface="Nunito"/>
              <a:ea typeface="Nunito"/>
              <a:cs typeface="Nunito"/>
              <a:sym typeface="Nunito"/>
            </a:endParaRPr>
          </a:p>
        </p:txBody>
      </p:sp>
      <p:sp>
        <p:nvSpPr>
          <p:cNvPr id="1718" name="Google Shape;1718;p78"/>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719" name="Google Shape;1719;p78"/>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23"/>
        <p:cNvGrpSpPr/>
        <p:nvPr/>
      </p:nvGrpSpPr>
      <p:grpSpPr>
        <a:xfrm>
          <a:off x="0" y="0"/>
          <a:ext cx="0" cy="0"/>
          <a:chOff x="0" y="0"/>
          <a:chExt cx="0" cy="0"/>
        </a:xfrm>
      </p:grpSpPr>
      <p:grpSp>
        <p:nvGrpSpPr>
          <p:cNvPr id="1724" name="Google Shape;1724;p79"/>
          <p:cNvGrpSpPr/>
          <p:nvPr/>
        </p:nvGrpSpPr>
        <p:grpSpPr>
          <a:xfrm flipH="1">
            <a:off x="619247" y="3593370"/>
            <a:ext cx="5638267" cy="2055997"/>
            <a:chOff x="279806" y="1309619"/>
            <a:chExt cx="11620500" cy="4237421"/>
          </a:xfrm>
        </p:grpSpPr>
        <p:sp>
          <p:nvSpPr>
            <p:cNvPr id="1725" name="Google Shape;1725;p79"/>
            <p:cNvSpPr/>
            <p:nvPr/>
          </p:nvSpPr>
          <p:spPr>
            <a:xfrm>
              <a:off x="279806" y="1336990"/>
              <a:ext cx="11620500" cy="4210050"/>
            </a:xfrm>
            <a:custGeom>
              <a:avLst/>
              <a:gdLst/>
              <a:ahLst/>
              <a:cxnLst/>
              <a:rect l="l" t="t" r="r" b="b"/>
              <a:pathLst>
                <a:path w="11620500" h="4210050" extrusionOk="0">
                  <a:moveTo>
                    <a:pt x="11612156" y="773749"/>
                  </a:moveTo>
                  <a:cubicBezTo>
                    <a:pt x="11575008" y="635637"/>
                    <a:pt x="11360695" y="363222"/>
                    <a:pt x="11355933" y="357507"/>
                  </a:cubicBezTo>
                  <a:cubicBezTo>
                    <a:pt x="11355933" y="357507"/>
                    <a:pt x="11355933" y="357507"/>
                    <a:pt x="11355933" y="357507"/>
                  </a:cubicBezTo>
                  <a:cubicBezTo>
                    <a:pt x="11190198" y="205107"/>
                    <a:pt x="10921593" y="61279"/>
                    <a:pt x="10487253" y="14607"/>
                  </a:cubicBezTo>
                  <a:cubicBezTo>
                    <a:pt x="10487253" y="14607"/>
                    <a:pt x="10487253" y="14607"/>
                    <a:pt x="10487253" y="14607"/>
                  </a:cubicBezTo>
                  <a:cubicBezTo>
                    <a:pt x="10486301" y="14607"/>
                    <a:pt x="10486301" y="14607"/>
                    <a:pt x="10485348" y="14607"/>
                  </a:cubicBezTo>
                  <a:cubicBezTo>
                    <a:pt x="10452010" y="10797"/>
                    <a:pt x="10184358" y="-8253"/>
                    <a:pt x="10134828" y="4129"/>
                  </a:cubicBezTo>
                  <a:cubicBezTo>
                    <a:pt x="10134828" y="4129"/>
                    <a:pt x="10134828" y="4129"/>
                    <a:pt x="10134828" y="4129"/>
                  </a:cubicBezTo>
                  <a:cubicBezTo>
                    <a:pt x="10009098" y="6987"/>
                    <a:pt x="9587141" y="132717"/>
                    <a:pt x="9506178" y="178437"/>
                  </a:cubicBezTo>
                  <a:cubicBezTo>
                    <a:pt x="9331870" y="272734"/>
                    <a:pt x="9177566" y="394654"/>
                    <a:pt x="9031833" y="528004"/>
                  </a:cubicBezTo>
                  <a:lnTo>
                    <a:pt x="9031833" y="528004"/>
                  </a:lnTo>
                  <a:cubicBezTo>
                    <a:pt x="8998495" y="534672"/>
                    <a:pt x="8423186" y="1104267"/>
                    <a:pt x="8381276" y="1147129"/>
                  </a:cubicBezTo>
                  <a:lnTo>
                    <a:pt x="8381276" y="1147129"/>
                  </a:lnTo>
                  <a:lnTo>
                    <a:pt x="8381276" y="1147129"/>
                  </a:lnTo>
                  <a:cubicBezTo>
                    <a:pt x="8325078" y="1213804"/>
                    <a:pt x="8086001" y="1510984"/>
                    <a:pt x="8046948" y="1585279"/>
                  </a:cubicBezTo>
                  <a:cubicBezTo>
                    <a:pt x="8026946" y="1623379"/>
                    <a:pt x="8019326" y="1651954"/>
                    <a:pt x="7991703" y="1700532"/>
                  </a:cubicBezTo>
                  <a:cubicBezTo>
                    <a:pt x="7963128" y="1771017"/>
                    <a:pt x="7941221" y="1967232"/>
                    <a:pt x="7944078" y="2028192"/>
                  </a:cubicBezTo>
                  <a:cubicBezTo>
                    <a:pt x="7945031" y="2099629"/>
                    <a:pt x="8020278" y="2217739"/>
                    <a:pt x="8030756" y="2232027"/>
                  </a:cubicBezTo>
                  <a:cubicBezTo>
                    <a:pt x="8136483" y="2378712"/>
                    <a:pt x="8467000" y="2581594"/>
                    <a:pt x="8507006" y="2604454"/>
                  </a:cubicBezTo>
                  <a:cubicBezTo>
                    <a:pt x="8446045" y="2653032"/>
                    <a:pt x="8017421" y="2962594"/>
                    <a:pt x="7926933" y="3016887"/>
                  </a:cubicBezTo>
                  <a:cubicBezTo>
                    <a:pt x="7723098" y="3138807"/>
                    <a:pt x="7517358" y="3262632"/>
                    <a:pt x="7280186" y="3304542"/>
                  </a:cubicBezTo>
                  <a:cubicBezTo>
                    <a:pt x="7191603" y="3319782"/>
                    <a:pt x="7093496" y="3317877"/>
                    <a:pt x="7033488" y="3228342"/>
                  </a:cubicBezTo>
                  <a:cubicBezTo>
                    <a:pt x="6963003" y="3100707"/>
                    <a:pt x="6891566" y="2713039"/>
                    <a:pt x="6840131" y="2529207"/>
                  </a:cubicBezTo>
                  <a:cubicBezTo>
                    <a:pt x="6803936" y="2399667"/>
                    <a:pt x="6691541" y="2206309"/>
                    <a:pt x="6662966" y="2175829"/>
                  </a:cubicBezTo>
                  <a:cubicBezTo>
                    <a:pt x="6598196" y="2105344"/>
                    <a:pt x="6502946" y="2033907"/>
                    <a:pt x="6379121" y="2004379"/>
                  </a:cubicBezTo>
                  <a:cubicBezTo>
                    <a:pt x="6166713" y="1952944"/>
                    <a:pt x="5958116" y="2032954"/>
                    <a:pt x="5912396" y="2051052"/>
                  </a:cubicBezTo>
                  <a:cubicBezTo>
                    <a:pt x="5696178" y="2136777"/>
                    <a:pt x="5510441" y="2255839"/>
                    <a:pt x="5334228" y="2406334"/>
                  </a:cubicBezTo>
                  <a:cubicBezTo>
                    <a:pt x="5158968" y="2552067"/>
                    <a:pt x="4496028" y="3221674"/>
                    <a:pt x="4438878" y="3282634"/>
                  </a:cubicBezTo>
                  <a:lnTo>
                    <a:pt x="4438878" y="3282634"/>
                  </a:lnTo>
                  <a:cubicBezTo>
                    <a:pt x="4438878" y="3282634"/>
                    <a:pt x="4438878" y="3282634"/>
                    <a:pt x="4438878" y="3282634"/>
                  </a:cubicBezTo>
                  <a:cubicBezTo>
                    <a:pt x="4381728" y="3342642"/>
                    <a:pt x="3644493" y="4033204"/>
                    <a:pt x="3540671" y="4079877"/>
                  </a:cubicBezTo>
                  <a:cubicBezTo>
                    <a:pt x="3416846" y="4135122"/>
                    <a:pt x="3310166" y="4154172"/>
                    <a:pt x="3221583" y="4026537"/>
                  </a:cubicBezTo>
                  <a:cubicBezTo>
                    <a:pt x="3177768" y="3964624"/>
                    <a:pt x="3013938" y="3407412"/>
                    <a:pt x="2932976" y="3264537"/>
                  </a:cubicBezTo>
                  <a:cubicBezTo>
                    <a:pt x="2861538" y="3138807"/>
                    <a:pt x="2752001" y="3054034"/>
                    <a:pt x="2621508" y="2995932"/>
                  </a:cubicBezTo>
                  <a:cubicBezTo>
                    <a:pt x="2413863" y="2903539"/>
                    <a:pt x="2194788" y="2899729"/>
                    <a:pt x="1973808" y="2923542"/>
                  </a:cubicBezTo>
                  <a:cubicBezTo>
                    <a:pt x="1753781" y="2948307"/>
                    <a:pt x="268833" y="3276919"/>
                    <a:pt x="17373" y="3331212"/>
                  </a:cubicBezTo>
                  <a:cubicBezTo>
                    <a:pt x="-15964" y="3338832"/>
                    <a:pt x="3086" y="3430272"/>
                    <a:pt x="37376" y="3422652"/>
                  </a:cubicBezTo>
                  <a:cubicBezTo>
                    <a:pt x="163106" y="3393124"/>
                    <a:pt x="1226096" y="3164524"/>
                    <a:pt x="1631861" y="3076894"/>
                  </a:cubicBezTo>
                  <a:cubicBezTo>
                    <a:pt x="1870938" y="3025459"/>
                    <a:pt x="2110968" y="2984502"/>
                    <a:pt x="2356713" y="3016887"/>
                  </a:cubicBezTo>
                  <a:cubicBezTo>
                    <a:pt x="2596743" y="3048319"/>
                    <a:pt x="2780576" y="3161667"/>
                    <a:pt x="2894876" y="3380742"/>
                  </a:cubicBezTo>
                  <a:cubicBezTo>
                    <a:pt x="2952026" y="3490279"/>
                    <a:pt x="3079661" y="3971292"/>
                    <a:pt x="3148241" y="4079877"/>
                  </a:cubicBezTo>
                  <a:cubicBezTo>
                    <a:pt x="3211106" y="4180842"/>
                    <a:pt x="3302546" y="4223704"/>
                    <a:pt x="3421608" y="4210369"/>
                  </a:cubicBezTo>
                  <a:cubicBezTo>
                    <a:pt x="3647351" y="4186557"/>
                    <a:pt x="4133126" y="3703639"/>
                    <a:pt x="4400778" y="3456942"/>
                  </a:cubicBezTo>
                  <a:cubicBezTo>
                    <a:pt x="4717961" y="3164524"/>
                    <a:pt x="4987518" y="2823529"/>
                    <a:pt x="5316131" y="2542542"/>
                  </a:cubicBezTo>
                  <a:cubicBezTo>
                    <a:pt x="5523776" y="2364424"/>
                    <a:pt x="5743803" y="2206309"/>
                    <a:pt x="6006693" y="2117727"/>
                  </a:cubicBezTo>
                  <a:cubicBezTo>
                    <a:pt x="6116231" y="2080579"/>
                    <a:pt x="6227673" y="2059624"/>
                    <a:pt x="6341973" y="2079627"/>
                  </a:cubicBezTo>
                  <a:cubicBezTo>
                    <a:pt x="6516281" y="2111059"/>
                    <a:pt x="6615341" y="2233932"/>
                    <a:pt x="6686778" y="2383474"/>
                  </a:cubicBezTo>
                  <a:cubicBezTo>
                    <a:pt x="6767741" y="2555877"/>
                    <a:pt x="6804888" y="2741614"/>
                    <a:pt x="6849656" y="2924494"/>
                  </a:cubicBezTo>
                  <a:cubicBezTo>
                    <a:pt x="6878231" y="3041652"/>
                    <a:pt x="6910616" y="3159762"/>
                    <a:pt x="6956336" y="3274062"/>
                  </a:cubicBezTo>
                  <a:cubicBezTo>
                    <a:pt x="7008723" y="3405507"/>
                    <a:pt x="7166838" y="3417889"/>
                    <a:pt x="7323048" y="3382647"/>
                  </a:cubicBezTo>
                  <a:cubicBezTo>
                    <a:pt x="7488783" y="3345499"/>
                    <a:pt x="7643088" y="3279777"/>
                    <a:pt x="7792631" y="3201672"/>
                  </a:cubicBezTo>
                  <a:cubicBezTo>
                    <a:pt x="7961223" y="3114042"/>
                    <a:pt x="8546058" y="2692084"/>
                    <a:pt x="8575586" y="2662557"/>
                  </a:cubicBezTo>
                  <a:cubicBezTo>
                    <a:pt x="8663216" y="2711134"/>
                    <a:pt x="8818473" y="2800669"/>
                    <a:pt x="8911818" y="2838769"/>
                  </a:cubicBezTo>
                  <a:cubicBezTo>
                    <a:pt x="9089936" y="2912112"/>
                    <a:pt x="9272816" y="2962594"/>
                    <a:pt x="9467125" y="2976882"/>
                  </a:cubicBezTo>
                  <a:cubicBezTo>
                    <a:pt x="9669056" y="2992122"/>
                    <a:pt x="9848126" y="2950212"/>
                    <a:pt x="9998620" y="2812099"/>
                  </a:cubicBezTo>
                  <a:cubicBezTo>
                    <a:pt x="10107206" y="2712087"/>
                    <a:pt x="10208170" y="2604454"/>
                    <a:pt x="10299610" y="2488249"/>
                  </a:cubicBezTo>
                  <a:cubicBezTo>
                    <a:pt x="10467251" y="2273937"/>
                    <a:pt x="10655845" y="2080579"/>
                    <a:pt x="10871110" y="1912939"/>
                  </a:cubicBezTo>
                  <a:cubicBezTo>
                    <a:pt x="11002556" y="1811022"/>
                    <a:pt x="11134001" y="1708152"/>
                    <a:pt x="11258778" y="1598614"/>
                  </a:cubicBezTo>
                  <a:cubicBezTo>
                    <a:pt x="11396891" y="1476694"/>
                    <a:pt x="11470233" y="1317627"/>
                    <a:pt x="11543576" y="1150939"/>
                  </a:cubicBezTo>
                  <a:cubicBezTo>
                    <a:pt x="11612156" y="994729"/>
                    <a:pt x="11640731" y="880429"/>
                    <a:pt x="11612156" y="773749"/>
                  </a:cubicBezTo>
                  <a:close/>
                  <a:moveTo>
                    <a:pt x="9509036" y="1310007"/>
                  </a:moveTo>
                  <a:cubicBezTo>
                    <a:pt x="9509036" y="1310007"/>
                    <a:pt x="9509036" y="1310959"/>
                    <a:pt x="9509036" y="1310959"/>
                  </a:cubicBezTo>
                  <a:cubicBezTo>
                    <a:pt x="9509036" y="1310959"/>
                    <a:pt x="9508083" y="1311912"/>
                    <a:pt x="9508083" y="1311912"/>
                  </a:cubicBezTo>
                  <a:cubicBezTo>
                    <a:pt x="9508083" y="1310959"/>
                    <a:pt x="9508083" y="1310007"/>
                    <a:pt x="9509036" y="1310007"/>
                  </a:cubicBezTo>
                  <a:close/>
                  <a:moveTo>
                    <a:pt x="9327108" y="1715772"/>
                  </a:moveTo>
                  <a:cubicBezTo>
                    <a:pt x="9337586" y="1709104"/>
                    <a:pt x="9348063" y="1706247"/>
                    <a:pt x="9360445" y="1707199"/>
                  </a:cubicBezTo>
                  <a:cubicBezTo>
                    <a:pt x="9348063" y="1709104"/>
                    <a:pt x="9337586" y="1711962"/>
                    <a:pt x="9327108" y="17157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6" name="Google Shape;1726;p79"/>
            <p:cNvSpPr/>
            <p:nvPr/>
          </p:nvSpPr>
          <p:spPr>
            <a:xfrm>
              <a:off x="9118282" y="1309619"/>
              <a:ext cx="2781300" cy="1533525"/>
            </a:xfrm>
            <a:custGeom>
              <a:avLst/>
              <a:gdLst/>
              <a:ahLst/>
              <a:cxnLst/>
              <a:rect l="l" t="t" r="r" b="b"/>
              <a:pathLst>
                <a:path w="2781300" h="1533525" extrusionOk="0">
                  <a:moveTo>
                    <a:pt x="2781301" y="771593"/>
                  </a:moveTo>
                  <a:cubicBezTo>
                    <a:pt x="2754630" y="646816"/>
                    <a:pt x="2565083" y="70553"/>
                    <a:pt x="1551622" y="2925"/>
                  </a:cubicBezTo>
                  <a:cubicBezTo>
                    <a:pt x="1543051" y="8640"/>
                    <a:pt x="1071563" y="-50415"/>
                    <a:pt x="676275" y="176280"/>
                  </a:cubicBezTo>
                  <a:cubicBezTo>
                    <a:pt x="501968" y="270578"/>
                    <a:pt x="347663" y="392498"/>
                    <a:pt x="201930" y="525848"/>
                  </a:cubicBezTo>
                  <a:cubicBezTo>
                    <a:pt x="198120" y="528706"/>
                    <a:pt x="9525" y="699203"/>
                    <a:pt x="0" y="708728"/>
                  </a:cubicBezTo>
                  <a:cubicBezTo>
                    <a:pt x="0" y="708728"/>
                    <a:pt x="277178" y="678248"/>
                    <a:pt x="493395" y="821123"/>
                  </a:cubicBezTo>
                  <a:cubicBezTo>
                    <a:pt x="542925" y="840173"/>
                    <a:pt x="562928" y="810646"/>
                    <a:pt x="593407" y="792548"/>
                  </a:cubicBezTo>
                  <a:cubicBezTo>
                    <a:pt x="610553" y="783976"/>
                    <a:pt x="623888" y="770641"/>
                    <a:pt x="637223" y="759210"/>
                  </a:cubicBezTo>
                  <a:cubicBezTo>
                    <a:pt x="721043" y="703013"/>
                    <a:pt x="812482" y="666818"/>
                    <a:pt x="913448" y="694441"/>
                  </a:cubicBezTo>
                  <a:cubicBezTo>
                    <a:pt x="950595" y="706823"/>
                    <a:pt x="1002982" y="752543"/>
                    <a:pt x="1011555" y="783976"/>
                  </a:cubicBezTo>
                  <a:cubicBezTo>
                    <a:pt x="1028701" y="845888"/>
                    <a:pt x="1016318" y="903991"/>
                    <a:pt x="997268" y="960188"/>
                  </a:cubicBezTo>
                  <a:cubicBezTo>
                    <a:pt x="983932" y="999241"/>
                    <a:pt x="981076" y="1005908"/>
                    <a:pt x="1019176" y="1030673"/>
                  </a:cubicBezTo>
                  <a:cubicBezTo>
                    <a:pt x="1043940" y="1043056"/>
                    <a:pt x="1778318" y="1533593"/>
                    <a:pt x="1790701" y="1536451"/>
                  </a:cubicBezTo>
                  <a:cubicBezTo>
                    <a:pt x="1802130" y="1524068"/>
                    <a:pt x="1814513" y="1510733"/>
                    <a:pt x="1824990" y="1498351"/>
                  </a:cubicBezTo>
                  <a:cubicBezTo>
                    <a:pt x="2001203" y="1288801"/>
                    <a:pt x="2222183" y="1146878"/>
                    <a:pt x="2475547" y="1049723"/>
                  </a:cubicBezTo>
                  <a:cubicBezTo>
                    <a:pt x="2574608" y="1011623"/>
                    <a:pt x="2710815" y="969713"/>
                    <a:pt x="2754630" y="964951"/>
                  </a:cubicBezTo>
                  <a:cubicBezTo>
                    <a:pt x="2777490" y="962093"/>
                    <a:pt x="2788920" y="951616"/>
                    <a:pt x="2788920" y="924946"/>
                  </a:cubicBezTo>
                  <a:cubicBezTo>
                    <a:pt x="2788920" y="892560"/>
                    <a:pt x="2785110" y="791596"/>
                    <a:pt x="2781301" y="77159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7" name="Google Shape;1727;p79"/>
            <p:cNvSpPr/>
            <p:nvPr/>
          </p:nvSpPr>
          <p:spPr>
            <a:xfrm>
              <a:off x="8863012" y="2045970"/>
              <a:ext cx="2009775" cy="2028825"/>
            </a:xfrm>
            <a:custGeom>
              <a:avLst/>
              <a:gdLst/>
              <a:ahLst/>
              <a:cxnLst/>
              <a:rect l="l" t="t" r="r" b="b"/>
              <a:pathLst>
                <a:path w="2009775" h="2028825" extrusionOk="0">
                  <a:moveTo>
                    <a:pt x="2017396" y="818197"/>
                  </a:moveTo>
                  <a:cubicBezTo>
                    <a:pt x="2014538" y="810577"/>
                    <a:pt x="1677352" y="610552"/>
                    <a:pt x="1618298" y="566738"/>
                  </a:cubicBezTo>
                  <a:cubicBezTo>
                    <a:pt x="1603058" y="555308"/>
                    <a:pt x="1293496" y="341947"/>
                    <a:pt x="1250633" y="319088"/>
                  </a:cubicBezTo>
                  <a:cubicBezTo>
                    <a:pt x="1200150" y="291465"/>
                    <a:pt x="1195388" y="260985"/>
                    <a:pt x="1215390" y="219075"/>
                  </a:cubicBezTo>
                  <a:cubicBezTo>
                    <a:pt x="1226821" y="195263"/>
                    <a:pt x="1234440" y="180975"/>
                    <a:pt x="1238250" y="151447"/>
                  </a:cubicBezTo>
                  <a:cubicBezTo>
                    <a:pt x="1248727" y="84772"/>
                    <a:pt x="1218248" y="22860"/>
                    <a:pt x="1158240" y="0"/>
                  </a:cubicBezTo>
                  <a:cubicBezTo>
                    <a:pt x="1154430" y="4763"/>
                    <a:pt x="93345" y="1522095"/>
                    <a:pt x="91440" y="1524952"/>
                  </a:cubicBezTo>
                  <a:cubicBezTo>
                    <a:pt x="75248" y="1546860"/>
                    <a:pt x="15240" y="1725930"/>
                    <a:pt x="0" y="1775460"/>
                  </a:cubicBezTo>
                  <a:cubicBezTo>
                    <a:pt x="5715" y="1780223"/>
                    <a:pt x="529590" y="2001202"/>
                    <a:pt x="812482" y="2025968"/>
                  </a:cubicBezTo>
                  <a:cubicBezTo>
                    <a:pt x="919163" y="2035493"/>
                    <a:pt x="1023938" y="2025015"/>
                    <a:pt x="1119188" y="1966912"/>
                  </a:cubicBezTo>
                  <a:cubicBezTo>
                    <a:pt x="1180148" y="1929765"/>
                    <a:pt x="1233488" y="1883093"/>
                    <a:pt x="1291590" y="1842135"/>
                  </a:cubicBezTo>
                  <a:cubicBezTo>
                    <a:pt x="1291590" y="1842135"/>
                    <a:pt x="1291590" y="1842135"/>
                    <a:pt x="1291590" y="1842135"/>
                  </a:cubicBezTo>
                  <a:cubicBezTo>
                    <a:pt x="1487805" y="1679258"/>
                    <a:pt x="1618298" y="1467802"/>
                    <a:pt x="1737360" y="1246823"/>
                  </a:cubicBezTo>
                  <a:lnTo>
                    <a:pt x="1737360" y="1246823"/>
                  </a:lnTo>
                  <a:lnTo>
                    <a:pt x="1737360" y="1246823"/>
                  </a:lnTo>
                  <a:cubicBezTo>
                    <a:pt x="1830705" y="1083945"/>
                    <a:pt x="1906905" y="954405"/>
                    <a:pt x="2017396" y="8181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8" name="Google Shape;1728;p79"/>
            <p:cNvSpPr/>
            <p:nvPr/>
          </p:nvSpPr>
          <p:spPr>
            <a:xfrm>
              <a:off x="8233410" y="2032974"/>
              <a:ext cx="1771650" cy="1771650"/>
            </a:xfrm>
            <a:custGeom>
              <a:avLst/>
              <a:gdLst/>
              <a:ahLst/>
              <a:cxnLst/>
              <a:rect l="l" t="t" r="r" b="b"/>
              <a:pathLst>
                <a:path w="1771650" h="1771650" extrusionOk="0">
                  <a:moveTo>
                    <a:pt x="871538" y="613"/>
                  </a:moveTo>
                  <a:cubicBezTo>
                    <a:pt x="871538" y="613"/>
                    <a:pt x="388620" y="454955"/>
                    <a:pt x="236220" y="674030"/>
                  </a:cubicBezTo>
                  <a:cubicBezTo>
                    <a:pt x="236220" y="674030"/>
                    <a:pt x="0" y="974068"/>
                    <a:pt x="0" y="1145518"/>
                  </a:cubicBezTo>
                  <a:cubicBezTo>
                    <a:pt x="0" y="1227433"/>
                    <a:pt x="33338" y="1307443"/>
                    <a:pt x="75247" y="1374118"/>
                  </a:cubicBezTo>
                  <a:cubicBezTo>
                    <a:pt x="186690" y="1549378"/>
                    <a:pt x="607695" y="1772263"/>
                    <a:pt x="613410" y="1774168"/>
                  </a:cubicBezTo>
                  <a:cubicBezTo>
                    <a:pt x="631507" y="1730353"/>
                    <a:pt x="656272" y="1648438"/>
                    <a:pt x="698182" y="1546521"/>
                  </a:cubicBezTo>
                  <a:cubicBezTo>
                    <a:pt x="737235" y="1452223"/>
                    <a:pt x="1776413" y="7280"/>
                    <a:pt x="1777365" y="3470"/>
                  </a:cubicBezTo>
                  <a:cubicBezTo>
                    <a:pt x="1688782" y="-11770"/>
                    <a:pt x="1566863" y="23473"/>
                    <a:pt x="1492567" y="103483"/>
                  </a:cubicBezTo>
                  <a:cubicBezTo>
                    <a:pt x="1469707" y="128248"/>
                    <a:pt x="1416367" y="153013"/>
                    <a:pt x="1381125" y="130153"/>
                  </a:cubicBezTo>
                  <a:cubicBezTo>
                    <a:pt x="1275397" y="71098"/>
                    <a:pt x="1152525" y="613"/>
                    <a:pt x="871538" y="6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29" name="Google Shape;1729;p79"/>
            <p:cNvSpPr/>
            <p:nvPr/>
          </p:nvSpPr>
          <p:spPr>
            <a:xfrm>
              <a:off x="9092649" y="2269344"/>
              <a:ext cx="809625" cy="952500"/>
            </a:xfrm>
            <a:custGeom>
              <a:avLst/>
              <a:gdLst/>
              <a:ahLst/>
              <a:cxnLst/>
              <a:rect l="l" t="t" r="r" b="b"/>
              <a:pathLst>
                <a:path w="809625" h="952500" extrusionOk="0">
                  <a:moveTo>
                    <a:pt x="157078" y="955821"/>
                  </a:moveTo>
                  <a:cubicBezTo>
                    <a:pt x="109453" y="970108"/>
                    <a:pt x="36111" y="954868"/>
                    <a:pt x="14203" y="889146"/>
                  </a:cubicBezTo>
                  <a:cubicBezTo>
                    <a:pt x="-21039" y="780561"/>
                    <a:pt x="15156" y="739603"/>
                    <a:pt x="58971" y="634828"/>
                  </a:cubicBezTo>
                  <a:cubicBezTo>
                    <a:pt x="155174" y="407181"/>
                    <a:pt x="385678" y="177628"/>
                    <a:pt x="441876" y="126193"/>
                  </a:cubicBezTo>
                  <a:cubicBezTo>
                    <a:pt x="543793" y="32848"/>
                    <a:pt x="659046" y="-30017"/>
                    <a:pt x="763821" y="14751"/>
                  </a:cubicBezTo>
                  <a:cubicBezTo>
                    <a:pt x="763821" y="14751"/>
                    <a:pt x="815256" y="51898"/>
                    <a:pt x="813351" y="114763"/>
                  </a:cubicBezTo>
                  <a:cubicBezTo>
                    <a:pt x="810493" y="192868"/>
                    <a:pt x="786681" y="229063"/>
                    <a:pt x="720958" y="321456"/>
                  </a:cubicBezTo>
                  <a:cubicBezTo>
                    <a:pt x="648568" y="423373"/>
                    <a:pt x="513313" y="621493"/>
                    <a:pt x="373296" y="778656"/>
                  </a:cubicBezTo>
                  <a:cubicBezTo>
                    <a:pt x="291381" y="872001"/>
                    <a:pt x="204703" y="941533"/>
                    <a:pt x="157078" y="9558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0" name="Google Shape;1730;p79"/>
            <p:cNvSpPr/>
            <p:nvPr/>
          </p:nvSpPr>
          <p:spPr>
            <a:xfrm>
              <a:off x="9178208" y="2401664"/>
              <a:ext cx="609600" cy="733425"/>
            </a:xfrm>
            <a:custGeom>
              <a:avLst/>
              <a:gdLst/>
              <a:ahLst/>
              <a:cxnLst/>
              <a:rect l="l" t="t" r="r" b="b"/>
              <a:pathLst>
                <a:path w="609600" h="733425" extrusionOk="0">
                  <a:moveTo>
                    <a:pt x="566818" y="7208"/>
                  </a:moveTo>
                  <a:cubicBezTo>
                    <a:pt x="694454" y="51976"/>
                    <a:pt x="553484" y="237713"/>
                    <a:pt x="404893" y="432976"/>
                  </a:cubicBezTo>
                  <a:cubicBezTo>
                    <a:pt x="255351" y="630143"/>
                    <a:pt x="163911" y="766351"/>
                    <a:pt x="50564" y="733013"/>
                  </a:cubicBezTo>
                  <a:cubicBezTo>
                    <a:pt x="-48496" y="704438"/>
                    <a:pt x="3891" y="454883"/>
                    <a:pt x="156291" y="261526"/>
                  </a:cubicBezTo>
                  <a:cubicBezTo>
                    <a:pt x="314406" y="61501"/>
                    <a:pt x="469664" y="-27082"/>
                    <a:pt x="566818" y="7208"/>
                  </a:cubicBezTo>
                  <a:close/>
                </a:path>
              </a:pathLst>
            </a:custGeom>
            <a:solidFill>
              <a:srgbClr val="A70F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731" name="Google Shape;1731;p79"/>
          <p:cNvSpPr/>
          <p:nvPr/>
        </p:nvSpPr>
        <p:spPr>
          <a:xfrm rot="-211612" flipH="1">
            <a:off x="6237075" y="4443421"/>
            <a:ext cx="5963002"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2" name="Google Shape;1732;p79"/>
          <p:cNvSpPr txBox="1"/>
          <p:nvPr/>
        </p:nvSpPr>
        <p:spPr>
          <a:xfrm>
            <a:off x="-9058" y="2828423"/>
            <a:ext cx="12192000" cy="9951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en-US" sz="4800">
                <a:solidFill>
                  <a:schemeClr val="dk1"/>
                </a:solidFill>
                <a:latin typeface="Nunito"/>
                <a:ea typeface="Nunito"/>
                <a:cs typeface="Nunito"/>
                <a:sym typeface="Nunito"/>
              </a:rPr>
              <a:t>Roadmap and Project Plan</a:t>
            </a:r>
            <a:endParaRPr sz="4800">
              <a:solidFill>
                <a:schemeClr val="dk1"/>
              </a:solidFill>
              <a:latin typeface="Nunito"/>
              <a:ea typeface="Nunito"/>
              <a:cs typeface="Nunito"/>
              <a:sym typeface="Nunito"/>
            </a:endParaRPr>
          </a:p>
        </p:txBody>
      </p:sp>
      <p:sp>
        <p:nvSpPr>
          <p:cNvPr id="1733" name="Google Shape;1733;p79"/>
          <p:cNvSpPr txBox="1"/>
          <p:nvPr/>
        </p:nvSpPr>
        <p:spPr>
          <a:xfrm>
            <a:off x="-8910" y="3690441"/>
            <a:ext cx="12192000" cy="3798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67">
              <a:solidFill>
                <a:schemeClr val="dk1"/>
              </a:solidFill>
              <a:latin typeface="Arial"/>
              <a:ea typeface="Arial"/>
              <a:cs typeface="Arial"/>
              <a:sym typeface="Arial"/>
            </a:endParaRPr>
          </a:p>
        </p:txBody>
      </p:sp>
      <p:sp>
        <p:nvSpPr>
          <p:cNvPr id="1734" name="Google Shape;1734;p79"/>
          <p:cNvSpPr/>
          <p:nvPr/>
        </p:nvSpPr>
        <p:spPr>
          <a:xfrm rot="210090">
            <a:off x="6952973" y="1920982"/>
            <a:ext cx="5255384"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735" name="Google Shape;1735;p79"/>
          <p:cNvGrpSpPr/>
          <p:nvPr/>
        </p:nvGrpSpPr>
        <p:grpSpPr>
          <a:xfrm>
            <a:off x="4430991" y="850648"/>
            <a:ext cx="3167492" cy="1613930"/>
            <a:chOff x="394498" y="4213077"/>
            <a:chExt cx="4289669" cy="2185712"/>
          </a:xfrm>
        </p:grpSpPr>
        <p:sp>
          <p:nvSpPr>
            <p:cNvPr id="1736" name="Google Shape;1736;p79"/>
            <p:cNvSpPr/>
            <p:nvPr/>
          </p:nvSpPr>
          <p:spPr>
            <a:xfrm>
              <a:off x="441750" y="4594260"/>
              <a:ext cx="4160972" cy="863156"/>
            </a:xfrm>
            <a:custGeom>
              <a:avLst/>
              <a:gdLst/>
              <a:ahLst/>
              <a:cxnLst/>
              <a:rect l="l" t="t" r="r" b="b"/>
              <a:pathLst>
                <a:path w="8448675" h="1752600" extrusionOk="0">
                  <a:moveTo>
                    <a:pt x="1095321" y="750076"/>
                  </a:moveTo>
                  <a:cubicBezTo>
                    <a:pt x="1220099" y="510998"/>
                    <a:pt x="1344876" y="271921"/>
                    <a:pt x="1468701" y="32843"/>
                  </a:cubicBezTo>
                  <a:cubicBezTo>
                    <a:pt x="1481084" y="8078"/>
                    <a:pt x="1497276" y="-2399"/>
                    <a:pt x="1524899" y="458"/>
                  </a:cubicBezTo>
                  <a:cubicBezTo>
                    <a:pt x="1540139" y="2363"/>
                    <a:pt x="1556332" y="458"/>
                    <a:pt x="1572524" y="458"/>
                  </a:cubicBezTo>
                  <a:cubicBezTo>
                    <a:pt x="3786134" y="458"/>
                    <a:pt x="6000697" y="458"/>
                    <a:pt x="8214306" y="458"/>
                  </a:cubicBezTo>
                  <a:cubicBezTo>
                    <a:pt x="8281934" y="458"/>
                    <a:pt x="8280029" y="458"/>
                    <a:pt x="8287649" y="69991"/>
                  </a:cubicBezTo>
                  <a:cubicBezTo>
                    <a:pt x="8314319" y="332881"/>
                    <a:pt x="8342894" y="596723"/>
                    <a:pt x="8369564" y="859613"/>
                  </a:cubicBezTo>
                  <a:cubicBezTo>
                    <a:pt x="8397186" y="1124408"/>
                    <a:pt x="8422904" y="1389203"/>
                    <a:pt x="8449574" y="1653998"/>
                  </a:cubicBezTo>
                  <a:cubicBezTo>
                    <a:pt x="8452431" y="1680668"/>
                    <a:pt x="8454336" y="1707338"/>
                    <a:pt x="8457194" y="1734008"/>
                  </a:cubicBezTo>
                  <a:cubicBezTo>
                    <a:pt x="8444811" y="1748296"/>
                    <a:pt x="8428619" y="1753058"/>
                    <a:pt x="8410522" y="1753058"/>
                  </a:cubicBezTo>
                  <a:cubicBezTo>
                    <a:pt x="8393377" y="1753058"/>
                    <a:pt x="8375279" y="1754011"/>
                    <a:pt x="8358134" y="1754011"/>
                  </a:cubicBezTo>
                  <a:cubicBezTo>
                    <a:pt x="5605409" y="1754011"/>
                    <a:pt x="2852684" y="1754011"/>
                    <a:pt x="99006" y="1753058"/>
                  </a:cubicBezTo>
                  <a:cubicBezTo>
                    <a:pt x="65669" y="1753058"/>
                    <a:pt x="28521" y="1765441"/>
                    <a:pt x="899" y="1732103"/>
                  </a:cubicBezTo>
                  <a:cubicBezTo>
                    <a:pt x="-5769" y="1663523"/>
                    <a:pt x="24711" y="1627328"/>
                    <a:pt x="90434" y="1601611"/>
                  </a:cubicBezTo>
                  <a:cubicBezTo>
                    <a:pt x="309509" y="1514933"/>
                    <a:pt x="524774" y="1418731"/>
                    <a:pt x="742896" y="1328243"/>
                  </a:cubicBezTo>
                  <a:cubicBezTo>
                    <a:pt x="787664" y="1309193"/>
                    <a:pt x="821954" y="1286333"/>
                    <a:pt x="840051" y="1239661"/>
                  </a:cubicBezTo>
                  <a:cubicBezTo>
                    <a:pt x="852434" y="1208228"/>
                    <a:pt x="871484" y="1178701"/>
                    <a:pt x="892439" y="1139648"/>
                  </a:cubicBezTo>
                  <a:cubicBezTo>
                    <a:pt x="896249" y="1174891"/>
                    <a:pt x="898154" y="1198703"/>
                    <a:pt x="901011" y="1223468"/>
                  </a:cubicBezTo>
                  <a:cubicBezTo>
                    <a:pt x="921014" y="1230136"/>
                    <a:pt x="921014" y="1250138"/>
                    <a:pt x="927681" y="1265378"/>
                  </a:cubicBezTo>
                  <a:cubicBezTo>
                    <a:pt x="977211" y="1371106"/>
                    <a:pt x="1084844" y="1391108"/>
                    <a:pt x="1165807" y="1308241"/>
                  </a:cubicBezTo>
                  <a:cubicBezTo>
                    <a:pt x="1179141" y="1294906"/>
                    <a:pt x="1189619" y="1278713"/>
                    <a:pt x="1209621" y="1273951"/>
                  </a:cubicBezTo>
                  <a:cubicBezTo>
                    <a:pt x="1234387" y="1265378"/>
                    <a:pt x="1260104" y="1267283"/>
                    <a:pt x="1284869" y="1267283"/>
                  </a:cubicBezTo>
                  <a:cubicBezTo>
                    <a:pt x="1601099" y="1267283"/>
                    <a:pt x="1916376" y="1267283"/>
                    <a:pt x="2232607" y="1267283"/>
                  </a:cubicBezTo>
                  <a:cubicBezTo>
                    <a:pt x="2301187" y="1267283"/>
                    <a:pt x="2303092" y="1265378"/>
                    <a:pt x="2303092" y="1198703"/>
                  </a:cubicBezTo>
                  <a:cubicBezTo>
                    <a:pt x="2303092" y="891998"/>
                    <a:pt x="2303092" y="586246"/>
                    <a:pt x="2303092" y="279541"/>
                  </a:cubicBezTo>
                  <a:cubicBezTo>
                    <a:pt x="2303092" y="212866"/>
                    <a:pt x="2301187" y="210961"/>
                    <a:pt x="2232607" y="210961"/>
                  </a:cubicBezTo>
                  <a:cubicBezTo>
                    <a:pt x="2029724" y="210961"/>
                    <a:pt x="1825889" y="212866"/>
                    <a:pt x="1623007" y="209056"/>
                  </a:cubicBezTo>
                  <a:cubicBezTo>
                    <a:pt x="1565857" y="208103"/>
                    <a:pt x="1536329" y="229058"/>
                    <a:pt x="1514421" y="278588"/>
                  </a:cubicBezTo>
                  <a:cubicBezTo>
                    <a:pt x="1438221" y="452896"/>
                    <a:pt x="1346782" y="620536"/>
                    <a:pt x="1262962" y="791986"/>
                  </a:cubicBezTo>
                  <a:cubicBezTo>
                    <a:pt x="1252484" y="812941"/>
                    <a:pt x="1242959" y="835801"/>
                    <a:pt x="1222004" y="850088"/>
                  </a:cubicBezTo>
                  <a:cubicBezTo>
                    <a:pt x="1213432" y="854851"/>
                    <a:pt x="1202001" y="857708"/>
                    <a:pt x="1195334" y="850088"/>
                  </a:cubicBezTo>
                  <a:cubicBezTo>
                    <a:pt x="1167712" y="812941"/>
                    <a:pt x="1121991" y="791033"/>
                    <a:pt x="1095321" y="750076"/>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7" name="Google Shape;1737;p79"/>
            <p:cNvSpPr/>
            <p:nvPr/>
          </p:nvSpPr>
          <p:spPr>
            <a:xfrm>
              <a:off x="394498" y="5468157"/>
              <a:ext cx="4278249" cy="623911"/>
            </a:xfrm>
            <a:custGeom>
              <a:avLst/>
              <a:gdLst/>
              <a:ahLst/>
              <a:cxnLst/>
              <a:rect l="l" t="t" r="r" b="b"/>
              <a:pathLst>
                <a:path w="8686800" h="1266825" extrusionOk="0">
                  <a:moveTo>
                    <a:pt x="8555869" y="0"/>
                  </a:moveTo>
                  <a:cubicBezTo>
                    <a:pt x="8568251" y="108585"/>
                    <a:pt x="8579681" y="217170"/>
                    <a:pt x="8592064" y="325755"/>
                  </a:cubicBezTo>
                  <a:cubicBezTo>
                    <a:pt x="8594921" y="354330"/>
                    <a:pt x="8597779" y="382905"/>
                    <a:pt x="8600636" y="410527"/>
                  </a:cubicBezTo>
                  <a:cubicBezTo>
                    <a:pt x="8590159" y="432435"/>
                    <a:pt x="8569204" y="437197"/>
                    <a:pt x="8549201" y="438150"/>
                  </a:cubicBezTo>
                  <a:cubicBezTo>
                    <a:pt x="8513959" y="440055"/>
                    <a:pt x="8480621" y="447675"/>
                    <a:pt x="8445379" y="449580"/>
                  </a:cubicBezTo>
                  <a:cubicBezTo>
                    <a:pt x="8396801" y="452438"/>
                    <a:pt x="8391086" y="460057"/>
                    <a:pt x="8392991" y="507682"/>
                  </a:cubicBezTo>
                  <a:cubicBezTo>
                    <a:pt x="8395849" y="575310"/>
                    <a:pt x="8406326" y="642938"/>
                    <a:pt x="8413946" y="710565"/>
                  </a:cubicBezTo>
                  <a:cubicBezTo>
                    <a:pt x="8422519" y="787717"/>
                    <a:pt x="8428234" y="864870"/>
                    <a:pt x="8439664" y="942022"/>
                  </a:cubicBezTo>
                  <a:cubicBezTo>
                    <a:pt x="8446331" y="990600"/>
                    <a:pt x="8450141" y="994410"/>
                    <a:pt x="8500624" y="986790"/>
                  </a:cubicBezTo>
                  <a:cubicBezTo>
                    <a:pt x="8536819" y="981075"/>
                    <a:pt x="8573014" y="982027"/>
                    <a:pt x="8609209" y="976313"/>
                  </a:cubicBezTo>
                  <a:cubicBezTo>
                    <a:pt x="8628259" y="973455"/>
                    <a:pt x="8647309" y="973455"/>
                    <a:pt x="8660644" y="991552"/>
                  </a:cubicBezTo>
                  <a:cubicBezTo>
                    <a:pt x="8669216" y="1068705"/>
                    <a:pt x="8676836" y="1145857"/>
                    <a:pt x="8686361" y="1223010"/>
                  </a:cubicBezTo>
                  <a:cubicBezTo>
                    <a:pt x="8690171" y="1252538"/>
                    <a:pt x="8685409" y="1265873"/>
                    <a:pt x="8651119" y="1265873"/>
                  </a:cubicBezTo>
                  <a:cubicBezTo>
                    <a:pt x="8336794" y="1264920"/>
                    <a:pt x="8022469" y="1264920"/>
                    <a:pt x="7708144" y="1265873"/>
                  </a:cubicBezTo>
                  <a:cubicBezTo>
                    <a:pt x="7678616" y="1265873"/>
                    <a:pt x="7670997" y="1255395"/>
                    <a:pt x="7670044" y="1227773"/>
                  </a:cubicBezTo>
                  <a:cubicBezTo>
                    <a:pt x="7657661" y="868680"/>
                    <a:pt x="7368102" y="526732"/>
                    <a:pt x="6938524" y="519113"/>
                  </a:cubicBezTo>
                  <a:cubicBezTo>
                    <a:pt x="6515614" y="511492"/>
                    <a:pt x="6202241" y="843915"/>
                    <a:pt x="6184144" y="1218248"/>
                  </a:cubicBezTo>
                  <a:cubicBezTo>
                    <a:pt x="6182239" y="1254442"/>
                    <a:pt x="6174619" y="1266825"/>
                    <a:pt x="6135566" y="1266825"/>
                  </a:cubicBezTo>
                  <a:cubicBezTo>
                    <a:pt x="4846834" y="1265873"/>
                    <a:pt x="3557149" y="1265873"/>
                    <a:pt x="2268416" y="1266825"/>
                  </a:cubicBezTo>
                  <a:cubicBezTo>
                    <a:pt x="2220791" y="1266825"/>
                    <a:pt x="2219839" y="1246823"/>
                    <a:pt x="2219839" y="1210627"/>
                  </a:cubicBezTo>
                  <a:cubicBezTo>
                    <a:pt x="2223649" y="783907"/>
                    <a:pt x="1883606" y="443865"/>
                    <a:pt x="1460696" y="450532"/>
                  </a:cubicBezTo>
                  <a:cubicBezTo>
                    <a:pt x="1082554" y="456247"/>
                    <a:pt x="764419" y="753427"/>
                    <a:pt x="732986" y="1128713"/>
                  </a:cubicBezTo>
                  <a:cubicBezTo>
                    <a:pt x="730129" y="1160145"/>
                    <a:pt x="723461" y="1192530"/>
                    <a:pt x="729176" y="1223963"/>
                  </a:cubicBezTo>
                  <a:cubicBezTo>
                    <a:pt x="735844" y="1258252"/>
                    <a:pt x="724414" y="1267777"/>
                    <a:pt x="691076" y="1266825"/>
                  </a:cubicBezTo>
                  <a:cubicBezTo>
                    <a:pt x="524389" y="1264920"/>
                    <a:pt x="357701" y="1265873"/>
                    <a:pt x="191014" y="1265873"/>
                  </a:cubicBezTo>
                  <a:cubicBezTo>
                    <a:pt x="140531" y="1265873"/>
                    <a:pt x="89096" y="1263967"/>
                    <a:pt x="38614" y="1266825"/>
                  </a:cubicBezTo>
                  <a:cubicBezTo>
                    <a:pt x="6229" y="1268730"/>
                    <a:pt x="-2344" y="1256348"/>
                    <a:pt x="514" y="1224915"/>
                  </a:cubicBezTo>
                  <a:cubicBezTo>
                    <a:pt x="11944" y="1078230"/>
                    <a:pt x="22421" y="930592"/>
                    <a:pt x="33851" y="783907"/>
                  </a:cubicBezTo>
                  <a:cubicBezTo>
                    <a:pt x="49091" y="584835"/>
                    <a:pt x="64331" y="385763"/>
                    <a:pt x="79571" y="186690"/>
                  </a:cubicBezTo>
                  <a:cubicBezTo>
                    <a:pt x="88144" y="168592"/>
                    <a:pt x="104336" y="169545"/>
                    <a:pt x="120529" y="168592"/>
                  </a:cubicBezTo>
                  <a:cubicBezTo>
                    <a:pt x="144341" y="167640"/>
                    <a:pt x="168154" y="168592"/>
                    <a:pt x="191966" y="168592"/>
                  </a:cubicBezTo>
                  <a:cubicBezTo>
                    <a:pt x="2937071" y="168592"/>
                    <a:pt x="5682177" y="168592"/>
                    <a:pt x="8427281" y="168592"/>
                  </a:cubicBezTo>
                  <a:cubicBezTo>
                    <a:pt x="8460619" y="168592"/>
                    <a:pt x="8493956" y="171450"/>
                    <a:pt x="8523484" y="151447"/>
                  </a:cubicBezTo>
                  <a:cubicBezTo>
                    <a:pt x="8544439" y="126682"/>
                    <a:pt x="8533961" y="97155"/>
                    <a:pt x="8536819" y="69532"/>
                  </a:cubicBezTo>
                  <a:cubicBezTo>
                    <a:pt x="8536819" y="43815"/>
                    <a:pt x="8530151" y="17145"/>
                    <a:pt x="8555869" y="0"/>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8" name="Google Shape;1738;p79"/>
            <p:cNvSpPr/>
            <p:nvPr/>
          </p:nvSpPr>
          <p:spPr>
            <a:xfrm>
              <a:off x="1173434" y="4213077"/>
              <a:ext cx="3344728" cy="333065"/>
            </a:xfrm>
            <a:custGeom>
              <a:avLst/>
              <a:gdLst/>
              <a:ahLst/>
              <a:cxnLst/>
              <a:rect l="l" t="t" r="r" b="b"/>
              <a:pathLst>
                <a:path w="6791325" h="676275" extrusionOk="0">
                  <a:moveTo>
                    <a:pt x="3394924" y="679133"/>
                  </a:moveTo>
                  <a:cubicBezTo>
                    <a:pt x="2285261" y="679133"/>
                    <a:pt x="1175599" y="679133"/>
                    <a:pt x="65936" y="679133"/>
                  </a:cubicBezTo>
                  <a:cubicBezTo>
                    <a:pt x="-7406" y="679133"/>
                    <a:pt x="1166" y="688658"/>
                    <a:pt x="1166" y="612458"/>
                  </a:cubicBezTo>
                  <a:cubicBezTo>
                    <a:pt x="1166" y="496253"/>
                    <a:pt x="4976" y="381000"/>
                    <a:pt x="214" y="264795"/>
                  </a:cubicBezTo>
                  <a:cubicBezTo>
                    <a:pt x="-5502" y="117158"/>
                    <a:pt x="104036" y="0"/>
                    <a:pt x="264056" y="0"/>
                  </a:cubicBezTo>
                  <a:cubicBezTo>
                    <a:pt x="2237636" y="2858"/>
                    <a:pt x="4210264" y="1905"/>
                    <a:pt x="6182891" y="1905"/>
                  </a:cubicBezTo>
                  <a:cubicBezTo>
                    <a:pt x="6308621" y="1905"/>
                    <a:pt x="6433399" y="953"/>
                    <a:pt x="6559129" y="1905"/>
                  </a:cubicBezTo>
                  <a:cubicBezTo>
                    <a:pt x="6695337" y="2858"/>
                    <a:pt x="6792491" y="100965"/>
                    <a:pt x="6794396" y="236220"/>
                  </a:cubicBezTo>
                  <a:cubicBezTo>
                    <a:pt x="6795349" y="366713"/>
                    <a:pt x="6793444" y="496253"/>
                    <a:pt x="6796301" y="626745"/>
                  </a:cubicBezTo>
                  <a:cubicBezTo>
                    <a:pt x="6797254" y="668655"/>
                    <a:pt x="6784871" y="679133"/>
                    <a:pt x="6742962" y="679133"/>
                  </a:cubicBezTo>
                  <a:cubicBezTo>
                    <a:pt x="5833324" y="678180"/>
                    <a:pt x="4923687" y="678180"/>
                    <a:pt x="4014049" y="678180"/>
                  </a:cubicBezTo>
                  <a:cubicBezTo>
                    <a:pt x="3808309" y="679133"/>
                    <a:pt x="3601616" y="679133"/>
                    <a:pt x="3394924" y="679133"/>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39" name="Google Shape;1739;p79"/>
            <p:cNvSpPr/>
            <p:nvPr/>
          </p:nvSpPr>
          <p:spPr>
            <a:xfrm>
              <a:off x="426750" y="5448890"/>
              <a:ext cx="4203192" cy="108966"/>
            </a:xfrm>
            <a:custGeom>
              <a:avLst/>
              <a:gdLst/>
              <a:ahLst/>
              <a:cxnLst/>
              <a:rect l="l" t="t" r="r" b="b"/>
              <a:pathLst>
                <a:path w="8534400" h="209550" extrusionOk="0">
                  <a:moveTo>
                    <a:pt x="8538584" y="39070"/>
                  </a:moveTo>
                  <a:cubicBezTo>
                    <a:pt x="8537631" y="96220"/>
                    <a:pt x="8536679" y="154323"/>
                    <a:pt x="8535726" y="211473"/>
                  </a:cubicBezTo>
                  <a:cubicBezTo>
                    <a:pt x="8519534" y="220045"/>
                    <a:pt x="8501436" y="215283"/>
                    <a:pt x="8484291" y="215283"/>
                  </a:cubicBezTo>
                  <a:cubicBezTo>
                    <a:pt x="5674417" y="215283"/>
                    <a:pt x="2864541" y="215283"/>
                    <a:pt x="54666" y="215283"/>
                  </a:cubicBezTo>
                  <a:cubicBezTo>
                    <a:pt x="37521" y="215283"/>
                    <a:pt x="19424" y="219093"/>
                    <a:pt x="3231" y="211473"/>
                  </a:cubicBezTo>
                  <a:cubicBezTo>
                    <a:pt x="2279" y="156228"/>
                    <a:pt x="4184" y="101935"/>
                    <a:pt x="374" y="46690"/>
                  </a:cubicBezTo>
                  <a:cubicBezTo>
                    <a:pt x="-2484" y="8590"/>
                    <a:pt x="10851" y="-3792"/>
                    <a:pt x="47046" y="970"/>
                  </a:cubicBezTo>
                  <a:cubicBezTo>
                    <a:pt x="57524" y="2875"/>
                    <a:pt x="68954" y="18"/>
                    <a:pt x="79431" y="18"/>
                  </a:cubicBezTo>
                  <a:cubicBezTo>
                    <a:pt x="100386" y="970"/>
                    <a:pt x="120389" y="970"/>
                    <a:pt x="141344" y="970"/>
                  </a:cubicBezTo>
                  <a:cubicBezTo>
                    <a:pt x="2939789" y="970"/>
                    <a:pt x="5737281" y="970"/>
                    <a:pt x="8535726" y="970"/>
                  </a:cubicBezTo>
                  <a:cubicBezTo>
                    <a:pt x="8535726" y="14305"/>
                    <a:pt x="8537631" y="26688"/>
                    <a:pt x="8538584" y="3907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0" name="Google Shape;1740;p79"/>
            <p:cNvSpPr/>
            <p:nvPr/>
          </p:nvSpPr>
          <p:spPr>
            <a:xfrm>
              <a:off x="817696" y="5779569"/>
              <a:ext cx="619220" cy="619220"/>
            </a:xfrm>
            <a:custGeom>
              <a:avLst/>
              <a:gdLst/>
              <a:ahLst/>
              <a:cxnLst/>
              <a:rect l="l" t="t" r="r" b="b"/>
              <a:pathLst>
                <a:path w="1257300" h="1257300" extrusionOk="0">
                  <a:moveTo>
                    <a:pt x="632462" y="1263018"/>
                  </a:moveTo>
                  <a:cubicBezTo>
                    <a:pt x="282895" y="1263018"/>
                    <a:pt x="-950" y="979172"/>
                    <a:pt x="2" y="629605"/>
                  </a:cubicBezTo>
                  <a:cubicBezTo>
                    <a:pt x="955" y="280037"/>
                    <a:pt x="284800" y="-950"/>
                    <a:pt x="635320" y="2"/>
                  </a:cubicBezTo>
                  <a:cubicBezTo>
                    <a:pt x="985840" y="955"/>
                    <a:pt x="1264922" y="282895"/>
                    <a:pt x="1263970" y="634368"/>
                  </a:cubicBezTo>
                  <a:cubicBezTo>
                    <a:pt x="1263018" y="982983"/>
                    <a:pt x="981077" y="1263018"/>
                    <a:pt x="632462" y="12630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1" name="Google Shape;1741;p79"/>
            <p:cNvSpPr/>
            <p:nvPr/>
          </p:nvSpPr>
          <p:spPr>
            <a:xfrm>
              <a:off x="3505204" y="5779569"/>
              <a:ext cx="619220" cy="619220"/>
            </a:xfrm>
            <a:custGeom>
              <a:avLst/>
              <a:gdLst/>
              <a:ahLst/>
              <a:cxnLst/>
              <a:rect l="l" t="t" r="r" b="b"/>
              <a:pathLst>
                <a:path w="1257300" h="1257300" extrusionOk="0">
                  <a:moveTo>
                    <a:pt x="630564" y="1264941"/>
                  </a:moveTo>
                  <a:cubicBezTo>
                    <a:pt x="281949" y="1263989"/>
                    <a:pt x="-1896" y="979191"/>
                    <a:pt x="10" y="629624"/>
                  </a:cubicBezTo>
                  <a:cubicBezTo>
                    <a:pt x="962" y="281009"/>
                    <a:pt x="287664" y="-2836"/>
                    <a:pt x="636279" y="21"/>
                  </a:cubicBezTo>
                  <a:cubicBezTo>
                    <a:pt x="985847" y="2879"/>
                    <a:pt x="1265882" y="286724"/>
                    <a:pt x="1263977" y="637244"/>
                  </a:cubicBezTo>
                  <a:cubicBezTo>
                    <a:pt x="1263024" y="983954"/>
                    <a:pt x="977274" y="1265894"/>
                    <a:pt x="630564" y="12649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2" name="Google Shape;1742;p79"/>
            <p:cNvSpPr/>
            <p:nvPr/>
          </p:nvSpPr>
          <p:spPr>
            <a:xfrm>
              <a:off x="885395" y="4963436"/>
              <a:ext cx="164187" cy="309610"/>
            </a:xfrm>
            <a:custGeom>
              <a:avLst/>
              <a:gdLst/>
              <a:ahLst/>
              <a:cxnLst/>
              <a:rect l="l" t="t" r="r" b="b"/>
              <a:pathLst>
                <a:path w="333375" h="628650" extrusionOk="0">
                  <a:moveTo>
                    <a:pt x="195686" y="1452"/>
                  </a:moveTo>
                  <a:cubicBezTo>
                    <a:pt x="250931" y="17645"/>
                    <a:pt x="286173" y="54792"/>
                    <a:pt x="309986" y="104322"/>
                  </a:cubicBezTo>
                  <a:cubicBezTo>
                    <a:pt x="333798" y="118610"/>
                    <a:pt x="337608" y="141470"/>
                    <a:pt x="337608" y="166235"/>
                  </a:cubicBezTo>
                  <a:cubicBezTo>
                    <a:pt x="339513" y="265295"/>
                    <a:pt x="338561" y="365307"/>
                    <a:pt x="337608" y="464367"/>
                  </a:cubicBezTo>
                  <a:cubicBezTo>
                    <a:pt x="337608" y="493895"/>
                    <a:pt x="330941" y="520565"/>
                    <a:pt x="302366" y="537710"/>
                  </a:cubicBezTo>
                  <a:cubicBezTo>
                    <a:pt x="252836" y="612957"/>
                    <a:pt x="199496" y="640580"/>
                    <a:pt x="129963" y="626292"/>
                  </a:cubicBezTo>
                  <a:cubicBezTo>
                    <a:pt x="59478" y="612005"/>
                    <a:pt x="14711" y="559617"/>
                    <a:pt x="423" y="475797"/>
                  </a:cubicBezTo>
                  <a:cubicBezTo>
                    <a:pt x="423" y="374832"/>
                    <a:pt x="-529" y="273867"/>
                    <a:pt x="423" y="172902"/>
                  </a:cubicBezTo>
                  <a:cubicBezTo>
                    <a:pt x="3281" y="56697"/>
                    <a:pt x="81386" y="-10930"/>
                    <a:pt x="195686" y="1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3" name="Google Shape;1743;p79"/>
            <p:cNvSpPr/>
            <p:nvPr/>
          </p:nvSpPr>
          <p:spPr>
            <a:xfrm>
              <a:off x="4519980" y="5670476"/>
              <a:ext cx="164187" cy="295537"/>
            </a:xfrm>
            <a:custGeom>
              <a:avLst/>
              <a:gdLst/>
              <a:ahLst/>
              <a:cxnLst/>
              <a:rect l="l" t="t" r="r" b="b"/>
              <a:pathLst>
                <a:path w="333375" h="600075" extrusionOk="0">
                  <a:moveTo>
                    <a:pt x="292995" y="582239"/>
                  </a:moveTo>
                  <a:cubicBezTo>
                    <a:pt x="227272" y="587954"/>
                    <a:pt x="160597" y="593669"/>
                    <a:pt x="94875" y="601289"/>
                  </a:cubicBezTo>
                  <a:cubicBezTo>
                    <a:pt x="65347" y="605099"/>
                    <a:pt x="56775" y="595574"/>
                    <a:pt x="53917" y="566999"/>
                  </a:cubicBezTo>
                  <a:cubicBezTo>
                    <a:pt x="37725" y="397454"/>
                    <a:pt x="19627" y="226956"/>
                    <a:pt x="577" y="57411"/>
                  </a:cubicBezTo>
                  <a:cubicBezTo>
                    <a:pt x="-2280" y="32646"/>
                    <a:pt x="5340" y="27884"/>
                    <a:pt x="26295" y="25979"/>
                  </a:cubicBezTo>
                  <a:cubicBezTo>
                    <a:pt x="95827" y="18359"/>
                    <a:pt x="164408" y="9786"/>
                    <a:pt x="232988" y="1214"/>
                  </a:cubicBezTo>
                  <a:cubicBezTo>
                    <a:pt x="270135" y="-4501"/>
                    <a:pt x="281565" y="9786"/>
                    <a:pt x="285375" y="47886"/>
                  </a:cubicBezTo>
                  <a:cubicBezTo>
                    <a:pt x="300615" y="211716"/>
                    <a:pt x="317760" y="374594"/>
                    <a:pt x="338715" y="537471"/>
                  </a:cubicBezTo>
                  <a:cubicBezTo>
                    <a:pt x="345383" y="581286"/>
                    <a:pt x="316808" y="575571"/>
                    <a:pt x="292995" y="582239"/>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4" name="Google Shape;1744;p79"/>
            <p:cNvSpPr/>
            <p:nvPr/>
          </p:nvSpPr>
          <p:spPr>
            <a:xfrm>
              <a:off x="1034974" y="4686200"/>
              <a:ext cx="548854" cy="539472"/>
            </a:xfrm>
            <a:custGeom>
              <a:avLst/>
              <a:gdLst/>
              <a:ahLst/>
              <a:cxnLst/>
              <a:rect l="l" t="t" r="r" b="b"/>
              <a:pathLst>
                <a:path w="1114425" h="1095375" extrusionOk="0">
                  <a:moveTo>
                    <a:pt x="0" y="1099894"/>
                  </a:moveTo>
                  <a:cubicBezTo>
                    <a:pt x="13335" y="1065604"/>
                    <a:pt x="18097" y="1029409"/>
                    <a:pt x="16192" y="993214"/>
                  </a:cubicBezTo>
                  <a:cubicBezTo>
                    <a:pt x="11430" y="884629"/>
                    <a:pt x="26670" y="775092"/>
                    <a:pt x="6667" y="667459"/>
                  </a:cubicBezTo>
                  <a:cubicBezTo>
                    <a:pt x="95250" y="490294"/>
                    <a:pt x="191453" y="316939"/>
                    <a:pt x="269558" y="135012"/>
                  </a:cubicBezTo>
                  <a:cubicBezTo>
                    <a:pt x="313372" y="34047"/>
                    <a:pt x="365760" y="-5958"/>
                    <a:pt x="479108" y="709"/>
                  </a:cubicBezTo>
                  <a:cubicBezTo>
                    <a:pt x="676275" y="12139"/>
                    <a:pt x="875347" y="5472"/>
                    <a:pt x="1073468" y="2614"/>
                  </a:cubicBezTo>
                  <a:cubicBezTo>
                    <a:pt x="1113473" y="2614"/>
                    <a:pt x="1123950" y="14997"/>
                    <a:pt x="1122998" y="54049"/>
                  </a:cubicBezTo>
                  <a:cubicBezTo>
                    <a:pt x="1122045" y="385519"/>
                    <a:pt x="1121093" y="716989"/>
                    <a:pt x="1122998" y="1048459"/>
                  </a:cubicBezTo>
                  <a:cubicBezTo>
                    <a:pt x="1122998" y="1090369"/>
                    <a:pt x="1112520" y="1101799"/>
                    <a:pt x="1069658" y="1101799"/>
                  </a:cubicBezTo>
                  <a:cubicBezTo>
                    <a:pt x="713422" y="1099894"/>
                    <a:pt x="357188" y="1100847"/>
                    <a:pt x="0" y="1099894"/>
                  </a:cubicBezTo>
                  <a:close/>
                </a:path>
              </a:pathLst>
            </a:custGeom>
            <a:solidFill>
              <a:srgbClr val="D8E5E9"/>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5" name="Google Shape;1745;p79"/>
            <p:cNvSpPr/>
            <p:nvPr/>
          </p:nvSpPr>
          <p:spPr>
            <a:xfrm>
              <a:off x="1943677" y="4837766"/>
              <a:ext cx="492339" cy="509327"/>
            </a:xfrm>
            <a:custGeom>
              <a:avLst/>
              <a:gdLst/>
              <a:ahLst/>
              <a:cxnLst/>
              <a:rect l="l" t="t" r="r" b="b"/>
              <a:pathLst>
                <a:path w="492339" h="509327" extrusionOk="0">
                  <a:moveTo>
                    <a:pt x="248205" y="384730"/>
                  </a:moveTo>
                  <a:cubicBezTo>
                    <a:pt x="245857" y="387079"/>
                    <a:pt x="243039" y="389427"/>
                    <a:pt x="240221" y="391776"/>
                  </a:cubicBezTo>
                  <a:cubicBezTo>
                    <a:pt x="237402" y="417610"/>
                    <a:pt x="235053" y="443445"/>
                    <a:pt x="246326" y="468340"/>
                  </a:cubicBezTo>
                  <a:cubicBezTo>
                    <a:pt x="251023" y="443445"/>
                    <a:pt x="252902" y="418550"/>
                    <a:pt x="254312" y="394125"/>
                  </a:cubicBezTo>
                  <a:cubicBezTo>
                    <a:pt x="254312" y="389897"/>
                    <a:pt x="255720" y="384730"/>
                    <a:pt x="248205" y="384730"/>
                  </a:cubicBezTo>
                  <a:close/>
                  <a:moveTo>
                    <a:pt x="250086" y="282330"/>
                  </a:moveTo>
                  <a:lnTo>
                    <a:pt x="250085" y="282332"/>
                  </a:lnTo>
                  <a:lnTo>
                    <a:pt x="250085" y="282331"/>
                  </a:lnTo>
                  <a:close/>
                  <a:moveTo>
                    <a:pt x="241924" y="43129"/>
                  </a:moveTo>
                  <a:cubicBezTo>
                    <a:pt x="236815" y="44421"/>
                    <a:pt x="232471" y="48179"/>
                    <a:pt x="231296" y="54050"/>
                  </a:cubicBezTo>
                  <a:cubicBezTo>
                    <a:pt x="229887" y="62035"/>
                    <a:pt x="228008" y="73309"/>
                    <a:pt x="232236" y="78945"/>
                  </a:cubicBezTo>
                  <a:cubicBezTo>
                    <a:pt x="240221" y="91158"/>
                    <a:pt x="225190" y="85521"/>
                    <a:pt x="225190" y="90218"/>
                  </a:cubicBezTo>
                  <a:lnTo>
                    <a:pt x="203987" y="108757"/>
                  </a:lnTo>
                  <a:cubicBezTo>
                    <a:pt x="189785" y="131964"/>
                    <a:pt x="196655" y="166664"/>
                    <a:pt x="225191" y="190267"/>
                  </a:cubicBezTo>
                  <a:cubicBezTo>
                    <a:pt x="227539" y="175237"/>
                    <a:pt x="226599" y="162085"/>
                    <a:pt x="219554" y="149403"/>
                  </a:cubicBezTo>
                  <a:cubicBezTo>
                    <a:pt x="208750" y="130144"/>
                    <a:pt x="215326" y="120280"/>
                    <a:pt x="236464" y="118871"/>
                  </a:cubicBezTo>
                  <a:lnTo>
                    <a:pt x="245367" y="113716"/>
                  </a:lnTo>
                  <a:lnTo>
                    <a:pt x="235993" y="119340"/>
                  </a:lnTo>
                  <a:cubicBezTo>
                    <a:pt x="226599" y="157387"/>
                    <a:pt x="231296" y="196373"/>
                    <a:pt x="232705" y="234890"/>
                  </a:cubicBezTo>
                  <a:cubicBezTo>
                    <a:pt x="233175" y="250860"/>
                    <a:pt x="233645" y="261194"/>
                    <a:pt x="220492" y="272467"/>
                  </a:cubicBezTo>
                  <a:cubicBezTo>
                    <a:pt x="210629" y="280922"/>
                    <a:pt x="213447" y="295483"/>
                    <a:pt x="222841" y="303468"/>
                  </a:cubicBezTo>
                  <a:cubicBezTo>
                    <a:pt x="232236" y="311454"/>
                    <a:pt x="232705" y="295953"/>
                    <a:pt x="238812" y="293605"/>
                  </a:cubicBezTo>
                  <a:lnTo>
                    <a:pt x="239189" y="293551"/>
                  </a:lnTo>
                  <a:lnTo>
                    <a:pt x="236463" y="305817"/>
                  </a:lnTo>
                  <a:cubicBezTo>
                    <a:pt x="232236" y="332121"/>
                    <a:pt x="245857" y="360304"/>
                    <a:pt x="223781" y="384260"/>
                  </a:cubicBezTo>
                  <a:cubicBezTo>
                    <a:pt x="218144" y="390367"/>
                    <a:pt x="222841" y="401170"/>
                    <a:pt x="229887" y="409625"/>
                  </a:cubicBezTo>
                  <a:cubicBezTo>
                    <a:pt x="234114" y="402109"/>
                    <a:pt x="237402" y="396473"/>
                    <a:pt x="240691" y="390836"/>
                  </a:cubicBezTo>
                  <a:cubicBezTo>
                    <a:pt x="244918" y="390836"/>
                    <a:pt x="248676" y="389427"/>
                    <a:pt x="248676" y="383790"/>
                  </a:cubicBezTo>
                  <a:cubicBezTo>
                    <a:pt x="249616" y="375805"/>
                    <a:pt x="257131" y="373456"/>
                    <a:pt x="261828" y="368289"/>
                  </a:cubicBezTo>
                  <a:cubicBezTo>
                    <a:pt x="276389" y="351849"/>
                    <a:pt x="277799" y="336818"/>
                    <a:pt x="265116" y="316621"/>
                  </a:cubicBezTo>
                  <a:cubicBezTo>
                    <a:pt x="258540" y="325545"/>
                    <a:pt x="261828" y="338228"/>
                    <a:pt x="254313" y="343864"/>
                  </a:cubicBezTo>
                  <a:cubicBezTo>
                    <a:pt x="252904" y="329068"/>
                    <a:pt x="259421" y="313215"/>
                    <a:pt x="256822" y="297494"/>
                  </a:cubicBezTo>
                  <a:lnTo>
                    <a:pt x="250578" y="281920"/>
                  </a:lnTo>
                  <a:lnTo>
                    <a:pt x="269813" y="265891"/>
                  </a:lnTo>
                  <a:cubicBezTo>
                    <a:pt x="293768" y="244284"/>
                    <a:pt x="292829" y="216571"/>
                    <a:pt x="266995" y="193555"/>
                  </a:cubicBezTo>
                  <a:cubicBezTo>
                    <a:pt x="263706" y="206707"/>
                    <a:pt x="268873" y="221738"/>
                    <a:pt x="259479" y="230193"/>
                  </a:cubicBezTo>
                  <a:cubicBezTo>
                    <a:pt x="259479" y="194964"/>
                    <a:pt x="259009" y="158327"/>
                    <a:pt x="259949" y="121689"/>
                  </a:cubicBezTo>
                  <a:cubicBezTo>
                    <a:pt x="260184" y="114408"/>
                    <a:pt x="258187" y="112295"/>
                    <a:pt x="255310" y="112060"/>
                  </a:cubicBezTo>
                  <a:lnTo>
                    <a:pt x="245388" y="113704"/>
                  </a:lnTo>
                  <a:lnTo>
                    <a:pt x="252141" y="105426"/>
                  </a:lnTo>
                  <a:cubicBezTo>
                    <a:pt x="253726" y="102549"/>
                    <a:pt x="253609" y="99378"/>
                    <a:pt x="248677" y="95385"/>
                  </a:cubicBezTo>
                  <a:lnTo>
                    <a:pt x="248676" y="95385"/>
                  </a:lnTo>
                  <a:lnTo>
                    <a:pt x="261886" y="72075"/>
                  </a:lnTo>
                  <a:cubicBezTo>
                    <a:pt x="263589" y="62153"/>
                    <a:pt x="262298" y="51936"/>
                    <a:pt x="257131" y="47004"/>
                  </a:cubicBezTo>
                  <a:cubicBezTo>
                    <a:pt x="252903" y="43012"/>
                    <a:pt x="247032" y="41837"/>
                    <a:pt x="241924" y="43129"/>
                  </a:cubicBezTo>
                  <a:close/>
                  <a:moveTo>
                    <a:pt x="217029" y="92"/>
                  </a:moveTo>
                  <a:cubicBezTo>
                    <a:pt x="228126" y="503"/>
                    <a:pt x="240221" y="2147"/>
                    <a:pt x="250555" y="1912"/>
                  </a:cubicBezTo>
                  <a:cubicBezTo>
                    <a:pt x="259949" y="1912"/>
                    <a:pt x="269344" y="2852"/>
                    <a:pt x="278738" y="1442"/>
                  </a:cubicBezTo>
                  <a:cubicBezTo>
                    <a:pt x="297527" y="-907"/>
                    <a:pt x="304573" y="4260"/>
                    <a:pt x="303633" y="24928"/>
                  </a:cubicBezTo>
                  <a:cubicBezTo>
                    <a:pt x="301754" y="65324"/>
                    <a:pt x="303163" y="106189"/>
                    <a:pt x="303163" y="151282"/>
                  </a:cubicBezTo>
                  <a:cubicBezTo>
                    <a:pt x="335104" y="132963"/>
                    <a:pt x="364696" y="116523"/>
                    <a:pt x="393819" y="99613"/>
                  </a:cubicBezTo>
                  <a:cubicBezTo>
                    <a:pt x="436093" y="75188"/>
                    <a:pt x="436563" y="74718"/>
                    <a:pt x="460988" y="117932"/>
                  </a:cubicBezTo>
                  <a:cubicBezTo>
                    <a:pt x="472261" y="138130"/>
                    <a:pt x="496686" y="159267"/>
                    <a:pt x="490580" y="178055"/>
                  </a:cubicBezTo>
                  <a:cubicBezTo>
                    <a:pt x="484944" y="194496"/>
                    <a:pt x="454882" y="202950"/>
                    <a:pt x="435623" y="214693"/>
                  </a:cubicBezTo>
                  <a:cubicBezTo>
                    <a:pt x="413547" y="227845"/>
                    <a:pt x="391940" y="240997"/>
                    <a:pt x="367045" y="255559"/>
                  </a:cubicBezTo>
                  <a:cubicBezTo>
                    <a:pt x="406031" y="277635"/>
                    <a:pt x="441730" y="299242"/>
                    <a:pt x="478837" y="318970"/>
                  </a:cubicBezTo>
                  <a:cubicBezTo>
                    <a:pt x="492459" y="326485"/>
                    <a:pt x="496686" y="332122"/>
                    <a:pt x="487292" y="346683"/>
                  </a:cubicBezTo>
                  <a:cubicBezTo>
                    <a:pt x="473201" y="367351"/>
                    <a:pt x="460518" y="388958"/>
                    <a:pt x="449715" y="411504"/>
                  </a:cubicBezTo>
                  <a:cubicBezTo>
                    <a:pt x="441260" y="429353"/>
                    <a:pt x="433744" y="433581"/>
                    <a:pt x="415426" y="421368"/>
                  </a:cubicBezTo>
                  <a:cubicBezTo>
                    <a:pt x="381606" y="398822"/>
                    <a:pt x="345908" y="380033"/>
                    <a:pt x="307391" y="357017"/>
                  </a:cubicBezTo>
                  <a:cubicBezTo>
                    <a:pt x="307391" y="403049"/>
                    <a:pt x="306451" y="445324"/>
                    <a:pt x="307860" y="487598"/>
                  </a:cubicBezTo>
                  <a:cubicBezTo>
                    <a:pt x="308330" y="505917"/>
                    <a:pt x="302694" y="510145"/>
                    <a:pt x="285784" y="509205"/>
                  </a:cubicBezTo>
                  <a:cubicBezTo>
                    <a:pt x="259949" y="507796"/>
                    <a:pt x="234115" y="507796"/>
                    <a:pt x="208280" y="509205"/>
                  </a:cubicBezTo>
                  <a:cubicBezTo>
                    <a:pt x="190901" y="510145"/>
                    <a:pt x="185265" y="505917"/>
                    <a:pt x="185734" y="487598"/>
                  </a:cubicBezTo>
                  <a:cubicBezTo>
                    <a:pt x="186674" y="445324"/>
                    <a:pt x="185734" y="403049"/>
                    <a:pt x="185734" y="357017"/>
                  </a:cubicBezTo>
                  <a:cubicBezTo>
                    <a:pt x="146278" y="380033"/>
                    <a:pt x="110110" y="399761"/>
                    <a:pt x="75351" y="422307"/>
                  </a:cubicBezTo>
                  <a:cubicBezTo>
                    <a:pt x="58441" y="433111"/>
                    <a:pt x="51865" y="428414"/>
                    <a:pt x="43880" y="413383"/>
                  </a:cubicBezTo>
                  <a:cubicBezTo>
                    <a:pt x="32137" y="391306"/>
                    <a:pt x="19454" y="369699"/>
                    <a:pt x="6302" y="348562"/>
                  </a:cubicBezTo>
                  <a:cubicBezTo>
                    <a:pt x="-2622" y="334940"/>
                    <a:pt x="-3562" y="327895"/>
                    <a:pt x="13348" y="318970"/>
                  </a:cubicBezTo>
                  <a:cubicBezTo>
                    <a:pt x="49986" y="300181"/>
                    <a:pt x="85685" y="278574"/>
                    <a:pt x="125141" y="256028"/>
                  </a:cubicBezTo>
                  <a:cubicBezTo>
                    <a:pt x="91321" y="235831"/>
                    <a:pt x="59850" y="217042"/>
                    <a:pt x="27909" y="198253"/>
                  </a:cubicBezTo>
                  <a:cubicBezTo>
                    <a:pt x="-4031" y="178995"/>
                    <a:pt x="-4031" y="178995"/>
                    <a:pt x="14757" y="146585"/>
                  </a:cubicBezTo>
                  <a:cubicBezTo>
                    <a:pt x="25561" y="127796"/>
                    <a:pt x="37304" y="109007"/>
                    <a:pt x="47637" y="89749"/>
                  </a:cubicBezTo>
                  <a:cubicBezTo>
                    <a:pt x="53744" y="78006"/>
                    <a:pt x="58911" y="76597"/>
                    <a:pt x="70654" y="83643"/>
                  </a:cubicBezTo>
                  <a:cubicBezTo>
                    <a:pt x="107292" y="106189"/>
                    <a:pt x="144399" y="127326"/>
                    <a:pt x="185265" y="151282"/>
                  </a:cubicBezTo>
                  <a:cubicBezTo>
                    <a:pt x="185265" y="120281"/>
                    <a:pt x="184795" y="93506"/>
                    <a:pt x="185265" y="66263"/>
                  </a:cubicBezTo>
                  <a:cubicBezTo>
                    <a:pt x="185734" y="45595"/>
                    <a:pt x="175870" y="16943"/>
                    <a:pt x="189492" y="5670"/>
                  </a:cubicBezTo>
                  <a:cubicBezTo>
                    <a:pt x="195833" y="503"/>
                    <a:pt x="205932" y="-319"/>
                    <a:pt x="217029" y="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6" name="Google Shape;1746;p79"/>
            <p:cNvSpPr/>
            <p:nvPr/>
          </p:nvSpPr>
          <p:spPr>
            <a:xfrm>
              <a:off x="2582686" y="4872087"/>
              <a:ext cx="1804098" cy="224654"/>
            </a:xfrm>
            <a:custGeom>
              <a:avLst/>
              <a:gdLst/>
              <a:ahLst/>
              <a:cxnLst/>
              <a:rect l="l" t="t" r="r" b="b"/>
              <a:pathLst>
                <a:path w="1804098" h="224654" extrusionOk="0">
                  <a:moveTo>
                    <a:pt x="555205" y="123534"/>
                  </a:moveTo>
                  <a:cubicBezTo>
                    <a:pt x="542053" y="123534"/>
                    <a:pt x="530779" y="150778"/>
                    <a:pt x="531249" y="176612"/>
                  </a:cubicBezTo>
                  <a:cubicBezTo>
                    <a:pt x="531249" y="190703"/>
                    <a:pt x="541114" y="185067"/>
                    <a:pt x="546750" y="186476"/>
                  </a:cubicBezTo>
                  <a:cubicBezTo>
                    <a:pt x="576342" y="186006"/>
                    <a:pt x="595600" y="172385"/>
                    <a:pt x="596070" y="152657"/>
                  </a:cubicBezTo>
                  <a:cubicBezTo>
                    <a:pt x="596070" y="134337"/>
                    <a:pt x="580569" y="123534"/>
                    <a:pt x="555205" y="123534"/>
                  </a:cubicBezTo>
                  <a:close/>
                  <a:moveTo>
                    <a:pt x="126353" y="42745"/>
                  </a:moveTo>
                  <a:cubicBezTo>
                    <a:pt x="113201" y="73747"/>
                    <a:pt x="101459" y="100051"/>
                    <a:pt x="88776" y="128704"/>
                  </a:cubicBezTo>
                  <a:cubicBezTo>
                    <a:pt x="135277" y="130113"/>
                    <a:pt x="135277" y="130113"/>
                    <a:pt x="131050" y="87369"/>
                  </a:cubicBezTo>
                  <a:cubicBezTo>
                    <a:pt x="130111" y="73747"/>
                    <a:pt x="128232" y="60594"/>
                    <a:pt x="126353" y="42745"/>
                  </a:cubicBezTo>
                  <a:close/>
                  <a:moveTo>
                    <a:pt x="1148454" y="40395"/>
                  </a:moveTo>
                  <a:cubicBezTo>
                    <a:pt x="1133893" y="73745"/>
                    <a:pt x="1122151" y="100050"/>
                    <a:pt x="1109468" y="129172"/>
                  </a:cubicBezTo>
                  <a:cubicBezTo>
                    <a:pt x="1123559" y="129172"/>
                    <a:pt x="1134833" y="128702"/>
                    <a:pt x="1146106" y="129172"/>
                  </a:cubicBezTo>
                  <a:cubicBezTo>
                    <a:pt x="1154091" y="129641"/>
                    <a:pt x="1156439" y="125884"/>
                    <a:pt x="1155500" y="117899"/>
                  </a:cubicBezTo>
                  <a:cubicBezTo>
                    <a:pt x="1153151" y="94413"/>
                    <a:pt x="1151272" y="70927"/>
                    <a:pt x="1148454" y="40395"/>
                  </a:cubicBezTo>
                  <a:close/>
                  <a:moveTo>
                    <a:pt x="581977" y="38516"/>
                  </a:moveTo>
                  <a:cubicBezTo>
                    <a:pt x="558022" y="37107"/>
                    <a:pt x="552385" y="46032"/>
                    <a:pt x="550037" y="79382"/>
                  </a:cubicBezTo>
                  <a:cubicBezTo>
                    <a:pt x="549567" y="90185"/>
                    <a:pt x="554734" y="89715"/>
                    <a:pt x="562249" y="90185"/>
                  </a:cubicBezTo>
                  <a:cubicBezTo>
                    <a:pt x="587145" y="90655"/>
                    <a:pt x="606403" y="79382"/>
                    <a:pt x="606403" y="62002"/>
                  </a:cubicBezTo>
                  <a:cubicBezTo>
                    <a:pt x="606403" y="43213"/>
                    <a:pt x="592781" y="39925"/>
                    <a:pt x="581977" y="38516"/>
                  </a:cubicBezTo>
                  <a:close/>
                  <a:moveTo>
                    <a:pt x="920644" y="4697"/>
                  </a:moveTo>
                  <a:cubicBezTo>
                    <a:pt x="932857" y="3757"/>
                    <a:pt x="946009" y="3757"/>
                    <a:pt x="957752" y="6576"/>
                  </a:cubicBezTo>
                  <a:cubicBezTo>
                    <a:pt x="962919" y="7985"/>
                    <a:pt x="959161" y="17849"/>
                    <a:pt x="957752" y="23486"/>
                  </a:cubicBezTo>
                  <a:cubicBezTo>
                    <a:pt x="949296" y="68109"/>
                    <a:pt x="941781" y="112262"/>
                    <a:pt x="931917" y="156415"/>
                  </a:cubicBezTo>
                  <a:cubicBezTo>
                    <a:pt x="927220" y="176613"/>
                    <a:pt x="931917" y="183189"/>
                    <a:pt x="952585" y="180370"/>
                  </a:cubicBezTo>
                  <a:cubicBezTo>
                    <a:pt x="962449" y="178962"/>
                    <a:pt x="972782" y="179901"/>
                    <a:pt x="983116" y="179901"/>
                  </a:cubicBezTo>
                  <a:cubicBezTo>
                    <a:pt x="1013178" y="179901"/>
                    <a:pt x="1012239" y="179901"/>
                    <a:pt x="1007072" y="208084"/>
                  </a:cubicBezTo>
                  <a:cubicBezTo>
                    <a:pt x="1004724" y="219826"/>
                    <a:pt x="999557" y="221236"/>
                    <a:pt x="989692" y="220766"/>
                  </a:cubicBezTo>
                  <a:cubicBezTo>
                    <a:pt x="971843" y="220296"/>
                    <a:pt x="954933" y="220766"/>
                    <a:pt x="937554" y="220766"/>
                  </a:cubicBezTo>
                  <a:cubicBezTo>
                    <a:pt x="929099" y="220766"/>
                    <a:pt x="920174" y="220766"/>
                    <a:pt x="911719" y="220766"/>
                  </a:cubicBezTo>
                  <a:cubicBezTo>
                    <a:pt x="873202" y="220766"/>
                    <a:pt x="873202" y="220766"/>
                    <a:pt x="880248" y="184128"/>
                  </a:cubicBezTo>
                  <a:cubicBezTo>
                    <a:pt x="890582" y="129641"/>
                    <a:pt x="901386" y="75624"/>
                    <a:pt x="911719" y="21137"/>
                  </a:cubicBezTo>
                  <a:cubicBezTo>
                    <a:pt x="913128" y="14561"/>
                    <a:pt x="911250" y="5167"/>
                    <a:pt x="920644" y="4697"/>
                  </a:cubicBezTo>
                  <a:close/>
                  <a:moveTo>
                    <a:pt x="433556" y="4191"/>
                  </a:moveTo>
                  <a:cubicBezTo>
                    <a:pt x="442532" y="4052"/>
                    <a:pt x="453981" y="4933"/>
                    <a:pt x="469247" y="6107"/>
                  </a:cubicBezTo>
                  <a:cubicBezTo>
                    <a:pt x="463140" y="53548"/>
                    <a:pt x="456565" y="101459"/>
                    <a:pt x="450458" y="148901"/>
                  </a:cubicBezTo>
                  <a:cubicBezTo>
                    <a:pt x="448110" y="167689"/>
                    <a:pt x="445761" y="186008"/>
                    <a:pt x="442943" y="204796"/>
                  </a:cubicBezTo>
                  <a:cubicBezTo>
                    <a:pt x="442003" y="211372"/>
                    <a:pt x="444821" y="220767"/>
                    <a:pt x="434488" y="221237"/>
                  </a:cubicBezTo>
                  <a:cubicBezTo>
                    <a:pt x="422275" y="221706"/>
                    <a:pt x="409593" y="221706"/>
                    <a:pt x="397380" y="219358"/>
                  </a:cubicBezTo>
                  <a:cubicBezTo>
                    <a:pt x="393622" y="218418"/>
                    <a:pt x="396910" y="209494"/>
                    <a:pt x="397850" y="204327"/>
                  </a:cubicBezTo>
                  <a:cubicBezTo>
                    <a:pt x="404896" y="156416"/>
                    <a:pt x="412411" y="108975"/>
                    <a:pt x="420396" y="54958"/>
                  </a:cubicBezTo>
                  <a:cubicBezTo>
                    <a:pt x="394562" y="107566"/>
                    <a:pt x="370136" y="154067"/>
                    <a:pt x="348999" y="201978"/>
                  </a:cubicBezTo>
                  <a:cubicBezTo>
                    <a:pt x="340544" y="221237"/>
                    <a:pt x="326922" y="218418"/>
                    <a:pt x="312831" y="217948"/>
                  </a:cubicBezTo>
                  <a:cubicBezTo>
                    <a:pt x="296391" y="217009"/>
                    <a:pt x="302967" y="202918"/>
                    <a:pt x="302028" y="194463"/>
                  </a:cubicBezTo>
                  <a:cubicBezTo>
                    <a:pt x="297331" y="148431"/>
                    <a:pt x="294042" y="102868"/>
                    <a:pt x="290285" y="52139"/>
                  </a:cubicBezTo>
                  <a:cubicBezTo>
                    <a:pt x="279012" y="99580"/>
                    <a:pt x="269148" y="141855"/>
                    <a:pt x="259753" y="184599"/>
                  </a:cubicBezTo>
                  <a:cubicBezTo>
                    <a:pt x="250829" y="222176"/>
                    <a:pt x="251298" y="222176"/>
                    <a:pt x="209024" y="219827"/>
                  </a:cubicBezTo>
                  <a:cubicBezTo>
                    <a:pt x="221236" y="171916"/>
                    <a:pt x="232979" y="124945"/>
                    <a:pt x="244722" y="77973"/>
                  </a:cubicBezTo>
                  <a:cubicBezTo>
                    <a:pt x="248950" y="61534"/>
                    <a:pt x="254587" y="45093"/>
                    <a:pt x="256935" y="28184"/>
                  </a:cubicBezTo>
                  <a:cubicBezTo>
                    <a:pt x="259284" y="8455"/>
                    <a:pt x="268208" y="3288"/>
                    <a:pt x="287467" y="4228"/>
                  </a:cubicBezTo>
                  <a:cubicBezTo>
                    <a:pt x="324574" y="6107"/>
                    <a:pt x="325514" y="4698"/>
                    <a:pt x="328332" y="41806"/>
                  </a:cubicBezTo>
                  <a:cubicBezTo>
                    <a:pt x="331620" y="77504"/>
                    <a:pt x="333499" y="113672"/>
                    <a:pt x="336317" y="154067"/>
                  </a:cubicBezTo>
                  <a:cubicBezTo>
                    <a:pt x="348060" y="127763"/>
                    <a:pt x="357924" y="105217"/>
                    <a:pt x="368727" y="82201"/>
                  </a:cubicBezTo>
                  <a:cubicBezTo>
                    <a:pt x="373425" y="72337"/>
                    <a:pt x="378122" y="62473"/>
                    <a:pt x="383288" y="52609"/>
                  </a:cubicBezTo>
                  <a:cubicBezTo>
                    <a:pt x="401960" y="14210"/>
                    <a:pt x="406628" y="4610"/>
                    <a:pt x="433556" y="4191"/>
                  </a:cubicBezTo>
                  <a:close/>
                  <a:moveTo>
                    <a:pt x="1798834" y="3582"/>
                  </a:moveTo>
                  <a:cubicBezTo>
                    <a:pt x="1802533" y="3876"/>
                    <a:pt x="1805117" y="5873"/>
                    <a:pt x="1803708" y="12683"/>
                  </a:cubicBezTo>
                  <a:cubicBezTo>
                    <a:pt x="1801359" y="23956"/>
                    <a:pt x="1808875" y="43684"/>
                    <a:pt x="1785859" y="43684"/>
                  </a:cubicBezTo>
                  <a:cubicBezTo>
                    <a:pt x="1768479" y="43684"/>
                    <a:pt x="1751570" y="44624"/>
                    <a:pt x="1734190" y="43684"/>
                  </a:cubicBezTo>
                  <a:cubicBezTo>
                    <a:pt x="1704598" y="41805"/>
                    <a:pt x="1713993" y="66231"/>
                    <a:pt x="1710705" y="79383"/>
                  </a:cubicBezTo>
                  <a:cubicBezTo>
                    <a:pt x="1706477" y="98641"/>
                    <a:pt x="1723857" y="87838"/>
                    <a:pt x="1730902" y="89716"/>
                  </a:cubicBezTo>
                  <a:cubicBezTo>
                    <a:pt x="1739827" y="91595"/>
                    <a:pt x="1749691" y="88777"/>
                    <a:pt x="1759085" y="90656"/>
                  </a:cubicBezTo>
                  <a:cubicBezTo>
                    <a:pt x="1767070" y="92065"/>
                    <a:pt x="1781162" y="82201"/>
                    <a:pt x="1783040" y="97702"/>
                  </a:cubicBezTo>
                  <a:cubicBezTo>
                    <a:pt x="1785859" y="121188"/>
                    <a:pt x="1777404" y="129172"/>
                    <a:pt x="1755797" y="129172"/>
                  </a:cubicBezTo>
                  <a:cubicBezTo>
                    <a:pt x="1743115" y="129172"/>
                    <a:pt x="1730433" y="130582"/>
                    <a:pt x="1718220" y="128703"/>
                  </a:cubicBezTo>
                  <a:cubicBezTo>
                    <a:pt x="1702719" y="126824"/>
                    <a:pt x="1698022" y="134340"/>
                    <a:pt x="1696143" y="147961"/>
                  </a:cubicBezTo>
                  <a:cubicBezTo>
                    <a:pt x="1690507" y="181781"/>
                    <a:pt x="1690037" y="181781"/>
                    <a:pt x="1725736" y="181781"/>
                  </a:cubicBezTo>
                  <a:cubicBezTo>
                    <a:pt x="1733721" y="181781"/>
                    <a:pt x="1741236" y="181781"/>
                    <a:pt x="1749221" y="181781"/>
                  </a:cubicBezTo>
                  <a:cubicBezTo>
                    <a:pt x="1778343" y="181781"/>
                    <a:pt x="1777404" y="181781"/>
                    <a:pt x="1772237" y="209024"/>
                  </a:cubicBezTo>
                  <a:cubicBezTo>
                    <a:pt x="1770358" y="219358"/>
                    <a:pt x="1766601" y="221707"/>
                    <a:pt x="1757206" y="221237"/>
                  </a:cubicBezTo>
                  <a:cubicBezTo>
                    <a:pt x="1738888" y="220297"/>
                    <a:pt x="1721038" y="220767"/>
                    <a:pt x="1703189" y="220767"/>
                  </a:cubicBezTo>
                  <a:cubicBezTo>
                    <a:pt x="1690037" y="220767"/>
                    <a:pt x="1676415" y="219358"/>
                    <a:pt x="1663263" y="221237"/>
                  </a:cubicBezTo>
                  <a:cubicBezTo>
                    <a:pt x="1641187" y="224055"/>
                    <a:pt x="1636020" y="217009"/>
                    <a:pt x="1640717" y="195403"/>
                  </a:cubicBezTo>
                  <a:cubicBezTo>
                    <a:pt x="1652930" y="139037"/>
                    <a:pt x="1663263" y="82201"/>
                    <a:pt x="1673128" y="25366"/>
                  </a:cubicBezTo>
                  <a:cubicBezTo>
                    <a:pt x="1675946" y="9865"/>
                    <a:pt x="1680643" y="2819"/>
                    <a:pt x="1698022" y="3758"/>
                  </a:cubicBezTo>
                  <a:cubicBezTo>
                    <a:pt x="1727614" y="5638"/>
                    <a:pt x="1757676" y="3758"/>
                    <a:pt x="1787268" y="4698"/>
                  </a:cubicBezTo>
                  <a:cubicBezTo>
                    <a:pt x="1790321" y="4698"/>
                    <a:pt x="1795135" y="3289"/>
                    <a:pt x="1798834" y="3582"/>
                  </a:cubicBezTo>
                  <a:close/>
                  <a:moveTo>
                    <a:pt x="113848" y="3582"/>
                  </a:moveTo>
                  <a:cubicBezTo>
                    <a:pt x="119074" y="3406"/>
                    <a:pt x="124710" y="4933"/>
                    <a:pt x="129642" y="4698"/>
                  </a:cubicBezTo>
                  <a:cubicBezTo>
                    <a:pt x="164871" y="3759"/>
                    <a:pt x="164871" y="4228"/>
                    <a:pt x="169098" y="38987"/>
                  </a:cubicBezTo>
                  <a:cubicBezTo>
                    <a:pt x="175674" y="93474"/>
                    <a:pt x="182251" y="147491"/>
                    <a:pt x="187887" y="201978"/>
                  </a:cubicBezTo>
                  <a:cubicBezTo>
                    <a:pt x="188827" y="209494"/>
                    <a:pt x="194933" y="224525"/>
                    <a:pt x="178023" y="220297"/>
                  </a:cubicBezTo>
                  <a:cubicBezTo>
                    <a:pt x="165341" y="217009"/>
                    <a:pt x="143734" y="235798"/>
                    <a:pt x="140445" y="205736"/>
                  </a:cubicBezTo>
                  <a:cubicBezTo>
                    <a:pt x="135748" y="163462"/>
                    <a:pt x="134809" y="164401"/>
                    <a:pt x="91595" y="163931"/>
                  </a:cubicBezTo>
                  <a:cubicBezTo>
                    <a:pt x="78913" y="163931"/>
                    <a:pt x="70458" y="166750"/>
                    <a:pt x="67169" y="179432"/>
                  </a:cubicBezTo>
                  <a:cubicBezTo>
                    <a:pt x="67169" y="180372"/>
                    <a:pt x="66700" y="180841"/>
                    <a:pt x="66231" y="181780"/>
                  </a:cubicBezTo>
                  <a:cubicBezTo>
                    <a:pt x="47911" y="221706"/>
                    <a:pt x="47911" y="221706"/>
                    <a:pt x="0" y="220297"/>
                  </a:cubicBezTo>
                  <a:cubicBezTo>
                    <a:pt x="34289" y="149840"/>
                    <a:pt x="67639" y="81262"/>
                    <a:pt x="100520" y="12683"/>
                  </a:cubicBezTo>
                  <a:cubicBezTo>
                    <a:pt x="103808" y="5637"/>
                    <a:pt x="108622" y="3758"/>
                    <a:pt x="113848" y="3582"/>
                  </a:cubicBezTo>
                  <a:close/>
                  <a:moveTo>
                    <a:pt x="1135597" y="3110"/>
                  </a:moveTo>
                  <a:cubicBezTo>
                    <a:pt x="1140705" y="2934"/>
                    <a:pt x="1146106" y="4461"/>
                    <a:pt x="1150804" y="4226"/>
                  </a:cubicBezTo>
                  <a:cubicBezTo>
                    <a:pt x="1186502" y="3287"/>
                    <a:pt x="1186032" y="3757"/>
                    <a:pt x="1189790" y="38985"/>
                  </a:cubicBezTo>
                  <a:cubicBezTo>
                    <a:pt x="1196366" y="99109"/>
                    <a:pt x="1203412" y="158763"/>
                    <a:pt x="1210927" y="219356"/>
                  </a:cubicBezTo>
                  <a:cubicBezTo>
                    <a:pt x="1206700" y="220295"/>
                    <a:pt x="1205290" y="220765"/>
                    <a:pt x="1203412" y="220765"/>
                  </a:cubicBezTo>
                  <a:cubicBezTo>
                    <a:pt x="1163955" y="221704"/>
                    <a:pt x="1163486" y="221704"/>
                    <a:pt x="1159728" y="182718"/>
                  </a:cubicBezTo>
                  <a:cubicBezTo>
                    <a:pt x="1158789" y="169566"/>
                    <a:pt x="1155501" y="162050"/>
                    <a:pt x="1140469" y="164399"/>
                  </a:cubicBezTo>
                  <a:cubicBezTo>
                    <a:pt x="1134363" y="165338"/>
                    <a:pt x="1127787" y="165338"/>
                    <a:pt x="1121681" y="164399"/>
                  </a:cubicBezTo>
                  <a:cubicBezTo>
                    <a:pt x="1101483" y="161111"/>
                    <a:pt x="1091619" y="169096"/>
                    <a:pt x="1084103" y="188354"/>
                  </a:cubicBezTo>
                  <a:cubicBezTo>
                    <a:pt x="1069542" y="225462"/>
                    <a:pt x="1068133" y="224992"/>
                    <a:pt x="1021631" y="218416"/>
                  </a:cubicBezTo>
                  <a:cubicBezTo>
                    <a:pt x="1055451" y="149368"/>
                    <a:pt x="1088800" y="80789"/>
                    <a:pt x="1122151" y="12211"/>
                  </a:cubicBezTo>
                  <a:cubicBezTo>
                    <a:pt x="1125674" y="5165"/>
                    <a:pt x="1130488" y="3286"/>
                    <a:pt x="1135597" y="3110"/>
                  </a:cubicBezTo>
                  <a:close/>
                  <a:moveTo>
                    <a:pt x="568122" y="2935"/>
                  </a:moveTo>
                  <a:cubicBezTo>
                    <a:pt x="581391" y="2465"/>
                    <a:pt x="594661" y="3053"/>
                    <a:pt x="607813" y="6106"/>
                  </a:cubicBezTo>
                  <a:cubicBezTo>
                    <a:pt x="629889" y="11272"/>
                    <a:pt x="649148" y="21606"/>
                    <a:pt x="653845" y="46971"/>
                  </a:cubicBezTo>
                  <a:cubicBezTo>
                    <a:pt x="657603" y="69047"/>
                    <a:pt x="646799" y="86897"/>
                    <a:pt x="621434" y="100988"/>
                  </a:cubicBezTo>
                  <a:cubicBezTo>
                    <a:pt x="618616" y="102397"/>
                    <a:pt x="615798" y="103806"/>
                    <a:pt x="613449" y="105685"/>
                  </a:cubicBezTo>
                  <a:cubicBezTo>
                    <a:pt x="659951" y="128701"/>
                    <a:pt x="650557" y="186006"/>
                    <a:pt x="611100" y="207144"/>
                  </a:cubicBezTo>
                  <a:cubicBezTo>
                    <a:pt x="571644" y="228281"/>
                    <a:pt x="528900" y="221705"/>
                    <a:pt x="487095" y="220296"/>
                  </a:cubicBezTo>
                  <a:cubicBezTo>
                    <a:pt x="477701" y="219826"/>
                    <a:pt x="479580" y="212310"/>
                    <a:pt x="480519" y="206204"/>
                  </a:cubicBezTo>
                  <a:cubicBezTo>
                    <a:pt x="492263" y="144202"/>
                    <a:pt x="504475" y="82200"/>
                    <a:pt x="516218" y="20197"/>
                  </a:cubicBezTo>
                  <a:cubicBezTo>
                    <a:pt x="517627" y="12682"/>
                    <a:pt x="519506" y="7045"/>
                    <a:pt x="528430" y="6106"/>
                  </a:cubicBezTo>
                  <a:cubicBezTo>
                    <a:pt x="541583" y="4931"/>
                    <a:pt x="554852" y="3405"/>
                    <a:pt x="568122" y="2935"/>
                  </a:cubicBezTo>
                  <a:close/>
                  <a:moveTo>
                    <a:pt x="1416780" y="2232"/>
                  </a:moveTo>
                  <a:cubicBezTo>
                    <a:pt x="1424061" y="2232"/>
                    <a:pt x="1432398" y="5403"/>
                    <a:pt x="1438739" y="5168"/>
                  </a:cubicBezTo>
                  <a:cubicBezTo>
                    <a:pt x="1455180" y="4698"/>
                    <a:pt x="1443906" y="18320"/>
                    <a:pt x="1442497" y="23957"/>
                  </a:cubicBezTo>
                  <a:cubicBezTo>
                    <a:pt x="1432163" y="84080"/>
                    <a:pt x="1420421" y="143734"/>
                    <a:pt x="1409617" y="203388"/>
                  </a:cubicBezTo>
                  <a:cubicBezTo>
                    <a:pt x="1407738" y="212782"/>
                    <a:pt x="1407738" y="223586"/>
                    <a:pt x="1393647" y="220297"/>
                  </a:cubicBezTo>
                  <a:cubicBezTo>
                    <a:pt x="1379555" y="217010"/>
                    <a:pt x="1360766" y="231571"/>
                    <a:pt x="1352781" y="206676"/>
                  </a:cubicBezTo>
                  <a:cubicBezTo>
                    <a:pt x="1337751" y="160174"/>
                    <a:pt x="1319901" y="114612"/>
                    <a:pt x="1305340" y="67170"/>
                  </a:cubicBezTo>
                  <a:cubicBezTo>
                    <a:pt x="1297355" y="112733"/>
                    <a:pt x="1288900" y="158295"/>
                    <a:pt x="1280915" y="203858"/>
                  </a:cubicBezTo>
                  <a:cubicBezTo>
                    <a:pt x="1279036" y="214661"/>
                    <a:pt x="1277157" y="221707"/>
                    <a:pt x="1262596" y="221237"/>
                  </a:cubicBezTo>
                  <a:cubicBezTo>
                    <a:pt x="1234413" y="220297"/>
                    <a:pt x="1234413" y="221707"/>
                    <a:pt x="1240050" y="192585"/>
                  </a:cubicBezTo>
                  <a:cubicBezTo>
                    <a:pt x="1250853" y="135749"/>
                    <a:pt x="1262126" y="79383"/>
                    <a:pt x="1271990" y="22548"/>
                  </a:cubicBezTo>
                  <a:cubicBezTo>
                    <a:pt x="1274339" y="7986"/>
                    <a:pt x="1279506" y="5168"/>
                    <a:pt x="1293597" y="3289"/>
                  </a:cubicBezTo>
                  <a:cubicBezTo>
                    <a:pt x="1321780" y="1"/>
                    <a:pt x="1334932" y="9865"/>
                    <a:pt x="1342448" y="37109"/>
                  </a:cubicBezTo>
                  <a:cubicBezTo>
                    <a:pt x="1352781" y="75156"/>
                    <a:pt x="1366873" y="112263"/>
                    <a:pt x="1378616" y="150310"/>
                  </a:cubicBezTo>
                  <a:cubicBezTo>
                    <a:pt x="1382373" y="105217"/>
                    <a:pt x="1394116" y="62004"/>
                    <a:pt x="1401162" y="18320"/>
                  </a:cubicBezTo>
                  <a:cubicBezTo>
                    <a:pt x="1403276" y="5403"/>
                    <a:pt x="1409500" y="2232"/>
                    <a:pt x="1416780" y="2232"/>
                  </a:cubicBezTo>
                  <a:close/>
                  <a:moveTo>
                    <a:pt x="718548" y="2232"/>
                  </a:moveTo>
                  <a:cubicBezTo>
                    <a:pt x="726064" y="2702"/>
                    <a:pt x="734636" y="5403"/>
                    <a:pt x="741212" y="5168"/>
                  </a:cubicBezTo>
                  <a:cubicBezTo>
                    <a:pt x="754834" y="4698"/>
                    <a:pt x="746849" y="16911"/>
                    <a:pt x="745909" y="22548"/>
                  </a:cubicBezTo>
                  <a:cubicBezTo>
                    <a:pt x="738863" y="64822"/>
                    <a:pt x="727590" y="106626"/>
                    <a:pt x="723832" y="149371"/>
                  </a:cubicBezTo>
                  <a:cubicBezTo>
                    <a:pt x="722423" y="164871"/>
                    <a:pt x="726651" y="178023"/>
                    <a:pt x="742621" y="183190"/>
                  </a:cubicBezTo>
                  <a:cubicBezTo>
                    <a:pt x="758591" y="188357"/>
                    <a:pt x="773623" y="185069"/>
                    <a:pt x="785365" y="171917"/>
                  </a:cubicBezTo>
                  <a:cubicBezTo>
                    <a:pt x="797108" y="158295"/>
                    <a:pt x="800865" y="141385"/>
                    <a:pt x="803684" y="124476"/>
                  </a:cubicBezTo>
                  <a:cubicBezTo>
                    <a:pt x="810260" y="90187"/>
                    <a:pt x="816366" y="55428"/>
                    <a:pt x="823412" y="20669"/>
                  </a:cubicBezTo>
                  <a:cubicBezTo>
                    <a:pt x="824821" y="14093"/>
                    <a:pt x="823412" y="4698"/>
                    <a:pt x="832806" y="4229"/>
                  </a:cubicBezTo>
                  <a:cubicBezTo>
                    <a:pt x="845019" y="3759"/>
                    <a:pt x="857701" y="4698"/>
                    <a:pt x="869914" y="5638"/>
                  </a:cubicBezTo>
                  <a:cubicBezTo>
                    <a:pt x="870383" y="5638"/>
                    <a:pt x="870853" y="12683"/>
                    <a:pt x="870383" y="15972"/>
                  </a:cubicBezTo>
                  <a:cubicBezTo>
                    <a:pt x="860989" y="63413"/>
                    <a:pt x="855822" y="111793"/>
                    <a:pt x="841261" y="158295"/>
                  </a:cubicBezTo>
                  <a:cubicBezTo>
                    <a:pt x="826700" y="204797"/>
                    <a:pt x="793351" y="226404"/>
                    <a:pt x="745440" y="224525"/>
                  </a:cubicBezTo>
                  <a:cubicBezTo>
                    <a:pt x="700347" y="223116"/>
                    <a:pt x="676861" y="198221"/>
                    <a:pt x="677331" y="143264"/>
                  </a:cubicBezTo>
                  <a:cubicBezTo>
                    <a:pt x="684377" y="106157"/>
                    <a:pt x="690952" y="58715"/>
                    <a:pt x="702225" y="12683"/>
                  </a:cubicBezTo>
                  <a:cubicBezTo>
                    <a:pt x="704574" y="3524"/>
                    <a:pt x="711033" y="1762"/>
                    <a:pt x="718548" y="2232"/>
                  </a:cubicBezTo>
                  <a:close/>
                  <a:moveTo>
                    <a:pt x="1596564" y="0"/>
                  </a:moveTo>
                  <a:cubicBezTo>
                    <a:pt x="1600321" y="469"/>
                    <a:pt x="1608776" y="1879"/>
                    <a:pt x="1617231" y="2349"/>
                  </a:cubicBezTo>
                  <a:cubicBezTo>
                    <a:pt x="1639778" y="3288"/>
                    <a:pt x="1641656" y="13622"/>
                    <a:pt x="1633671" y="32410"/>
                  </a:cubicBezTo>
                  <a:cubicBezTo>
                    <a:pt x="1628974" y="42744"/>
                    <a:pt x="1626625" y="45562"/>
                    <a:pt x="1614413" y="43214"/>
                  </a:cubicBezTo>
                  <a:cubicBezTo>
                    <a:pt x="1565562" y="33820"/>
                    <a:pt x="1531743" y="50729"/>
                    <a:pt x="1516242" y="89716"/>
                  </a:cubicBezTo>
                  <a:cubicBezTo>
                    <a:pt x="1492757" y="150309"/>
                    <a:pt x="1525167" y="191644"/>
                    <a:pt x="1589048" y="182719"/>
                  </a:cubicBezTo>
                  <a:cubicBezTo>
                    <a:pt x="1597503" y="181310"/>
                    <a:pt x="1608776" y="171446"/>
                    <a:pt x="1610186" y="191174"/>
                  </a:cubicBezTo>
                  <a:cubicBezTo>
                    <a:pt x="1611125" y="204796"/>
                    <a:pt x="1615352" y="218418"/>
                    <a:pt x="1595154" y="220296"/>
                  </a:cubicBezTo>
                  <a:cubicBezTo>
                    <a:pt x="1586700" y="221236"/>
                    <a:pt x="1578245" y="223115"/>
                    <a:pt x="1569790" y="224054"/>
                  </a:cubicBezTo>
                  <a:cubicBezTo>
                    <a:pt x="1523288" y="228282"/>
                    <a:pt x="1485241" y="209963"/>
                    <a:pt x="1468331" y="176144"/>
                  </a:cubicBezTo>
                  <a:cubicBezTo>
                    <a:pt x="1449542" y="138096"/>
                    <a:pt x="1459407" y="78912"/>
                    <a:pt x="1489938" y="44623"/>
                  </a:cubicBezTo>
                  <a:cubicBezTo>
                    <a:pt x="1516712" y="14561"/>
                    <a:pt x="1551471" y="939"/>
                    <a:pt x="15965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7" name="Google Shape;1747;p79"/>
            <p:cNvSpPr/>
            <p:nvPr/>
          </p:nvSpPr>
          <p:spPr>
            <a:xfrm>
              <a:off x="3997472" y="4286353"/>
              <a:ext cx="187643" cy="187643"/>
            </a:xfrm>
            <a:custGeom>
              <a:avLst/>
              <a:gdLst/>
              <a:ahLst/>
              <a:cxnLst/>
              <a:rect l="l" t="t" r="r" b="b"/>
              <a:pathLst>
                <a:path w="381000" h="381000" extrusionOk="0">
                  <a:moveTo>
                    <a:pt x="190500" y="380048"/>
                  </a:moveTo>
                  <a:cubicBezTo>
                    <a:pt x="138113" y="380048"/>
                    <a:pt x="85725" y="379095"/>
                    <a:pt x="34290" y="381000"/>
                  </a:cubicBezTo>
                  <a:cubicBezTo>
                    <a:pt x="6668" y="381953"/>
                    <a:pt x="0" y="371475"/>
                    <a:pt x="0" y="345758"/>
                  </a:cubicBezTo>
                  <a:cubicBezTo>
                    <a:pt x="952" y="242887"/>
                    <a:pt x="952" y="140017"/>
                    <a:pt x="0" y="37147"/>
                  </a:cubicBezTo>
                  <a:cubicBezTo>
                    <a:pt x="0" y="12382"/>
                    <a:pt x="3810" y="0"/>
                    <a:pt x="33338" y="0"/>
                  </a:cubicBezTo>
                  <a:cubicBezTo>
                    <a:pt x="138113" y="1905"/>
                    <a:pt x="241935" y="952"/>
                    <a:pt x="346710" y="0"/>
                  </a:cubicBezTo>
                  <a:cubicBezTo>
                    <a:pt x="374332" y="0"/>
                    <a:pt x="381000" y="9525"/>
                    <a:pt x="381000" y="36195"/>
                  </a:cubicBezTo>
                  <a:cubicBezTo>
                    <a:pt x="380047" y="139065"/>
                    <a:pt x="379095" y="241935"/>
                    <a:pt x="381000" y="344805"/>
                  </a:cubicBezTo>
                  <a:cubicBezTo>
                    <a:pt x="381952" y="375285"/>
                    <a:pt x="370522" y="381953"/>
                    <a:pt x="342900" y="381000"/>
                  </a:cubicBezTo>
                  <a:cubicBezTo>
                    <a:pt x="291465" y="378143"/>
                    <a:pt x="240982" y="380048"/>
                    <a:pt x="190500" y="38004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8" name="Google Shape;1748;p79"/>
            <p:cNvSpPr/>
            <p:nvPr/>
          </p:nvSpPr>
          <p:spPr>
            <a:xfrm>
              <a:off x="4231388" y="4286353"/>
              <a:ext cx="187643" cy="182951"/>
            </a:xfrm>
            <a:custGeom>
              <a:avLst/>
              <a:gdLst/>
              <a:ahLst/>
              <a:cxnLst/>
              <a:rect l="l" t="t" r="r" b="b"/>
              <a:pathLst>
                <a:path w="381000" h="371475" extrusionOk="0">
                  <a:moveTo>
                    <a:pt x="192405" y="380048"/>
                  </a:moveTo>
                  <a:cubicBezTo>
                    <a:pt x="138113" y="380048"/>
                    <a:pt x="84773" y="379095"/>
                    <a:pt x="30480" y="380048"/>
                  </a:cubicBezTo>
                  <a:cubicBezTo>
                    <a:pt x="8573" y="381000"/>
                    <a:pt x="0" y="374333"/>
                    <a:pt x="0" y="350520"/>
                  </a:cubicBezTo>
                  <a:cubicBezTo>
                    <a:pt x="952" y="242887"/>
                    <a:pt x="952" y="135255"/>
                    <a:pt x="0" y="27622"/>
                  </a:cubicBezTo>
                  <a:cubicBezTo>
                    <a:pt x="0" y="7620"/>
                    <a:pt x="6668" y="0"/>
                    <a:pt x="27623" y="0"/>
                  </a:cubicBezTo>
                  <a:cubicBezTo>
                    <a:pt x="135255" y="952"/>
                    <a:pt x="242888" y="952"/>
                    <a:pt x="350520" y="0"/>
                  </a:cubicBezTo>
                  <a:cubicBezTo>
                    <a:pt x="377190" y="0"/>
                    <a:pt x="381000" y="12382"/>
                    <a:pt x="381000" y="34290"/>
                  </a:cubicBezTo>
                  <a:cubicBezTo>
                    <a:pt x="380048" y="139065"/>
                    <a:pt x="380048" y="243840"/>
                    <a:pt x="381000" y="347662"/>
                  </a:cubicBezTo>
                  <a:cubicBezTo>
                    <a:pt x="381000" y="372428"/>
                    <a:pt x="373380" y="381000"/>
                    <a:pt x="348615" y="380048"/>
                  </a:cubicBezTo>
                  <a:cubicBezTo>
                    <a:pt x="296227" y="379095"/>
                    <a:pt x="243840" y="380048"/>
                    <a:pt x="192405" y="380048"/>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49" name="Google Shape;1749;p79"/>
            <p:cNvSpPr/>
            <p:nvPr/>
          </p:nvSpPr>
          <p:spPr>
            <a:xfrm>
              <a:off x="1341698" y="4286353"/>
              <a:ext cx="187642" cy="187643"/>
            </a:xfrm>
            <a:custGeom>
              <a:avLst/>
              <a:gdLst/>
              <a:ahLst/>
              <a:cxnLst/>
              <a:rect l="l" t="t" r="r" b="b"/>
              <a:pathLst>
                <a:path w="381000" h="381000" extrusionOk="0">
                  <a:moveTo>
                    <a:pt x="189547" y="380047"/>
                  </a:moveTo>
                  <a:cubicBezTo>
                    <a:pt x="137160" y="380047"/>
                    <a:pt x="84772" y="379095"/>
                    <a:pt x="32385" y="381000"/>
                  </a:cubicBezTo>
                  <a:cubicBezTo>
                    <a:pt x="7620" y="381953"/>
                    <a:pt x="0" y="374333"/>
                    <a:pt x="0" y="348615"/>
                  </a:cubicBezTo>
                  <a:cubicBezTo>
                    <a:pt x="952" y="243840"/>
                    <a:pt x="952" y="139065"/>
                    <a:pt x="0" y="34290"/>
                  </a:cubicBezTo>
                  <a:cubicBezTo>
                    <a:pt x="0" y="5715"/>
                    <a:pt x="10477" y="0"/>
                    <a:pt x="36195" y="0"/>
                  </a:cubicBezTo>
                  <a:cubicBezTo>
                    <a:pt x="139065" y="952"/>
                    <a:pt x="241935" y="952"/>
                    <a:pt x="345758" y="0"/>
                  </a:cubicBezTo>
                  <a:cubicBezTo>
                    <a:pt x="372427" y="0"/>
                    <a:pt x="381000" y="8572"/>
                    <a:pt x="381000" y="35242"/>
                  </a:cubicBezTo>
                  <a:cubicBezTo>
                    <a:pt x="380047" y="138113"/>
                    <a:pt x="379095" y="240983"/>
                    <a:pt x="381000" y="344805"/>
                  </a:cubicBezTo>
                  <a:cubicBezTo>
                    <a:pt x="381952" y="376238"/>
                    <a:pt x="369570" y="381953"/>
                    <a:pt x="341947" y="381000"/>
                  </a:cubicBezTo>
                  <a:cubicBezTo>
                    <a:pt x="291465" y="378143"/>
                    <a:pt x="240983" y="380047"/>
                    <a:pt x="189547" y="38004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0" name="Google Shape;1750;p79"/>
            <p:cNvSpPr/>
            <p:nvPr/>
          </p:nvSpPr>
          <p:spPr>
            <a:xfrm>
              <a:off x="1576048" y="4286353"/>
              <a:ext cx="187642" cy="182951"/>
            </a:xfrm>
            <a:custGeom>
              <a:avLst/>
              <a:gdLst/>
              <a:ahLst/>
              <a:cxnLst/>
              <a:rect l="l" t="t" r="r" b="b"/>
              <a:pathLst>
                <a:path w="381000" h="371475" extrusionOk="0">
                  <a:moveTo>
                    <a:pt x="190578" y="380047"/>
                  </a:moveTo>
                  <a:cubicBezTo>
                    <a:pt x="136286" y="380047"/>
                    <a:pt x="82946" y="379095"/>
                    <a:pt x="29606" y="380047"/>
                  </a:cubicBezTo>
                  <a:cubicBezTo>
                    <a:pt x="6746" y="381000"/>
                    <a:pt x="-874" y="372428"/>
                    <a:pt x="78" y="350520"/>
                  </a:cubicBezTo>
                  <a:cubicBezTo>
                    <a:pt x="1031" y="244793"/>
                    <a:pt x="1031" y="138113"/>
                    <a:pt x="78" y="32385"/>
                  </a:cubicBezTo>
                  <a:cubicBezTo>
                    <a:pt x="78" y="6667"/>
                    <a:pt x="8651" y="0"/>
                    <a:pt x="33416" y="0"/>
                  </a:cubicBezTo>
                  <a:cubicBezTo>
                    <a:pt x="138191" y="952"/>
                    <a:pt x="242013" y="952"/>
                    <a:pt x="346788" y="0"/>
                  </a:cubicBezTo>
                  <a:cubicBezTo>
                    <a:pt x="369648" y="0"/>
                    <a:pt x="381078" y="3810"/>
                    <a:pt x="381078" y="30480"/>
                  </a:cubicBezTo>
                  <a:cubicBezTo>
                    <a:pt x="380126" y="138113"/>
                    <a:pt x="380126" y="245745"/>
                    <a:pt x="381078" y="353378"/>
                  </a:cubicBezTo>
                  <a:cubicBezTo>
                    <a:pt x="381078" y="374333"/>
                    <a:pt x="374411" y="380047"/>
                    <a:pt x="353456" y="380047"/>
                  </a:cubicBezTo>
                  <a:cubicBezTo>
                    <a:pt x="298211" y="379095"/>
                    <a:pt x="243918" y="380047"/>
                    <a:pt x="190578" y="380047"/>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1" name="Google Shape;1751;p79"/>
            <p:cNvSpPr/>
            <p:nvPr/>
          </p:nvSpPr>
          <p:spPr>
            <a:xfrm>
              <a:off x="949216" y="5911088"/>
              <a:ext cx="356521" cy="356521"/>
            </a:xfrm>
            <a:custGeom>
              <a:avLst/>
              <a:gdLst/>
              <a:ahLst/>
              <a:cxnLst/>
              <a:rect l="l" t="t" r="r" b="b"/>
              <a:pathLst>
                <a:path w="723900" h="723900" extrusionOk="0">
                  <a:moveTo>
                    <a:pt x="731520" y="364807"/>
                  </a:moveTo>
                  <a:cubicBezTo>
                    <a:pt x="731520" y="567690"/>
                    <a:pt x="569595" y="730568"/>
                    <a:pt x="366712" y="729615"/>
                  </a:cubicBezTo>
                  <a:cubicBezTo>
                    <a:pt x="164782" y="729615"/>
                    <a:pt x="0" y="565785"/>
                    <a:pt x="0" y="364807"/>
                  </a:cubicBezTo>
                  <a:cubicBezTo>
                    <a:pt x="0" y="162878"/>
                    <a:pt x="162877" y="953"/>
                    <a:pt x="366712" y="0"/>
                  </a:cubicBezTo>
                  <a:cubicBezTo>
                    <a:pt x="570548" y="953"/>
                    <a:pt x="731520" y="160972"/>
                    <a:pt x="731520" y="3648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52" name="Google Shape;1752;p79"/>
            <p:cNvSpPr/>
            <p:nvPr/>
          </p:nvSpPr>
          <p:spPr>
            <a:xfrm>
              <a:off x="3636724" y="5911088"/>
              <a:ext cx="356521" cy="356521"/>
            </a:xfrm>
            <a:custGeom>
              <a:avLst/>
              <a:gdLst/>
              <a:ahLst/>
              <a:cxnLst/>
              <a:rect l="l" t="t" r="r" b="b"/>
              <a:pathLst>
                <a:path w="723900" h="723900" extrusionOk="0">
                  <a:moveTo>
                    <a:pt x="367669" y="732477"/>
                  </a:moveTo>
                  <a:cubicBezTo>
                    <a:pt x="165739" y="732477"/>
                    <a:pt x="957" y="568647"/>
                    <a:pt x="4" y="367669"/>
                  </a:cubicBezTo>
                  <a:cubicBezTo>
                    <a:pt x="-948" y="166692"/>
                    <a:pt x="163834" y="957"/>
                    <a:pt x="364812" y="4"/>
                  </a:cubicBezTo>
                  <a:cubicBezTo>
                    <a:pt x="565789" y="-948"/>
                    <a:pt x="731524" y="162882"/>
                    <a:pt x="732477" y="364812"/>
                  </a:cubicBezTo>
                  <a:cubicBezTo>
                    <a:pt x="733429" y="566742"/>
                    <a:pt x="568647" y="731524"/>
                    <a:pt x="367669" y="7324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753" name="Google Shape;1753;p79"/>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47</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757"/>
        <p:cNvGrpSpPr/>
        <p:nvPr/>
      </p:nvGrpSpPr>
      <p:grpSpPr>
        <a:xfrm>
          <a:off x="0" y="0"/>
          <a:ext cx="0" cy="0"/>
          <a:chOff x="0" y="0"/>
          <a:chExt cx="0" cy="0"/>
        </a:xfrm>
      </p:grpSpPr>
      <p:sp>
        <p:nvSpPr>
          <p:cNvPr id="1758" name="Google Shape;1758;p80"/>
          <p:cNvSpPr/>
          <p:nvPr/>
        </p:nvSpPr>
        <p:spPr>
          <a:xfrm>
            <a:off x="2193286" y="2040904"/>
            <a:ext cx="689100" cy="689100"/>
          </a:xfrm>
          <a:prstGeom prst="ellipse">
            <a:avLst/>
          </a:prstGeom>
          <a:solidFill>
            <a:schemeClr val="lt1"/>
          </a:solidFill>
          <a:ln w="635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3F3F3F"/>
              </a:solidFill>
              <a:latin typeface="Arial"/>
              <a:ea typeface="Arial"/>
              <a:cs typeface="Arial"/>
              <a:sym typeface="Arial"/>
            </a:endParaRPr>
          </a:p>
        </p:txBody>
      </p:sp>
      <p:cxnSp>
        <p:nvCxnSpPr>
          <p:cNvPr id="1759" name="Google Shape;1759;p80"/>
          <p:cNvCxnSpPr>
            <a:cxnSpLocks/>
            <a:stCxn id="1765" idx="5"/>
            <a:endCxn id="1761" idx="3"/>
          </p:cNvCxnSpPr>
          <p:nvPr/>
        </p:nvCxnSpPr>
        <p:spPr>
          <a:xfrm>
            <a:off x="8292070" y="2629075"/>
            <a:ext cx="956427" cy="962025"/>
          </a:xfrm>
          <a:prstGeom prst="straightConnector1">
            <a:avLst/>
          </a:prstGeom>
          <a:noFill/>
          <a:ln w="66675" cap="flat" cmpd="sng">
            <a:solidFill>
              <a:schemeClr val="accent2"/>
            </a:solidFill>
            <a:prstDash val="solid"/>
            <a:miter lim="800000"/>
            <a:headEnd type="none" w="sm" len="sm"/>
            <a:tailEnd type="none" w="sm" len="sm"/>
          </a:ln>
        </p:spPr>
      </p:cxnSp>
      <p:sp>
        <p:nvSpPr>
          <p:cNvPr id="1760" name="Google Shape;1760;p80"/>
          <p:cNvSpPr/>
          <p:nvPr/>
        </p:nvSpPr>
        <p:spPr>
          <a:xfrm>
            <a:off x="4243660" y="3229875"/>
            <a:ext cx="2342400" cy="665400"/>
          </a:xfrm>
          <a:prstGeom prst="chevron">
            <a:avLst>
              <a:gd name="adj" fmla="val 50000"/>
            </a:avLst>
          </a:prstGeom>
          <a:solidFill>
            <a:schemeClr val="lt1"/>
          </a:solidFill>
          <a:ln w="635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rgbClr val="3F3F3F"/>
              </a:solidFill>
              <a:latin typeface="Arial"/>
              <a:ea typeface="Arial"/>
              <a:cs typeface="Arial"/>
              <a:sym typeface="Arial"/>
            </a:endParaRPr>
          </a:p>
        </p:txBody>
      </p:sp>
      <p:sp>
        <p:nvSpPr>
          <p:cNvPr id="1761" name="Google Shape;1761;p80"/>
          <p:cNvSpPr/>
          <p:nvPr/>
        </p:nvSpPr>
        <p:spPr>
          <a:xfrm>
            <a:off x="6906097" y="3258400"/>
            <a:ext cx="2342400" cy="665400"/>
          </a:xfrm>
          <a:prstGeom prst="chevron">
            <a:avLst>
              <a:gd name="adj" fmla="val 50000"/>
            </a:avLst>
          </a:prstGeom>
          <a:solidFill>
            <a:schemeClr val="lt1"/>
          </a:solidFill>
          <a:ln w="635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rgbClr val="3F3F3F"/>
              </a:solidFill>
              <a:latin typeface="Arial"/>
              <a:ea typeface="Arial"/>
              <a:cs typeface="Arial"/>
              <a:sym typeface="Arial"/>
            </a:endParaRPr>
          </a:p>
        </p:txBody>
      </p:sp>
      <p:cxnSp>
        <p:nvCxnSpPr>
          <p:cNvPr id="1762" name="Google Shape;1762;p80"/>
          <p:cNvCxnSpPr>
            <a:cxnSpLocks/>
            <a:stCxn id="1764" idx="5"/>
            <a:endCxn id="1760" idx="3"/>
          </p:cNvCxnSpPr>
          <p:nvPr/>
        </p:nvCxnSpPr>
        <p:spPr>
          <a:xfrm flipV="1">
            <a:off x="5643284" y="3562575"/>
            <a:ext cx="942776" cy="917206"/>
          </a:xfrm>
          <a:prstGeom prst="straightConnector1">
            <a:avLst/>
          </a:prstGeom>
          <a:noFill/>
          <a:ln w="66675" cap="flat" cmpd="sng">
            <a:solidFill>
              <a:schemeClr val="accent1"/>
            </a:solidFill>
            <a:prstDash val="solid"/>
            <a:miter lim="800000"/>
            <a:headEnd type="none" w="sm" len="sm"/>
            <a:tailEnd type="none" w="sm" len="sm"/>
          </a:ln>
        </p:spPr>
      </p:cxnSp>
      <p:sp>
        <p:nvSpPr>
          <p:cNvPr id="1763" name="Google Shape;1763;p80"/>
          <p:cNvSpPr/>
          <p:nvPr/>
        </p:nvSpPr>
        <p:spPr>
          <a:xfrm>
            <a:off x="9656193" y="2821760"/>
            <a:ext cx="1533600" cy="1533600"/>
          </a:xfrm>
          <a:prstGeom prst="ellipse">
            <a:avLst/>
          </a:prstGeom>
          <a:solidFill>
            <a:schemeClr val="lt1"/>
          </a:solidFill>
          <a:ln w="6350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764" name="Google Shape;1764;p80"/>
          <p:cNvSpPr/>
          <p:nvPr/>
        </p:nvSpPr>
        <p:spPr>
          <a:xfrm rot="10800000" flipH="1">
            <a:off x="5055100" y="4378865"/>
            <a:ext cx="689100" cy="689100"/>
          </a:xfrm>
          <a:prstGeom prst="ellipse">
            <a:avLst/>
          </a:prstGeom>
          <a:solidFill>
            <a:schemeClr val="lt1"/>
          </a:solidFill>
          <a:ln w="635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3F3F3F"/>
              </a:solidFill>
              <a:latin typeface="Arial"/>
              <a:ea typeface="Arial"/>
              <a:cs typeface="Arial"/>
              <a:sym typeface="Arial"/>
            </a:endParaRPr>
          </a:p>
        </p:txBody>
      </p:sp>
      <p:sp>
        <p:nvSpPr>
          <p:cNvPr id="1765" name="Google Shape;1765;p80"/>
          <p:cNvSpPr/>
          <p:nvPr/>
        </p:nvSpPr>
        <p:spPr>
          <a:xfrm>
            <a:off x="7703886" y="2040891"/>
            <a:ext cx="689100" cy="689100"/>
          </a:xfrm>
          <a:prstGeom prst="ellipse">
            <a:avLst/>
          </a:prstGeom>
          <a:solidFill>
            <a:schemeClr val="lt1"/>
          </a:solidFill>
          <a:ln w="635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3F3F3F"/>
              </a:solidFill>
              <a:latin typeface="Arial"/>
              <a:ea typeface="Arial"/>
              <a:cs typeface="Arial"/>
              <a:sym typeface="Arial"/>
            </a:endParaRPr>
          </a:p>
        </p:txBody>
      </p:sp>
      <p:sp>
        <p:nvSpPr>
          <p:cNvPr id="1766" name="Google Shape;1766;p80"/>
          <p:cNvSpPr txBox="1"/>
          <p:nvPr/>
        </p:nvSpPr>
        <p:spPr>
          <a:xfrm>
            <a:off x="6923575" y="4079125"/>
            <a:ext cx="2139000" cy="1576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rgbClr val="3F3F3F"/>
                </a:solidFill>
                <a:latin typeface="Nunito"/>
                <a:ea typeface="Nunito"/>
                <a:cs typeface="Nunito"/>
                <a:sym typeface="Nunito"/>
              </a:rPr>
              <a:t>Self-service reporting and analytics platform go live</a:t>
            </a:r>
            <a:endParaRPr sz="1600" b="1">
              <a:solidFill>
                <a:srgbClr val="3F3F3F"/>
              </a:solidFill>
              <a:latin typeface="Nunito"/>
              <a:ea typeface="Nunito"/>
              <a:cs typeface="Nunito"/>
              <a:sym typeface="Nunito"/>
            </a:endParaRPr>
          </a:p>
        </p:txBody>
      </p:sp>
      <p:sp>
        <p:nvSpPr>
          <p:cNvPr id="1767" name="Google Shape;1767;p80"/>
          <p:cNvSpPr txBox="1"/>
          <p:nvPr/>
        </p:nvSpPr>
        <p:spPr>
          <a:xfrm>
            <a:off x="4268550" y="1883975"/>
            <a:ext cx="2139000" cy="1200300"/>
          </a:xfrm>
          <a:prstGeom prst="rect">
            <a:avLst/>
          </a:prstGeom>
          <a:noFill/>
          <a:ln>
            <a:noFill/>
          </a:ln>
        </p:spPr>
        <p:txBody>
          <a:bodyPr spcFirstLastPara="1" wrap="square" lIns="91425" tIns="45700" rIns="91425" bIns="45700" anchor="b" anchorCtr="0">
            <a:noAutofit/>
          </a:bodyPr>
          <a:lstStyle/>
          <a:p>
            <a:pPr marL="0" marR="0" lvl="0" indent="0" algn="l" rtl="0">
              <a:spcBef>
                <a:spcPts val="0"/>
              </a:spcBef>
              <a:spcAft>
                <a:spcPts val="0"/>
              </a:spcAft>
              <a:buNone/>
            </a:pPr>
            <a:r>
              <a:rPr lang="en-US" sz="1600" b="1">
                <a:solidFill>
                  <a:srgbClr val="3F3F3F"/>
                </a:solidFill>
                <a:latin typeface="Nunito"/>
                <a:ea typeface="Nunito"/>
                <a:cs typeface="Nunito"/>
                <a:sym typeface="Nunito"/>
              </a:rPr>
              <a:t>Real-time scheduling function go live (real-time input and update) </a:t>
            </a:r>
            <a:endParaRPr sz="1600" b="1">
              <a:solidFill>
                <a:srgbClr val="3F3F3F"/>
              </a:solidFill>
              <a:latin typeface="Nunito"/>
              <a:ea typeface="Nunito"/>
              <a:cs typeface="Nunito"/>
              <a:sym typeface="Nunito"/>
            </a:endParaRPr>
          </a:p>
        </p:txBody>
      </p:sp>
      <p:sp>
        <p:nvSpPr>
          <p:cNvPr id="1768" name="Google Shape;1768;p80"/>
          <p:cNvSpPr txBox="1"/>
          <p:nvPr/>
        </p:nvSpPr>
        <p:spPr>
          <a:xfrm>
            <a:off x="4800202" y="3382050"/>
            <a:ext cx="1326300" cy="338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1">
                <a:solidFill>
                  <a:srgbClr val="3F3F3F"/>
                </a:solidFill>
                <a:latin typeface="Nunito"/>
                <a:ea typeface="Nunito"/>
                <a:cs typeface="Nunito"/>
                <a:sym typeface="Nunito"/>
              </a:rPr>
              <a:t>8th Month</a:t>
            </a:r>
            <a:endParaRPr sz="1600">
              <a:solidFill>
                <a:srgbClr val="3F3F3F"/>
              </a:solidFill>
              <a:latin typeface="Nunito"/>
              <a:ea typeface="Nunito"/>
              <a:cs typeface="Nunito"/>
              <a:sym typeface="Nunito"/>
            </a:endParaRPr>
          </a:p>
        </p:txBody>
      </p:sp>
      <p:sp>
        <p:nvSpPr>
          <p:cNvPr id="1769" name="Google Shape;1769;p80"/>
          <p:cNvSpPr txBox="1"/>
          <p:nvPr/>
        </p:nvSpPr>
        <p:spPr>
          <a:xfrm>
            <a:off x="7456613" y="3410575"/>
            <a:ext cx="1326300" cy="338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1">
                <a:solidFill>
                  <a:srgbClr val="3F3F3F"/>
                </a:solidFill>
                <a:latin typeface="Nunito"/>
                <a:ea typeface="Nunito"/>
                <a:cs typeface="Nunito"/>
                <a:sym typeface="Nunito"/>
              </a:rPr>
              <a:t>12th Month</a:t>
            </a:r>
            <a:endParaRPr sz="1600">
              <a:solidFill>
                <a:srgbClr val="3F3F3F"/>
              </a:solidFill>
              <a:latin typeface="Nunito"/>
              <a:ea typeface="Nunito"/>
              <a:cs typeface="Nunito"/>
              <a:sym typeface="Nunito"/>
            </a:endParaRPr>
          </a:p>
        </p:txBody>
      </p:sp>
      <p:sp>
        <p:nvSpPr>
          <p:cNvPr id="1770" name="Google Shape;1770;p80"/>
          <p:cNvSpPr/>
          <p:nvPr/>
        </p:nvSpPr>
        <p:spPr>
          <a:xfrm>
            <a:off x="9985250" y="3135711"/>
            <a:ext cx="875133" cy="905329"/>
          </a:xfrm>
          <a:custGeom>
            <a:avLst/>
            <a:gdLst/>
            <a:ahLst/>
            <a:cxnLst/>
            <a:rect l="l" t="t" r="r" b="b"/>
            <a:pathLst>
              <a:path w="492339" h="509327" extrusionOk="0">
                <a:moveTo>
                  <a:pt x="248205" y="384730"/>
                </a:moveTo>
                <a:cubicBezTo>
                  <a:pt x="245857" y="387079"/>
                  <a:pt x="243039" y="389427"/>
                  <a:pt x="240221" y="391776"/>
                </a:cubicBezTo>
                <a:cubicBezTo>
                  <a:pt x="237402" y="417610"/>
                  <a:pt x="235053" y="443445"/>
                  <a:pt x="246326" y="468340"/>
                </a:cubicBezTo>
                <a:cubicBezTo>
                  <a:pt x="251023" y="443445"/>
                  <a:pt x="252902" y="418550"/>
                  <a:pt x="254312" y="394125"/>
                </a:cubicBezTo>
                <a:cubicBezTo>
                  <a:pt x="254312" y="389897"/>
                  <a:pt x="255720" y="384730"/>
                  <a:pt x="248205" y="384730"/>
                </a:cubicBezTo>
                <a:close/>
                <a:moveTo>
                  <a:pt x="250086" y="282330"/>
                </a:moveTo>
                <a:lnTo>
                  <a:pt x="250085" y="282332"/>
                </a:lnTo>
                <a:lnTo>
                  <a:pt x="250085" y="282331"/>
                </a:lnTo>
                <a:close/>
                <a:moveTo>
                  <a:pt x="241924" y="43129"/>
                </a:moveTo>
                <a:cubicBezTo>
                  <a:pt x="236815" y="44421"/>
                  <a:pt x="232471" y="48179"/>
                  <a:pt x="231296" y="54050"/>
                </a:cubicBezTo>
                <a:cubicBezTo>
                  <a:pt x="229887" y="62035"/>
                  <a:pt x="228008" y="73309"/>
                  <a:pt x="232236" y="78945"/>
                </a:cubicBezTo>
                <a:cubicBezTo>
                  <a:pt x="240221" y="91158"/>
                  <a:pt x="225190" y="85521"/>
                  <a:pt x="225190" y="90218"/>
                </a:cubicBezTo>
                <a:lnTo>
                  <a:pt x="203987" y="108757"/>
                </a:lnTo>
                <a:cubicBezTo>
                  <a:pt x="189785" y="131964"/>
                  <a:pt x="196655" y="166664"/>
                  <a:pt x="225191" y="190267"/>
                </a:cubicBezTo>
                <a:cubicBezTo>
                  <a:pt x="227539" y="175237"/>
                  <a:pt x="226599" y="162085"/>
                  <a:pt x="219554" y="149403"/>
                </a:cubicBezTo>
                <a:cubicBezTo>
                  <a:pt x="208750" y="130144"/>
                  <a:pt x="215326" y="120280"/>
                  <a:pt x="236464" y="118871"/>
                </a:cubicBezTo>
                <a:lnTo>
                  <a:pt x="245367" y="113716"/>
                </a:lnTo>
                <a:lnTo>
                  <a:pt x="235993" y="119340"/>
                </a:lnTo>
                <a:cubicBezTo>
                  <a:pt x="226599" y="157387"/>
                  <a:pt x="231296" y="196373"/>
                  <a:pt x="232705" y="234890"/>
                </a:cubicBezTo>
                <a:cubicBezTo>
                  <a:pt x="233175" y="250860"/>
                  <a:pt x="233645" y="261194"/>
                  <a:pt x="220492" y="272467"/>
                </a:cubicBezTo>
                <a:cubicBezTo>
                  <a:pt x="210629" y="280922"/>
                  <a:pt x="213447" y="295483"/>
                  <a:pt x="222841" y="303468"/>
                </a:cubicBezTo>
                <a:cubicBezTo>
                  <a:pt x="232236" y="311454"/>
                  <a:pt x="232705" y="295953"/>
                  <a:pt x="238812" y="293605"/>
                </a:cubicBezTo>
                <a:lnTo>
                  <a:pt x="239189" y="293551"/>
                </a:lnTo>
                <a:lnTo>
                  <a:pt x="236463" y="305817"/>
                </a:lnTo>
                <a:cubicBezTo>
                  <a:pt x="232236" y="332121"/>
                  <a:pt x="245857" y="360304"/>
                  <a:pt x="223781" y="384260"/>
                </a:cubicBezTo>
                <a:cubicBezTo>
                  <a:pt x="218144" y="390367"/>
                  <a:pt x="222841" y="401170"/>
                  <a:pt x="229887" y="409625"/>
                </a:cubicBezTo>
                <a:cubicBezTo>
                  <a:pt x="234114" y="402109"/>
                  <a:pt x="237402" y="396473"/>
                  <a:pt x="240691" y="390836"/>
                </a:cubicBezTo>
                <a:cubicBezTo>
                  <a:pt x="244918" y="390836"/>
                  <a:pt x="248676" y="389427"/>
                  <a:pt x="248676" y="383790"/>
                </a:cubicBezTo>
                <a:cubicBezTo>
                  <a:pt x="249616" y="375805"/>
                  <a:pt x="257131" y="373456"/>
                  <a:pt x="261828" y="368289"/>
                </a:cubicBezTo>
                <a:cubicBezTo>
                  <a:pt x="276389" y="351849"/>
                  <a:pt x="277799" y="336818"/>
                  <a:pt x="265116" y="316621"/>
                </a:cubicBezTo>
                <a:cubicBezTo>
                  <a:pt x="258540" y="325545"/>
                  <a:pt x="261828" y="338228"/>
                  <a:pt x="254313" y="343864"/>
                </a:cubicBezTo>
                <a:cubicBezTo>
                  <a:pt x="252904" y="329068"/>
                  <a:pt x="259421" y="313215"/>
                  <a:pt x="256822" y="297494"/>
                </a:cubicBezTo>
                <a:lnTo>
                  <a:pt x="250578" y="281920"/>
                </a:lnTo>
                <a:lnTo>
                  <a:pt x="269813" y="265891"/>
                </a:lnTo>
                <a:cubicBezTo>
                  <a:pt x="293768" y="244284"/>
                  <a:pt x="292829" y="216571"/>
                  <a:pt x="266995" y="193555"/>
                </a:cubicBezTo>
                <a:cubicBezTo>
                  <a:pt x="263706" y="206707"/>
                  <a:pt x="268873" y="221738"/>
                  <a:pt x="259479" y="230193"/>
                </a:cubicBezTo>
                <a:cubicBezTo>
                  <a:pt x="259479" y="194964"/>
                  <a:pt x="259009" y="158327"/>
                  <a:pt x="259949" y="121689"/>
                </a:cubicBezTo>
                <a:cubicBezTo>
                  <a:pt x="260184" y="114408"/>
                  <a:pt x="258187" y="112295"/>
                  <a:pt x="255310" y="112060"/>
                </a:cubicBezTo>
                <a:lnTo>
                  <a:pt x="245388" y="113704"/>
                </a:lnTo>
                <a:lnTo>
                  <a:pt x="252141" y="105426"/>
                </a:lnTo>
                <a:cubicBezTo>
                  <a:pt x="253726" y="102549"/>
                  <a:pt x="253609" y="99378"/>
                  <a:pt x="248677" y="95385"/>
                </a:cubicBezTo>
                <a:lnTo>
                  <a:pt x="248676" y="95385"/>
                </a:lnTo>
                <a:lnTo>
                  <a:pt x="261886" y="72075"/>
                </a:lnTo>
                <a:cubicBezTo>
                  <a:pt x="263589" y="62153"/>
                  <a:pt x="262298" y="51936"/>
                  <a:pt x="257131" y="47004"/>
                </a:cubicBezTo>
                <a:cubicBezTo>
                  <a:pt x="252903" y="43012"/>
                  <a:pt x="247032" y="41837"/>
                  <a:pt x="241924" y="43129"/>
                </a:cubicBezTo>
                <a:close/>
                <a:moveTo>
                  <a:pt x="217029" y="92"/>
                </a:moveTo>
                <a:cubicBezTo>
                  <a:pt x="228126" y="503"/>
                  <a:pt x="240221" y="2147"/>
                  <a:pt x="250555" y="1912"/>
                </a:cubicBezTo>
                <a:cubicBezTo>
                  <a:pt x="259949" y="1912"/>
                  <a:pt x="269344" y="2852"/>
                  <a:pt x="278738" y="1442"/>
                </a:cubicBezTo>
                <a:cubicBezTo>
                  <a:pt x="297527" y="-907"/>
                  <a:pt x="304573" y="4260"/>
                  <a:pt x="303633" y="24928"/>
                </a:cubicBezTo>
                <a:cubicBezTo>
                  <a:pt x="301754" y="65324"/>
                  <a:pt x="303163" y="106189"/>
                  <a:pt x="303163" y="151282"/>
                </a:cubicBezTo>
                <a:cubicBezTo>
                  <a:pt x="335104" y="132963"/>
                  <a:pt x="364696" y="116523"/>
                  <a:pt x="393819" y="99613"/>
                </a:cubicBezTo>
                <a:cubicBezTo>
                  <a:pt x="436093" y="75188"/>
                  <a:pt x="436563" y="74718"/>
                  <a:pt x="460988" y="117932"/>
                </a:cubicBezTo>
                <a:cubicBezTo>
                  <a:pt x="472261" y="138130"/>
                  <a:pt x="496686" y="159267"/>
                  <a:pt x="490580" y="178055"/>
                </a:cubicBezTo>
                <a:cubicBezTo>
                  <a:pt x="484944" y="194496"/>
                  <a:pt x="454882" y="202950"/>
                  <a:pt x="435623" y="214693"/>
                </a:cubicBezTo>
                <a:cubicBezTo>
                  <a:pt x="413547" y="227845"/>
                  <a:pt x="391940" y="240997"/>
                  <a:pt x="367045" y="255559"/>
                </a:cubicBezTo>
                <a:cubicBezTo>
                  <a:pt x="406031" y="277635"/>
                  <a:pt x="441730" y="299242"/>
                  <a:pt x="478837" y="318970"/>
                </a:cubicBezTo>
                <a:cubicBezTo>
                  <a:pt x="492459" y="326485"/>
                  <a:pt x="496686" y="332122"/>
                  <a:pt x="487292" y="346683"/>
                </a:cubicBezTo>
                <a:cubicBezTo>
                  <a:pt x="473201" y="367351"/>
                  <a:pt x="460518" y="388958"/>
                  <a:pt x="449715" y="411504"/>
                </a:cubicBezTo>
                <a:cubicBezTo>
                  <a:pt x="441260" y="429353"/>
                  <a:pt x="433744" y="433581"/>
                  <a:pt x="415426" y="421368"/>
                </a:cubicBezTo>
                <a:cubicBezTo>
                  <a:pt x="381606" y="398822"/>
                  <a:pt x="345908" y="380033"/>
                  <a:pt x="307391" y="357017"/>
                </a:cubicBezTo>
                <a:cubicBezTo>
                  <a:pt x="307391" y="403049"/>
                  <a:pt x="306451" y="445324"/>
                  <a:pt x="307860" y="487598"/>
                </a:cubicBezTo>
                <a:cubicBezTo>
                  <a:pt x="308330" y="505917"/>
                  <a:pt x="302694" y="510145"/>
                  <a:pt x="285784" y="509205"/>
                </a:cubicBezTo>
                <a:cubicBezTo>
                  <a:pt x="259949" y="507796"/>
                  <a:pt x="234115" y="507796"/>
                  <a:pt x="208280" y="509205"/>
                </a:cubicBezTo>
                <a:cubicBezTo>
                  <a:pt x="190901" y="510145"/>
                  <a:pt x="185265" y="505917"/>
                  <a:pt x="185734" y="487598"/>
                </a:cubicBezTo>
                <a:cubicBezTo>
                  <a:pt x="186674" y="445324"/>
                  <a:pt x="185734" y="403049"/>
                  <a:pt x="185734" y="357017"/>
                </a:cubicBezTo>
                <a:cubicBezTo>
                  <a:pt x="146278" y="380033"/>
                  <a:pt x="110110" y="399761"/>
                  <a:pt x="75351" y="422307"/>
                </a:cubicBezTo>
                <a:cubicBezTo>
                  <a:pt x="58441" y="433111"/>
                  <a:pt x="51865" y="428414"/>
                  <a:pt x="43880" y="413383"/>
                </a:cubicBezTo>
                <a:cubicBezTo>
                  <a:pt x="32137" y="391306"/>
                  <a:pt x="19454" y="369699"/>
                  <a:pt x="6302" y="348562"/>
                </a:cubicBezTo>
                <a:cubicBezTo>
                  <a:pt x="-2622" y="334940"/>
                  <a:pt x="-3562" y="327895"/>
                  <a:pt x="13348" y="318970"/>
                </a:cubicBezTo>
                <a:cubicBezTo>
                  <a:pt x="49986" y="300181"/>
                  <a:pt x="85685" y="278574"/>
                  <a:pt x="125141" y="256028"/>
                </a:cubicBezTo>
                <a:cubicBezTo>
                  <a:pt x="91321" y="235831"/>
                  <a:pt x="59850" y="217042"/>
                  <a:pt x="27909" y="198253"/>
                </a:cubicBezTo>
                <a:cubicBezTo>
                  <a:pt x="-4031" y="178995"/>
                  <a:pt x="-4031" y="178995"/>
                  <a:pt x="14757" y="146585"/>
                </a:cubicBezTo>
                <a:cubicBezTo>
                  <a:pt x="25561" y="127796"/>
                  <a:pt x="37304" y="109007"/>
                  <a:pt x="47637" y="89749"/>
                </a:cubicBezTo>
                <a:cubicBezTo>
                  <a:pt x="53744" y="78006"/>
                  <a:pt x="58911" y="76597"/>
                  <a:pt x="70654" y="83643"/>
                </a:cubicBezTo>
                <a:cubicBezTo>
                  <a:pt x="107292" y="106189"/>
                  <a:pt x="144399" y="127326"/>
                  <a:pt x="185265" y="151282"/>
                </a:cubicBezTo>
                <a:cubicBezTo>
                  <a:pt x="185265" y="120281"/>
                  <a:pt x="184795" y="93506"/>
                  <a:pt x="185265" y="66263"/>
                </a:cubicBezTo>
                <a:cubicBezTo>
                  <a:pt x="185734" y="45595"/>
                  <a:pt x="175870" y="16943"/>
                  <a:pt x="189492" y="5670"/>
                </a:cubicBezTo>
                <a:cubicBezTo>
                  <a:pt x="195833" y="503"/>
                  <a:pt x="205932" y="-319"/>
                  <a:pt x="217029" y="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771" name="Google Shape;1771;p80"/>
          <p:cNvSpPr/>
          <p:nvPr/>
        </p:nvSpPr>
        <p:spPr>
          <a:xfrm>
            <a:off x="2363694" y="2236909"/>
            <a:ext cx="348300" cy="293545"/>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772" name="Google Shape;1772;p80"/>
          <p:cNvSpPr/>
          <p:nvPr/>
        </p:nvSpPr>
        <p:spPr>
          <a:xfrm>
            <a:off x="5220886" y="4554367"/>
            <a:ext cx="348300" cy="345245"/>
          </a:xfrm>
          <a:custGeom>
            <a:avLst/>
            <a:gdLst/>
            <a:ahLst/>
            <a:cxnLst/>
            <a:rect l="l" t="t" r="r" b="b"/>
            <a:pathLst>
              <a:path w="3240000" h="3211580" extrusionOk="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773" name="Google Shape;1773;p80"/>
          <p:cNvSpPr/>
          <p:nvPr/>
        </p:nvSpPr>
        <p:spPr>
          <a:xfrm>
            <a:off x="7932224" y="2199213"/>
            <a:ext cx="231866" cy="368917"/>
          </a:xfrm>
          <a:custGeom>
            <a:avLst/>
            <a:gdLst/>
            <a:ahLst/>
            <a:cxnLst/>
            <a:rect l="l" t="t" r="r" b="b"/>
            <a:pathLst>
              <a:path w="2016224" h="3207971" extrusionOk="0">
                <a:moveTo>
                  <a:pt x="854575" y="1382799"/>
                </a:moveTo>
                <a:lnTo>
                  <a:pt x="854575" y="1686462"/>
                </a:lnTo>
                <a:lnTo>
                  <a:pt x="550912" y="1686462"/>
                </a:lnTo>
                <a:lnTo>
                  <a:pt x="550912" y="1993536"/>
                </a:lnTo>
                <a:lnTo>
                  <a:pt x="854575" y="1993536"/>
                </a:lnTo>
                <a:lnTo>
                  <a:pt x="854575" y="2297199"/>
                </a:lnTo>
                <a:lnTo>
                  <a:pt x="1161649" y="2297199"/>
                </a:lnTo>
                <a:lnTo>
                  <a:pt x="1161649" y="1993536"/>
                </a:lnTo>
                <a:lnTo>
                  <a:pt x="1465312" y="1993536"/>
                </a:lnTo>
                <a:lnTo>
                  <a:pt x="1465312" y="1686462"/>
                </a:lnTo>
                <a:lnTo>
                  <a:pt x="1161649" y="1686462"/>
                </a:lnTo>
                <a:lnTo>
                  <a:pt x="1161649" y="1382799"/>
                </a:lnTo>
                <a:close/>
                <a:moveTo>
                  <a:pt x="397285" y="941591"/>
                </a:moveTo>
                <a:lnTo>
                  <a:pt x="1618940" y="941591"/>
                </a:lnTo>
                <a:lnTo>
                  <a:pt x="1618940" y="2738407"/>
                </a:lnTo>
                <a:lnTo>
                  <a:pt x="397285" y="2738407"/>
                </a:lnTo>
                <a:close/>
                <a:moveTo>
                  <a:pt x="305673" y="849979"/>
                </a:moveTo>
                <a:lnTo>
                  <a:pt x="305673" y="2830019"/>
                </a:lnTo>
                <a:lnTo>
                  <a:pt x="1710552" y="2830019"/>
                </a:lnTo>
                <a:lnTo>
                  <a:pt x="1710552" y="849979"/>
                </a:lnTo>
                <a:close/>
                <a:moveTo>
                  <a:pt x="240515" y="472027"/>
                </a:moveTo>
                <a:lnTo>
                  <a:pt x="1775709" y="472027"/>
                </a:lnTo>
                <a:cubicBezTo>
                  <a:pt x="1908542" y="472027"/>
                  <a:pt x="2016224" y="579709"/>
                  <a:pt x="2016224" y="712542"/>
                </a:cubicBezTo>
                <a:lnTo>
                  <a:pt x="2016224" y="2967456"/>
                </a:lnTo>
                <a:cubicBezTo>
                  <a:pt x="2016224" y="3100289"/>
                  <a:pt x="1908542" y="3207971"/>
                  <a:pt x="1775709" y="3207971"/>
                </a:cubicBezTo>
                <a:lnTo>
                  <a:pt x="240515" y="3207971"/>
                </a:lnTo>
                <a:cubicBezTo>
                  <a:pt x="107682" y="3207971"/>
                  <a:pt x="0" y="3100289"/>
                  <a:pt x="0" y="2967456"/>
                </a:cubicBezTo>
                <a:lnTo>
                  <a:pt x="0" y="712542"/>
                </a:lnTo>
                <a:cubicBezTo>
                  <a:pt x="0" y="579709"/>
                  <a:pt x="107682" y="472027"/>
                  <a:pt x="240515" y="472027"/>
                </a:cubicBezTo>
                <a:close/>
                <a:moveTo>
                  <a:pt x="515787" y="0"/>
                </a:moveTo>
                <a:lnTo>
                  <a:pt x="1500437" y="0"/>
                </a:lnTo>
                <a:cubicBezTo>
                  <a:pt x="1541893" y="0"/>
                  <a:pt x="1575500" y="33607"/>
                  <a:pt x="1575500" y="75063"/>
                </a:cubicBezTo>
                <a:lnTo>
                  <a:pt x="1575500" y="367990"/>
                </a:lnTo>
                <a:lnTo>
                  <a:pt x="440724" y="367990"/>
                </a:lnTo>
                <a:lnTo>
                  <a:pt x="440724" y="75063"/>
                </a:lnTo>
                <a:cubicBezTo>
                  <a:pt x="440724" y="33607"/>
                  <a:pt x="474331" y="0"/>
                  <a:pt x="515787"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cxnSp>
        <p:nvCxnSpPr>
          <p:cNvPr id="1774" name="Google Shape;1774;p80"/>
          <p:cNvCxnSpPr>
            <a:cxnSpLocks/>
            <a:stCxn id="1758" idx="5"/>
            <a:endCxn id="1775" idx="3"/>
          </p:cNvCxnSpPr>
          <p:nvPr/>
        </p:nvCxnSpPr>
        <p:spPr>
          <a:xfrm>
            <a:off x="2781470" y="2629088"/>
            <a:ext cx="956427" cy="962025"/>
          </a:xfrm>
          <a:prstGeom prst="straightConnector1">
            <a:avLst/>
          </a:prstGeom>
          <a:noFill/>
          <a:ln w="66675" cap="flat" cmpd="sng">
            <a:solidFill>
              <a:schemeClr val="accent2"/>
            </a:solidFill>
            <a:prstDash val="solid"/>
            <a:miter lim="800000"/>
            <a:headEnd type="none" w="sm" len="sm"/>
            <a:tailEnd type="none" w="sm" len="sm"/>
          </a:ln>
        </p:spPr>
      </p:cxnSp>
      <p:sp>
        <p:nvSpPr>
          <p:cNvPr id="1775" name="Google Shape;1775;p80"/>
          <p:cNvSpPr/>
          <p:nvPr/>
        </p:nvSpPr>
        <p:spPr>
          <a:xfrm>
            <a:off x="1395497" y="3258413"/>
            <a:ext cx="2342400" cy="665400"/>
          </a:xfrm>
          <a:prstGeom prst="chevron">
            <a:avLst>
              <a:gd name="adj" fmla="val 50000"/>
            </a:avLst>
          </a:prstGeom>
          <a:solidFill>
            <a:schemeClr val="lt1"/>
          </a:solidFill>
          <a:ln w="635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rgbClr val="3F3F3F"/>
              </a:solidFill>
              <a:latin typeface="Arial"/>
              <a:ea typeface="Arial"/>
              <a:cs typeface="Arial"/>
              <a:sym typeface="Arial"/>
            </a:endParaRPr>
          </a:p>
        </p:txBody>
      </p:sp>
      <p:sp>
        <p:nvSpPr>
          <p:cNvPr id="1776" name="Google Shape;1776;p80"/>
          <p:cNvSpPr txBox="1"/>
          <p:nvPr/>
        </p:nvSpPr>
        <p:spPr>
          <a:xfrm>
            <a:off x="1412975" y="4079150"/>
            <a:ext cx="1975200" cy="1576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000000"/>
              </a:buClr>
              <a:buFont typeface="Arial"/>
              <a:buNone/>
            </a:pPr>
            <a:r>
              <a:rPr lang="en-US" sz="1600" b="1">
                <a:solidFill>
                  <a:srgbClr val="3F3F3F"/>
                </a:solidFill>
                <a:latin typeface="Nunito"/>
                <a:ea typeface="Nunito"/>
                <a:cs typeface="Nunito"/>
                <a:sym typeface="Nunito"/>
              </a:rPr>
              <a:t>Reporting platform go live (view only reports)</a:t>
            </a:r>
            <a:endParaRPr sz="1600" b="1">
              <a:solidFill>
                <a:srgbClr val="3F3F3F"/>
              </a:solidFill>
              <a:latin typeface="Nunito"/>
              <a:ea typeface="Nunito"/>
              <a:cs typeface="Nunito"/>
              <a:sym typeface="Nunito"/>
            </a:endParaRPr>
          </a:p>
        </p:txBody>
      </p:sp>
      <p:sp>
        <p:nvSpPr>
          <p:cNvPr id="1777" name="Google Shape;1777;p80"/>
          <p:cNvSpPr txBox="1"/>
          <p:nvPr/>
        </p:nvSpPr>
        <p:spPr>
          <a:xfrm>
            <a:off x="1946013" y="3410588"/>
            <a:ext cx="1326300" cy="338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1">
                <a:solidFill>
                  <a:srgbClr val="3F3F3F"/>
                </a:solidFill>
                <a:latin typeface="Nunito"/>
                <a:ea typeface="Nunito"/>
                <a:cs typeface="Nunito"/>
                <a:sym typeface="Nunito"/>
              </a:rPr>
              <a:t>4th Month</a:t>
            </a:r>
            <a:endParaRPr sz="1600">
              <a:solidFill>
                <a:srgbClr val="3F3F3F"/>
              </a:solidFill>
              <a:latin typeface="Nunito"/>
              <a:ea typeface="Nunito"/>
              <a:cs typeface="Nunito"/>
              <a:sym typeface="Nunito"/>
            </a:endParaRPr>
          </a:p>
        </p:txBody>
      </p:sp>
      <p:sp>
        <p:nvSpPr>
          <p:cNvPr id="1778" name="Google Shape;1778;p80"/>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79" name="Google Shape;1779;p80"/>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Roadmap: July 1, 2020 - June 30, 2021</a:t>
            </a:r>
            <a:endParaRPr sz="3600">
              <a:solidFill>
                <a:srgbClr val="FFFFFF"/>
              </a:solidFill>
              <a:latin typeface="Nunito"/>
              <a:ea typeface="Nunito"/>
              <a:cs typeface="Nunito"/>
              <a:sym typeface="Nunito"/>
            </a:endParaRPr>
          </a:p>
        </p:txBody>
      </p:sp>
      <p:sp>
        <p:nvSpPr>
          <p:cNvPr id="1780" name="Google Shape;1780;p80"/>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781" name="Google Shape;1781;p80"/>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782" name="Google Shape;1782;p80"/>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787"/>
        <p:cNvGrpSpPr/>
        <p:nvPr/>
      </p:nvGrpSpPr>
      <p:grpSpPr>
        <a:xfrm>
          <a:off x="0" y="0"/>
          <a:ext cx="0" cy="0"/>
          <a:chOff x="0" y="0"/>
          <a:chExt cx="0" cy="0"/>
        </a:xfrm>
      </p:grpSpPr>
      <p:sp>
        <p:nvSpPr>
          <p:cNvPr id="1788" name="Google Shape;1788;p81"/>
          <p:cNvSpPr/>
          <p:nvPr/>
        </p:nvSpPr>
        <p:spPr>
          <a:xfrm>
            <a:off x="1152475" y="1927025"/>
            <a:ext cx="9888600" cy="36930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a:solidFill>
                <a:schemeClr val="dk1"/>
              </a:solidFill>
              <a:latin typeface="Nunito"/>
              <a:ea typeface="Nunito"/>
              <a:cs typeface="Nunito"/>
              <a:sym typeface="Nunito"/>
            </a:endParaRPr>
          </a:p>
        </p:txBody>
      </p:sp>
      <p:graphicFrame>
        <p:nvGraphicFramePr>
          <p:cNvPr id="1789" name="Google Shape;1789;p81"/>
          <p:cNvGraphicFramePr/>
          <p:nvPr/>
        </p:nvGraphicFramePr>
        <p:xfrm>
          <a:off x="1270000" y="2032033"/>
          <a:ext cx="9652000" cy="3433960"/>
        </p:xfrm>
        <a:graphic>
          <a:graphicData uri="http://schemas.openxmlformats.org/drawingml/2006/table">
            <a:tbl>
              <a:tblPr>
                <a:noFill/>
                <a:tableStyleId>{D5D0476E-D2BE-4375-833D-86CF9055AC8A}</a:tableStyleId>
              </a:tblPr>
              <a:tblGrid>
                <a:gridCol w="1508925">
                  <a:extLst>
                    <a:ext uri="{9D8B030D-6E8A-4147-A177-3AD203B41FA5}">
                      <a16:colId xmlns:a16="http://schemas.microsoft.com/office/drawing/2014/main" val="20000"/>
                    </a:ext>
                  </a:extLst>
                </a:gridCol>
                <a:gridCol w="2853200">
                  <a:extLst>
                    <a:ext uri="{9D8B030D-6E8A-4147-A177-3AD203B41FA5}">
                      <a16:colId xmlns:a16="http://schemas.microsoft.com/office/drawing/2014/main" val="20001"/>
                    </a:ext>
                  </a:extLst>
                </a:gridCol>
                <a:gridCol w="2796200">
                  <a:extLst>
                    <a:ext uri="{9D8B030D-6E8A-4147-A177-3AD203B41FA5}">
                      <a16:colId xmlns:a16="http://schemas.microsoft.com/office/drawing/2014/main" val="20002"/>
                    </a:ext>
                  </a:extLst>
                </a:gridCol>
                <a:gridCol w="2493675">
                  <a:extLst>
                    <a:ext uri="{9D8B030D-6E8A-4147-A177-3AD203B41FA5}">
                      <a16:colId xmlns:a16="http://schemas.microsoft.com/office/drawing/2014/main" val="20003"/>
                    </a:ext>
                  </a:extLst>
                </a:gridCol>
              </a:tblGrid>
              <a:tr h="508000">
                <a:tc>
                  <a:txBody>
                    <a:bodyPr/>
                    <a:lstStyle/>
                    <a:p>
                      <a:pPr marL="0" lvl="0" indent="0" algn="ctr" rtl="0">
                        <a:spcBef>
                          <a:spcPts val="0"/>
                        </a:spcBef>
                        <a:spcAft>
                          <a:spcPts val="0"/>
                        </a:spcAft>
                        <a:buNone/>
                      </a:pPr>
                      <a:r>
                        <a:rPr lang="en-US" sz="1600" b="1">
                          <a:latin typeface="Nunito"/>
                          <a:ea typeface="Nunito"/>
                          <a:cs typeface="Nunito"/>
                          <a:sym typeface="Nunito"/>
                        </a:rPr>
                        <a:t>Timely basis</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Status report</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Workload report</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b="1">
                          <a:latin typeface="Nunito"/>
                          <a:ea typeface="Nunito"/>
                          <a:cs typeface="Nunito"/>
                          <a:sym typeface="Nunito"/>
                        </a:rPr>
                        <a:t>Performance report</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extLst>
                  <a:ext uri="{0D108BD9-81ED-4DB2-BD59-A6C34878D82A}">
                    <a16:rowId xmlns:a16="http://schemas.microsoft.com/office/drawing/2014/main" val="10000"/>
                  </a:ext>
                </a:extLst>
              </a:tr>
              <a:tr h="508000">
                <a:tc>
                  <a:txBody>
                    <a:bodyPr/>
                    <a:lstStyle/>
                    <a:p>
                      <a:pPr marL="0" lvl="0" indent="0" algn="ctr" rtl="0">
                        <a:spcBef>
                          <a:spcPts val="0"/>
                        </a:spcBef>
                        <a:spcAft>
                          <a:spcPts val="0"/>
                        </a:spcAft>
                        <a:buNone/>
                      </a:pPr>
                      <a:r>
                        <a:rPr lang="en-US" sz="1600" b="1">
                          <a:latin typeface="Nunito"/>
                          <a:ea typeface="Nunito"/>
                          <a:cs typeface="Nunito"/>
                          <a:sym typeface="Nunito"/>
                        </a:rPr>
                        <a:t>Daily</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a:ea typeface="Nunito"/>
                          <a:cs typeface="Nunito"/>
                          <a:sym typeface="Nunito"/>
                        </a:rPr>
                        <a:t>Surgeon availability</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Staff availability</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Facility room availability</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Confirmed surgery</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Current staffing status</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Surgeon workload</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Staff workload</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Surgeon performance</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Staff performance</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extLst>
                  <a:ext uri="{0D108BD9-81ED-4DB2-BD59-A6C34878D82A}">
                    <a16:rowId xmlns:a16="http://schemas.microsoft.com/office/drawing/2014/main" val="10001"/>
                  </a:ext>
                </a:extLst>
              </a:tr>
              <a:tr h="508000">
                <a:tc>
                  <a:txBody>
                    <a:bodyPr/>
                    <a:lstStyle/>
                    <a:p>
                      <a:pPr marL="0" lvl="0" indent="0" algn="ctr" rtl="0">
                        <a:spcBef>
                          <a:spcPts val="0"/>
                        </a:spcBef>
                        <a:spcAft>
                          <a:spcPts val="0"/>
                        </a:spcAft>
                        <a:buNone/>
                      </a:pPr>
                      <a:r>
                        <a:rPr lang="en-US" sz="1600" b="1">
                          <a:latin typeface="Nunito"/>
                          <a:ea typeface="Nunito"/>
                          <a:cs typeface="Nunito"/>
                          <a:sym typeface="Nunito"/>
                        </a:rPr>
                        <a:t>Monthly</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a:ea typeface="Nunito"/>
                          <a:cs typeface="Nunito"/>
                          <a:sym typeface="Nunito"/>
                        </a:rPr>
                        <a:t>--</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Surgeon workload</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Surgeon performance</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Staff performance</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508000">
                <a:tc>
                  <a:txBody>
                    <a:bodyPr/>
                    <a:lstStyle/>
                    <a:p>
                      <a:pPr marL="0" lvl="0" indent="0" algn="ctr" rtl="0">
                        <a:spcBef>
                          <a:spcPts val="0"/>
                        </a:spcBef>
                        <a:spcAft>
                          <a:spcPts val="0"/>
                        </a:spcAft>
                        <a:buNone/>
                      </a:pPr>
                      <a:r>
                        <a:rPr lang="en-US" sz="1600" b="1">
                          <a:latin typeface="Nunito"/>
                          <a:ea typeface="Nunito"/>
                          <a:cs typeface="Nunito"/>
                          <a:sym typeface="Nunito"/>
                        </a:rPr>
                        <a:t>Ad hoc</a:t>
                      </a:r>
                      <a:endParaRPr sz="1600" b="1">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rgbClr val="F2F2F2"/>
                    </a:solidFill>
                  </a:tcPr>
                </a:tc>
                <a:tc>
                  <a:txBody>
                    <a:bodyPr/>
                    <a:lstStyle/>
                    <a:p>
                      <a:pPr marL="0" lvl="0" indent="0" algn="ctr" rtl="0">
                        <a:spcBef>
                          <a:spcPts val="0"/>
                        </a:spcBef>
                        <a:spcAft>
                          <a:spcPts val="0"/>
                        </a:spcAft>
                        <a:buNone/>
                      </a:pPr>
                      <a:r>
                        <a:rPr lang="en-US" sz="1600">
                          <a:latin typeface="Nunito"/>
                          <a:ea typeface="Nunito"/>
                          <a:cs typeface="Nunito"/>
                          <a:sym typeface="Nunito"/>
                        </a:rPr>
                        <a:t>Patient’s info and </a:t>
                      </a:r>
                      <a:endParaRPr sz="1600">
                        <a:latin typeface="Nunito"/>
                        <a:ea typeface="Nunito"/>
                        <a:cs typeface="Nunito"/>
                        <a:sym typeface="Nunito"/>
                      </a:endParaRPr>
                    </a:p>
                    <a:p>
                      <a:pPr marL="0" lvl="0" indent="0" algn="ctr" rtl="0">
                        <a:spcBef>
                          <a:spcPts val="0"/>
                        </a:spcBef>
                        <a:spcAft>
                          <a:spcPts val="0"/>
                        </a:spcAft>
                        <a:buNone/>
                      </a:pPr>
                      <a:r>
                        <a:rPr lang="en-US" sz="1600">
                          <a:latin typeface="Nunito"/>
                          <a:ea typeface="Nunito"/>
                          <a:cs typeface="Nunito"/>
                          <a:sym typeface="Nunito"/>
                        </a:rPr>
                        <a:t>associated surgery</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US" sz="1600">
                          <a:latin typeface="Nunito"/>
                          <a:ea typeface="Nunito"/>
                          <a:cs typeface="Nunito"/>
                          <a:sym typeface="Nunito"/>
                        </a:rPr>
                        <a:t>--</a:t>
                      </a:r>
                      <a:endParaRPr sz="1600">
                        <a:latin typeface="Nunito"/>
                        <a:ea typeface="Nunito"/>
                        <a:cs typeface="Nunito"/>
                        <a:sym typeface="Nunito"/>
                      </a:endParaRPr>
                    </a:p>
                  </a:txBody>
                  <a:tcPr marL="121900" marR="121900" marT="121900" marB="121900" anchor="ctr">
                    <a:lnL w="38100" cap="flat" cmpd="sng">
                      <a:solidFill>
                        <a:srgbClr val="F2F2F2"/>
                      </a:solidFill>
                      <a:prstDash val="solid"/>
                      <a:round/>
                      <a:headEnd type="none" w="sm" len="sm"/>
                      <a:tailEnd type="none" w="sm" len="sm"/>
                    </a:lnL>
                    <a:lnR w="38100" cap="flat" cmpd="sng">
                      <a:solidFill>
                        <a:srgbClr val="F2F2F2"/>
                      </a:solidFill>
                      <a:prstDash val="solid"/>
                      <a:round/>
                      <a:headEnd type="none" w="sm" len="sm"/>
                      <a:tailEnd type="none" w="sm" len="sm"/>
                    </a:lnR>
                    <a:lnT w="38100" cap="flat" cmpd="sng">
                      <a:solidFill>
                        <a:srgbClr val="F2F2F2"/>
                      </a:solidFill>
                      <a:prstDash val="solid"/>
                      <a:round/>
                      <a:headEnd type="none" w="sm" len="sm"/>
                      <a:tailEnd type="none" w="sm" len="sm"/>
                    </a:lnT>
                    <a:lnB w="38100" cap="flat" cmpd="sng">
                      <a:solidFill>
                        <a:srgbClr val="F2F2F2"/>
                      </a:solidFill>
                      <a:prstDash val="solid"/>
                      <a:round/>
                      <a:headEnd type="none" w="sm" len="sm"/>
                      <a:tailEnd type="none" w="sm" len="sm"/>
                    </a:lnB>
                    <a:solidFill>
                      <a:schemeClr val="accent2"/>
                    </a:solidFill>
                  </a:tcPr>
                </a:tc>
                <a:extLst>
                  <a:ext uri="{0D108BD9-81ED-4DB2-BD59-A6C34878D82A}">
                    <a16:rowId xmlns:a16="http://schemas.microsoft.com/office/drawing/2014/main" val="10003"/>
                  </a:ext>
                </a:extLst>
              </a:tr>
            </a:tbl>
          </a:graphicData>
        </a:graphic>
      </p:graphicFrame>
      <p:sp>
        <p:nvSpPr>
          <p:cNvPr id="1790" name="Google Shape;1790;p81"/>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791" name="Google Shape;1791;p81"/>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792" name="Google Shape;1792;p81"/>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793" name="Google Shape;1793;p81"/>
          <p:cNvSpPr txBox="1">
            <a:spLocks noGrp="1"/>
          </p:cNvSpPr>
          <p:nvPr>
            <p:ph type="body" idx="1"/>
          </p:nvPr>
        </p:nvSpPr>
        <p:spPr>
          <a:xfrm>
            <a:off x="310229"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First Launch Checklist</a:t>
            </a:r>
            <a:endParaRPr sz="3600">
              <a:solidFill>
                <a:srgbClr val="FFFFFF"/>
              </a:solidFill>
              <a:latin typeface="Nunito"/>
              <a:ea typeface="Nunito"/>
              <a:cs typeface="Nunito"/>
              <a:sym typeface="Nunito"/>
            </a:endParaRPr>
          </a:p>
        </p:txBody>
      </p:sp>
      <p:sp>
        <p:nvSpPr>
          <p:cNvPr id="1794" name="Google Shape;1794;p81"/>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37"/>
          <p:cNvSpPr/>
          <p:nvPr/>
        </p:nvSpPr>
        <p:spPr>
          <a:xfrm flipH="1">
            <a:off x="3251020" y="0"/>
            <a:ext cx="8940980" cy="6858000"/>
          </a:xfrm>
          <a:custGeom>
            <a:avLst/>
            <a:gdLst/>
            <a:ahLst/>
            <a:cxnLst/>
            <a:rect l="l" t="t" r="r" b="b"/>
            <a:pathLst>
              <a:path w="8940980" h="6858000" extrusionOk="0">
                <a:moveTo>
                  <a:pt x="8940980" y="0"/>
                </a:moveTo>
                <a:lnTo>
                  <a:pt x="2278043" y="0"/>
                </a:lnTo>
                <a:lnTo>
                  <a:pt x="0" y="5319796"/>
                </a:lnTo>
                <a:lnTo>
                  <a:pt x="0" y="6858000"/>
                </a:lnTo>
                <a:lnTo>
                  <a:pt x="6004247" y="6858000"/>
                </a:lnTo>
                <a:close/>
              </a:path>
            </a:pathLst>
          </a:cu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grpSp>
        <p:nvGrpSpPr>
          <p:cNvPr id="420" name="Google Shape;420;p37"/>
          <p:cNvGrpSpPr/>
          <p:nvPr/>
        </p:nvGrpSpPr>
        <p:grpSpPr>
          <a:xfrm>
            <a:off x="1757356" y="2409769"/>
            <a:ext cx="1143794" cy="2010733"/>
            <a:chOff x="4871870" y="1763729"/>
            <a:chExt cx="2448272" cy="4303935"/>
          </a:xfrm>
        </p:grpSpPr>
        <p:grpSp>
          <p:nvGrpSpPr>
            <p:cNvPr id="421" name="Google Shape;421;p37"/>
            <p:cNvGrpSpPr/>
            <p:nvPr/>
          </p:nvGrpSpPr>
          <p:grpSpPr>
            <a:xfrm>
              <a:off x="4871870" y="1763729"/>
              <a:ext cx="2448272" cy="4303935"/>
              <a:chOff x="445712" y="1449040"/>
              <a:chExt cx="2113018" cy="3924176"/>
            </a:xfrm>
          </p:grpSpPr>
          <p:sp>
            <p:nvSpPr>
              <p:cNvPr id="422" name="Google Shape;422;p37"/>
              <p:cNvSpPr/>
              <p:nvPr/>
            </p:nvSpPr>
            <p:spPr>
              <a:xfrm>
                <a:off x="445712" y="1449040"/>
                <a:ext cx="2113018" cy="3924176"/>
              </a:xfrm>
              <a:prstGeom prst="roundRect">
                <a:avLst>
                  <a:gd name="adj" fmla="val 13580"/>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423" name="Google Shape;423;p37"/>
              <p:cNvSpPr/>
              <p:nvPr/>
            </p:nvSpPr>
            <p:spPr>
              <a:xfrm>
                <a:off x="1379920" y="1650572"/>
                <a:ext cx="216024" cy="34350"/>
              </a:xfrm>
              <a:prstGeom prst="rect">
                <a:avLst/>
              </a:prstGeom>
              <a:solidFill>
                <a:srgbClr val="B0B0B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grpSp>
            <p:nvGrpSpPr>
              <p:cNvPr id="424" name="Google Shape;424;p37"/>
              <p:cNvGrpSpPr/>
              <p:nvPr/>
            </p:nvGrpSpPr>
            <p:grpSpPr>
              <a:xfrm>
                <a:off x="1407705" y="5045834"/>
                <a:ext cx="211967" cy="211967"/>
                <a:chOff x="1549420" y="5712364"/>
                <a:chExt cx="312583" cy="312583"/>
              </a:xfrm>
            </p:grpSpPr>
            <p:sp>
              <p:nvSpPr>
                <p:cNvPr id="425" name="Google Shape;425;p37"/>
                <p:cNvSpPr/>
                <p:nvPr/>
              </p:nvSpPr>
              <p:spPr>
                <a:xfrm>
                  <a:off x="1549420" y="5712364"/>
                  <a:ext cx="312583" cy="312583"/>
                </a:xfrm>
                <a:prstGeom prst="ellipse">
                  <a:avLst/>
                </a:prstGeom>
                <a:gradFill>
                  <a:gsLst>
                    <a:gs pos="0">
                      <a:srgbClr val="0F0F0F"/>
                    </a:gs>
                    <a:gs pos="56000">
                      <a:srgbClr val="595959"/>
                    </a:gs>
                    <a:gs pos="91000">
                      <a:srgbClr val="7F7F7F"/>
                    </a:gs>
                    <a:gs pos="100000">
                      <a:srgbClr val="BFBFBF"/>
                    </a:gs>
                  </a:gsLst>
                  <a:lin ang="10800000" scaled="0"/>
                </a:gradFill>
                <a:ln w="12700" cap="flat" cmpd="sng">
                  <a:solidFill>
                    <a:srgbClr val="26262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426" name="Google Shape;426;p37"/>
                <p:cNvSpPr/>
                <p:nvPr/>
              </p:nvSpPr>
              <p:spPr>
                <a:xfrm>
                  <a:off x="1634225" y="5796647"/>
                  <a:ext cx="142969" cy="144016"/>
                </a:xfrm>
                <a:prstGeom prst="roundRect">
                  <a:avLst>
                    <a:gd name="adj" fmla="val 16667"/>
                  </a:avLst>
                </a:prstGeom>
                <a:solidFill>
                  <a:srgbClr val="737373"/>
                </a:solidFill>
                <a:ln w="9525" cap="flat" cmpd="sng">
                  <a:solidFill>
                    <a:srgbClr val="B0B0B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grpSp>
        </p:grpSp>
        <p:sp>
          <p:nvSpPr>
            <p:cNvPr id="427" name="Google Shape;427;p37"/>
            <p:cNvSpPr txBox="1"/>
            <p:nvPr/>
          </p:nvSpPr>
          <p:spPr>
            <a:xfrm>
              <a:off x="5051890" y="2223507"/>
              <a:ext cx="2088232" cy="3384376"/>
            </a:xfrm>
            <a:prstGeom prst="rect">
              <a:avLst/>
            </a:prstGeom>
            <a:solidFill>
              <a:srgbClr val="A5A5A5"/>
            </a:solid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3F3F3F"/>
                </a:buClr>
                <a:buSzPts val="1200"/>
                <a:buFont typeface="Arial"/>
                <a:buNone/>
              </a:pPr>
              <a:endParaRPr sz="1200">
                <a:solidFill>
                  <a:srgbClr val="3F3F3F"/>
                </a:solidFill>
              </a:endParaRPr>
            </a:p>
          </p:txBody>
        </p:sp>
      </p:grpSp>
      <p:sp>
        <p:nvSpPr>
          <p:cNvPr id="428" name="Google Shape;428;p37"/>
          <p:cNvSpPr/>
          <p:nvPr/>
        </p:nvSpPr>
        <p:spPr>
          <a:xfrm>
            <a:off x="1899454" y="2978692"/>
            <a:ext cx="874316" cy="874316"/>
          </a:xfrm>
          <a:prstGeom prst="heart">
            <a:avLst/>
          </a:prstGeom>
          <a:solidFill>
            <a:srgbClr val="ED242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429" name="Google Shape;429;p37"/>
          <p:cNvSpPr/>
          <p:nvPr/>
        </p:nvSpPr>
        <p:spPr>
          <a:xfrm rot="-5400000">
            <a:off x="1499930" y="5979380"/>
            <a:ext cx="1645920" cy="122359"/>
          </a:xfrm>
          <a:prstGeom prst="rect">
            <a:avLst/>
          </a:prstGeom>
          <a:solidFill>
            <a:srgbClr val="ED242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430" name="Google Shape;430;p37"/>
          <p:cNvSpPr/>
          <p:nvPr/>
        </p:nvSpPr>
        <p:spPr>
          <a:xfrm rot="-5400000">
            <a:off x="2061821" y="3108294"/>
            <a:ext cx="522150" cy="522150"/>
          </a:xfrm>
          <a:prstGeom prst="ellipse">
            <a:avLst/>
          </a:prstGeom>
          <a:gradFill>
            <a:gsLst>
              <a:gs pos="0">
                <a:srgbClr val="FFFFFF"/>
              </a:gs>
              <a:gs pos="35000">
                <a:srgbClr val="FFFFFF"/>
              </a:gs>
              <a:gs pos="100000">
                <a:srgbClr val="A5A5A5"/>
              </a:gs>
            </a:gsLst>
            <a:path path="circle">
              <a:fillToRect l="50000" t="50000" r="50000" b="50000"/>
            </a:path>
            <a:tileRect/>
          </a:gradFill>
          <a:ln>
            <a:noFill/>
          </a:ln>
          <a:effectLst>
            <a:outerShdw blurRad="254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431" name="Google Shape;431;p37"/>
          <p:cNvSpPr/>
          <p:nvPr/>
        </p:nvSpPr>
        <p:spPr>
          <a:xfrm>
            <a:off x="1063474" y="3837822"/>
            <a:ext cx="2527532" cy="1488821"/>
          </a:xfrm>
          <a:custGeom>
            <a:avLst/>
            <a:gdLst/>
            <a:ahLst/>
            <a:cxnLst/>
            <a:rect l="l" t="t" r="r" b="b"/>
            <a:pathLst>
              <a:path w="1255887" h="739769" extrusionOk="0">
                <a:moveTo>
                  <a:pt x="0" y="0"/>
                </a:moveTo>
                <a:lnTo>
                  <a:pt x="101935" y="0"/>
                </a:lnTo>
                <a:lnTo>
                  <a:pt x="126181" y="48492"/>
                </a:lnTo>
                <a:lnTo>
                  <a:pt x="165558" y="135996"/>
                </a:lnTo>
                <a:lnTo>
                  <a:pt x="194726" y="204540"/>
                </a:lnTo>
                <a:lnTo>
                  <a:pt x="223893" y="276001"/>
                </a:lnTo>
                <a:lnTo>
                  <a:pt x="255978" y="341629"/>
                </a:lnTo>
                <a:lnTo>
                  <a:pt x="288062" y="408715"/>
                </a:lnTo>
                <a:lnTo>
                  <a:pt x="327439" y="467050"/>
                </a:lnTo>
                <a:lnTo>
                  <a:pt x="369732" y="522469"/>
                </a:lnTo>
                <a:lnTo>
                  <a:pt x="423693" y="567679"/>
                </a:lnTo>
                <a:lnTo>
                  <a:pt x="452861" y="588097"/>
                </a:lnTo>
                <a:lnTo>
                  <a:pt x="489320" y="612889"/>
                </a:lnTo>
                <a:lnTo>
                  <a:pt x="528697" y="631848"/>
                </a:lnTo>
                <a:lnTo>
                  <a:pt x="573907" y="646432"/>
                </a:lnTo>
                <a:lnTo>
                  <a:pt x="622034" y="655183"/>
                </a:lnTo>
                <a:lnTo>
                  <a:pt x="674536" y="649349"/>
                </a:lnTo>
                <a:lnTo>
                  <a:pt x="741622" y="628932"/>
                </a:lnTo>
                <a:lnTo>
                  <a:pt x="799957" y="599764"/>
                </a:lnTo>
                <a:lnTo>
                  <a:pt x="849543" y="561846"/>
                </a:lnTo>
                <a:lnTo>
                  <a:pt x="894753" y="519552"/>
                </a:lnTo>
                <a:lnTo>
                  <a:pt x="935588" y="469967"/>
                </a:lnTo>
                <a:lnTo>
                  <a:pt x="969131" y="416007"/>
                </a:lnTo>
                <a:lnTo>
                  <a:pt x="998298" y="357671"/>
                </a:lnTo>
                <a:lnTo>
                  <a:pt x="1027466" y="296419"/>
                </a:lnTo>
                <a:lnTo>
                  <a:pt x="1053717" y="236625"/>
                </a:lnTo>
                <a:lnTo>
                  <a:pt x="1081427" y="175372"/>
                </a:lnTo>
                <a:lnTo>
                  <a:pt x="1107678" y="111203"/>
                </a:lnTo>
                <a:lnTo>
                  <a:pt x="1159187" y="0"/>
                </a:lnTo>
                <a:lnTo>
                  <a:pt x="1255887" y="0"/>
                </a:lnTo>
                <a:lnTo>
                  <a:pt x="1250600" y="10574"/>
                </a:lnTo>
                <a:lnTo>
                  <a:pt x="1218515" y="74743"/>
                </a:lnTo>
                <a:lnTo>
                  <a:pt x="1186431" y="140371"/>
                </a:lnTo>
                <a:lnTo>
                  <a:pt x="1160180" y="207457"/>
                </a:lnTo>
                <a:lnTo>
                  <a:pt x="1131012" y="273084"/>
                </a:lnTo>
                <a:lnTo>
                  <a:pt x="1101844" y="337254"/>
                </a:lnTo>
                <a:lnTo>
                  <a:pt x="1072676" y="399964"/>
                </a:lnTo>
                <a:lnTo>
                  <a:pt x="1040592" y="458300"/>
                </a:lnTo>
                <a:lnTo>
                  <a:pt x="1004132" y="515177"/>
                </a:lnTo>
                <a:lnTo>
                  <a:pt x="964755" y="567679"/>
                </a:lnTo>
                <a:lnTo>
                  <a:pt x="919545" y="615806"/>
                </a:lnTo>
                <a:lnTo>
                  <a:pt x="868502" y="655183"/>
                </a:lnTo>
                <a:lnTo>
                  <a:pt x="810166" y="690184"/>
                </a:lnTo>
                <a:lnTo>
                  <a:pt x="744539" y="719352"/>
                </a:lnTo>
                <a:lnTo>
                  <a:pt x="670161" y="736852"/>
                </a:lnTo>
                <a:lnTo>
                  <a:pt x="605991" y="739769"/>
                </a:lnTo>
                <a:lnTo>
                  <a:pt x="544739" y="732477"/>
                </a:lnTo>
                <a:lnTo>
                  <a:pt x="489320" y="710601"/>
                </a:lnTo>
                <a:lnTo>
                  <a:pt x="436818" y="687267"/>
                </a:lnTo>
                <a:lnTo>
                  <a:pt x="391608" y="658099"/>
                </a:lnTo>
                <a:lnTo>
                  <a:pt x="353690" y="631848"/>
                </a:lnTo>
                <a:lnTo>
                  <a:pt x="308480" y="591013"/>
                </a:lnTo>
                <a:lnTo>
                  <a:pt x="269103" y="544345"/>
                </a:lnTo>
                <a:lnTo>
                  <a:pt x="237019" y="490385"/>
                </a:lnTo>
                <a:lnTo>
                  <a:pt x="207851" y="434966"/>
                </a:lnTo>
                <a:lnTo>
                  <a:pt x="181600" y="376630"/>
                </a:lnTo>
                <a:lnTo>
                  <a:pt x="155349" y="315378"/>
                </a:lnTo>
                <a:lnTo>
                  <a:pt x="115972" y="227874"/>
                </a:lnTo>
                <a:lnTo>
                  <a:pt x="70762" y="140371"/>
                </a:lnTo>
                <a:lnTo>
                  <a:pt x="25552" y="52868"/>
                </a:lnTo>
                <a:close/>
              </a:path>
            </a:pathLst>
          </a:custGeom>
          <a:solidFill>
            <a:srgbClr val="ED242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endParaRPr>
          </a:p>
        </p:txBody>
      </p:sp>
      <p:sp>
        <p:nvSpPr>
          <p:cNvPr id="432" name="Google Shape;432;p37"/>
          <p:cNvSpPr/>
          <p:nvPr/>
        </p:nvSpPr>
        <p:spPr>
          <a:xfrm>
            <a:off x="842914" y="1864093"/>
            <a:ext cx="2959964" cy="1980369"/>
          </a:xfrm>
          <a:custGeom>
            <a:avLst/>
            <a:gdLst/>
            <a:ahLst/>
            <a:cxnLst/>
            <a:rect l="l" t="t" r="r" b="b"/>
            <a:pathLst>
              <a:path w="1608138" h="1075928" extrusionOk="0">
                <a:moveTo>
                  <a:pt x="1012825" y="4763"/>
                </a:moveTo>
                <a:lnTo>
                  <a:pt x="1062038" y="4763"/>
                </a:lnTo>
                <a:lnTo>
                  <a:pt x="1108075" y="17463"/>
                </a:lnTo>
                <a:lnTo>
                  <a:pt x="1157288" y="36513"/>
                </a:lnTo>
                <a:lnTo>
                  <a:pt x="1201738" y="57150"/>
                </a:lnTo>
                <a:lnTo>
                  <a:pt x="1241425" y="74613"/>
                </a:lnTo>
                <a:lnTo>
                  <a:pt x="1301750" y="106363"/>
                </a:lnTo>
                <a:lnTo>
                  <a:pt x="1365250" y="149225"/>
                </a:lnTo>
                <a:lnTo>
                  <a:pt x="1423988" y="198438"/>
                </a:lnTo>
                <a:lnTo>
                  <a:pt x="1474788" y="258763"/>
                </a:lnTo>
                <a:lnTo>
                  <a:pt x="1520826" y="328613"/>
                </a:lnTo>
                <a:lnTo>
                  <a:pt x="1558926" y="406400"/>
                </a:lnTo>
                <a:lnTo>
                  <a:pt x="1587501" y="490538"/>
                </a:lnTo>
                <a:lnTo>
                  <a:pt x="1604963" y="579438"/>
                </a:lnTo>
                <a:lnTo>
                  <a:pt x="1608138" y="677863"/>
                </a:lnTo>
                <a:lnTo>
                  <a:pt x="1597026" y="779463"/>
                </a:lnTo>
                <a:lnTo>
                  <a:pt x="1576388" y="865188"/>
                </a:lnTo>
                <a:lnTo>
                  <a:pt x="1547813" y="942975"/>
                </a:lnTo>
                <a:lnTo>
                  <a:pt x="1516063" y="1017588"/>
                </a:lnTo>
                <a:lnTo>
                  <a:pt x="1486893" y="1075928"/>
                </a:lnTo>
                <a:lnTo>
                  <a:pt x="1381632" y="1075928"/>
                </a:lnTo>
                <a:lnTo>
                  <a:pt x="1495426" y="830263"/>
                </a:lnTo>
                <a:lnTo>
                  <a:pt x="1506538" y="762000"/>
                </a:lnTo>
                <a:lnTo>
                  <a:pt x="1509713" y="685800"/>
                </a:lnTo>
                <a:lnTo>
                  <a:pt x="1506538" y="608013"/>
                </a:lnTo>
                <a:lnTo>
                  <a:pt x="1495426" y="536575"/>
                </a:lnTo>
                <a:lnTo>
                  <a:pt x="1477963" y="466725"/>
                </a:lnTo>
                <a:lnTo>
                  <a:pt x="1457326" y="403225"/>
                </a:lnTo>
                <a:lnTo>
                  <a:pt x="1431926" y="354013"/>
                </a:lnTo>
                <a:lnTo>
                  <a:pt x="1389063" y="296863"/>
                </a:lnTo>
                <a:lnTo>
                  <a:pt x="1336675" y="239713"/>
                </a:lnTo>
                <a:lnTo>
                  <a:pt x="1273175" y="190500"/>
                </a:lnTo>
                <a:lnTo>
                  <a:pt x="1201738" y="149225"/>
                </a:lnTo>
                <a:lnTo>
                  <a:pt x="1125538" y="127000"/>
                </a:lnTo>
                <a:lnTo>
                  <a:pt x="1096963" y="123825"/>
                </a:lnTo>
                <a:lnTo>
                  <a:pt x="1071563" y="131763"/>
                </a:lnTo>
                <a:lnTo>
                  <a:pt x="1042988" y="138113"/>
                </a:lnTo>
                <a:lnTo>
                  <a:pt x="1012825" y="146050"/>
                </a:lnTo>
                <a:lnTo>
                  <a:pt x="981075" y="144463"/>
                </a:lnTo>
                <a:lnTo>
                  <a:pt x="966788" y="127000"/>
                </a:lnTo>
                <a:lnTo>
                  <a:pt x="958850" y="100013"/>
                </a:lnTo>
                <a:lnTo>
                  <a:pt x="955675" y="71438"/>
                </a:lnTo>
                <a:lnTo>
                  <a:pt x="962025" y="42863"/>
                </a:lnTo>
                <a:cubicBezTo>
                  <a:pt x="968676" y="19878"/>
                  <a:pt x="973268" y="9235"/>
                  <a:pt x="1012825" y="4763"/>
                </a:cubicBezTo>
                <a:close/>
                <a:moveTo>
                  <a:pt x="595313" y="0"/>
                </a:moveTo>
                <a:lnTo>
                  <a:pt x="638177" y="4762"/>
                </a:lnTo>
                <a:cubicBezTo>
                  <a:pt x="650876" y="21166"/>
                  <a:pt x="663578" y="17002"/>
                  <a:pt x="676275" y="53975"/>
                </a:cubicBezTo>
                <a:cubicBezTo>
                  <a:pt x="678127" y="76200"/>
                  <a:pt x="679649" y="118123"/>
                  <a:pt x="649288" y="138113"/>
                </a:cubicBezTo>
                <a:lnTo>
                  <a:pt x="617538" y="149225"/>
                </a:lnTo>
                <a:lnTo>
                  <a:pt x="585788" y="149225"/>
                </a:lnTo>
                <a:lnTo>
                  <a:pt x="550863" y="141288"/>
                </a:lnTo>
                <a:lnTo>
                  <a:pt x="517525" y="131763"/>
                </a:lnTo>
                <a:lnTo>
                  <a:pt x="479425" y="128588"/>
                </a:lnTo>
                <a:lnTo>
                  <a:pt x="441325" y="131763"/>
                </a:lnTo>
                <a:lnTo>
                  <a:pt x="360363" y="158750"/>
                </a:lnTo>
                <a:lnTo>
                  <a:pt x="292100" y="198438"/>
                </a:lnTo>
                <a:lnTo>
                  <a:pt x="231775" y="250825"/>
                </a:lnTo>
                <a:lnTo>
                  <a:pt x="182563" y="307975"/>
                </a:lnTo>
                <a:lnTo>
                  <a:pt x="141288" y="377825"/>
                </a:lnTo>
                <a:lnTo>
                  <a:pt x="109538" y="455613"/>
                </a:lnTo>
                <a:lnTo>
                  <a:pt x="98425" y="512763"/>
                </a:lnTo>
                <a:lnTo>
                  <a:pt x="92075" y="576263"/>
                </a:lnTo>
                <a:lnTo>
                  <a:pt x="95250" y="642938"/>
                </a:lnTo>
                <a:lnTo>
                  <a:pt x="101600" y="709613"/>
                </a:lnTo>
                <a:lnTo>
                  <a:pt x="109538" y="773113"/>
                </a:lnTo>
                <a:lnTo>
                  <a:pt x="123825" y="825500"/>
                </a:lnTo>
                <a:lnTo>
                  <a:pt x="161925" y="928688"/>
                </a:lnTo>
                <a:lnTo>
                  <a:pt x="207963" y="1030288"/>
                </a:lnTo>
                <a:lnTo>
                  <a:pt x="230783" y="1075928"/>
                </a:lnTo>
                <a:lnTo>
                  <a:pt x="119823" y="1075928"/>
                </a:lnTo>
                <a:lnTo>
                  <a:pt x="101600" y="1038225"/>
                </a:lnTo>
                <a:lnTo>
                  <a:pt x="60325" y="938213"/>
                </a:lnTo>
                <a:lnTo>
                  <a:pt x="28575" y="830263"/>
                </a:lnTo>
                <a:lnTo>
                  <a:pt x="14288" y="769938"/>
                </a:lnTo>
                <a:lnTo>
                  <a:pt x="6350" y="700088"/>
                </a:lnTo>
                <a:lnTo>
                  <a:pt x="0" y="628650"/>
                </a:lnTo>
                <a:lnTo>
                  <a:pt x="0" y="554038"/>
                </a:lnTo>
                <a:lnTo>
                  <a:pt x="9525" y="487363"/>
                </a:lnTo>
                <a:lnTo>
                  <a:pt x="23813" y="423863"/>
                </a:lnTo>
                <a:lnTo>
                  <a:pt x="52388" y="342900"/>
                </a:lnTo>
                <a:lnTo>
                  <a:pt x="95250" y="271463"/>
                </a:lnTo>
                <a:lnTo>
                  <a:pt x="144463" y="204788"/>
                </a:lnTo>
                <a:lnTo>
                  <a:pt x="204788" y="146050"/>
                </a:lnTo>
                <a:lnTo>
                  <a:pt x="271463" y="96838"/>
                </a:lnTo>
                <a:lnTo>
                  <a:pt x="346075" y="63500"/>
                </a:lnTo>
                <a:lnTo>
                  <a:pt x="395288" y="49213"/>
                </a:lnTo>
                <a:lnTo>
                  <a:pt x="447675" y="36513"/>
                </a:lnTo>
                <a:lnTo>
                  <a:pt x="500063" y="28575"/>
                </a:lnTo>
                <a:lnTo>
                  <a:pt x="549275" y="17463"/>
                </a:lnTo>
                <a:lnTo>
                  <a:pt x="595313" y="0"/>
                </a:lnTo>
                <a:close/>
              </a:path>
            </a:pathLst>
          </a:custGeom>
          <a:solidFill>
            <a:srgbClr val="BFBF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endParaRPr>
          </a:p>
        </p:txBody>
      </p:sp>
      <p:sp>
        <p:nvSpPr>
          <p:cNvPr id="433" name="Google Shape;433;p37"/>
          <p:cNvSpPr txBox="1"/>
          <p:nvPr/>
        </p:nvSpPr>
        <p:spPr>
          <a:xfrm>
            <a:off x="3993801" y="419141"/>
            <a:ext cx="6025800" cy="9234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3000">
                <a:solidFill>
                  <a:schemeClr val="lt1"/>
                </a:solidFill>
                <a:latin typeface="Nunito"/>
                <a:ea typeface="Nunito"/>
                <a:cs typeface="Nunito"/>
                <a:sym typeface="Nunito"/>
              </a:rPr>
              <a:t>Current System</a:t>
            </a:r>
            <a:endParaRPr sz="3000">
              <a:solidFill>
                <a:schemeClr val="lt1"/>
              </a:solidFill>
              <a:latin typeface="Nunito"/>
              <a:ea typeface="Nunito"/>
              <a:cs typeface="Nunito"/>
              <a:sym typeface="Nunito"/>
            </a:endParaRPr>
          </a:p>
        </p:txBody>
      </p:sp>
      <p:grpSp>
        <p:nvGrpSpPr>
          <p:cNvPr id="434" name="Google Shape;434;p37"/>
          <p:cNvGrpSpPr/>
          <p:nvPr/>
        </p:nvGrpSpPr>
        <p:grpSpPr>
          <a:xfrm>
            <a:off x="4830135" y="1479989"/>
            <a:ext cx="5585565" cy="1429860"/>
            <a:chOff x="5616952" y="2271699"/>
            <a:chExt cx="5585565" cy="1429860"/>
          </a:xfrm>
        </p:grpSpPr>
        <p:grpSp>
          <p:nvGrpSpPr>
            <p:cNvPr id="435" name="Google Shape;435;p37"/>
            <p:cNvGrpSpPr/>
            <p:nvPr/>
          </p:nvGrpSpPr>
          <p:grpSpPr>
            <a:xfrm>
              <a:off x="6460717" y="2307960"/>
              <a:ext cx="4741800" cy="1393599"/>
              <a:chOff x="6770458" y="1343214"/>
              <a:chExt cx="4741800" cy="1393599"/>
            </a:xfrm>
          </p:grpSpPr>
          <p:sp>
            <p:nvSpPr>
              <p:cNvPr id="436" name="Google Shape;436;p37"/>
              <p:cNvSpPr txBox="1"/>
              <p:nvPr/>
            </p:nvSpPr>
            <p:spPr>
              <a:xfrm>
                <a:off x="6770458" y="2090613"/>
                <a:ext cx="4507800" cy="646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lt1"/>
                  </a:solidFill>
                </a:endParaRPr>
              </a:p>
            </p:txBody>
          </p:sp>
          <p:sp>
            <p:nvSpPr>
              <p:cNvPr id="437" name="Google Shape;437;p37"/>
              <p:cNvSpPr txBox="1"/>
              <p:nvPr/>
            </p:nvSpPr>
            <p:spPr>
              <a:xfrm>
                <a:off x="6770458" y="1343214"/>
                <a:ext cx="4741800" cy="11445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a:solidFill>
                      <a:schemeClr val="lt1"/>
                    </a:solidFill>
                    <a:latin typeface="Nunito"/>
                    <a:ea typeface="Nunito"/>
                    <a:cs typeface="Nunito"/>
                    <a:sym typeface="Nunito"/>
                  </a:rPr>
                  <a:t>Our existing legacy electronic health records (EHRS) system holds information about:</a:t>
                </a:r>
                <a:endParaRPr>
                  <a:solidFill>
                    <a:schemeClr val="lt1"/>
                  </a:solidFill>
                  <a:latin typeface="Nunito"/>
                  <a:ea typeface="Nunito"/>
                  <a:cs typeface="Nunito"/>
                  <a:sym typeface="Nunito"/>
                </a:endParaRPr>
              </a:p>
              <a:p>
                <a:pPr marL="457200" marR="0" lvl="0" indent="-317500" algn="l" rtl="0">
                  <a:spcBef>
                    <a:spcPts val="0"/>
                  </a:spcBef>
                  <a:spcAft>
                    <a:spcPts val="0"/>
                  </a:spcAft>
                  <a:buClr>
                    <a:schemeClr val="lt1"/>
                  </a:buClr>
                  <a:buSzPts val="1400"/>
                  <a:buFont typeface="Nunito"/>
                  <a:buChar char="❖"/>
                </a:pPr>
                <a:r>
                  <a:rPr lang="en-US">
                    <a:solidFill>
                      <a:schemeClr val="lt1"/>
                    </a:solidFill>
                    <a:latin typeface="Nunito"/>
                    <a:ea typeface="Nunito"/>
                    <a:cs typeface="Nunito"/>
                    <a:sym typeface="Nunito"/>
                  </a:rPr>
                  <a:t>Employees (scheduling admin, doctors, nurses, etc)</a:t>
                </a:r>
                <a:endParaRPr>
                  <a:solidFill>
                    <a:schemeClr val="lt1"/>
                  </a:solidFill>
                  <a:latin typeface="Nunito"/>
                  <a:ea typeface="Nunito"/>
                  <a:cs typeface="Nunito"/>
                  <a:sym typeface="Nunito"/>
                </a:endParaRPr>
              </a:p>
              <a:p>
                <a:pPr marL="457200" marR="0" lvl="0" indent="-317500" algn="l" rtl="0">
                  <a:spcBef>
                    <a:spcPts val="0"/>
                  </a:spcBef>
                  <a:spcAft>
                    <a:spcPts val="0"/>
                  </a:spcAft>
                  <a:buClr>
                    <a:schemeClr val="lt1"/>
                  </a:buClr>
                  <a:buSzPts val="1400"/>
                  <a:buFont typeface="Nunito"/>
                  <a:buChar char="❖"/>
                </a:pPr>
                <a:r>
                  <a:rPr lang="en-US">
                    <a:solidFill>
                      <a:schemeClr val="lt1"/>
                    </a:solidFill>
                    <a:latin typeface="Nunito"/>
                    <a:ea typeface="Nunito"/>
                    <a:cs typeface="Nunito"/>
                    <a:sym typeface="Nunito"/>
                  </a:rPr>
                  <a:t>Patients (bio/demo, insurance, etc)</a:t>
                </a:r>
                <a:endParaRPr>
                  <a:solidFill>
                    <a:schemeClr val="lt1"/>
                  </a:solidFill>
                  <a:latin typeface="Nunito"/>
                  <a:ea typeface="Nunito"/>
                  <a:cs typeface="Nunito"/>
                  <a:sym typeface="Nunito"/>
                </a:endParaRPr>
              </a:p>
              <a:p>
                <a:pPr marL="457200" marR="0" lvl="0" indent="-317500" algn="l" rtl="0">
                  <a:spcBef>
                    <a:spcPts val="0"/>
                  </a:spcBef>
                  <a:spcAft>
                    <a:spcPts val="0"/>
                  </a:spcAft>
                  <a:buClr>
                    <a:schemeClr val="lt1"/>
                  </a:buClr>
                  <a:buSzPts val="1400"/>
                  <a:buFont typeface="Nunito"/>
                  <a:buChar char="❖"/>
                </a:pPr>
                <a:r>
                  <a:rPr lang="en-US">
                    <a:solidFill>
                      <a:schemeClr val="lt1"/>
                    </a:solidFill>
                    <a:latin typeface="Nunito"/>
                    <a:ea typeface="Nunito"/>
                    <a:cs typeface="Nunito"/>
                    <a:sym typeface="Nunito"/>
                  </a:rPr>
                  <a:t>Appointments (wellness check up, surgery, physical therapy, etc)</a:t>
                </a:r>
                <a:endParaRPr sz="1200">
                  <a:solidFill>
                    <a:schemeClr val="lt1"/>
                  </a:solidFill>
                  <a:latin typeface="Nunito"/>
                  <a:ea typeface="Nunito"/>
                  <a:cs typeface="Nunito"/>
                  <a:sym typeface="Nunito"/>
                </a:endParaRPr>
              </a:p>
            </p:txBody>
          </p:sp>
        </p:grpSp>
        <p:sp>
          <p:nvSpPr>
            <p:cNvPr id="438" name="Google Shape;438;p37"/>
            <p:cNvSpPr txBox="1"/>
            <p:nvPr/>
          </p:nvSpPr>
          <p:spPr>
            <a:xfrm>
              <a:off x="5616952" y="2271699"/>
              <a:ext cx="958200" cy="646200"/>
            </a:xfrm>
            <a:prstGeom prst="rect">
              <a:avLst/>
            </a:prstGeom>
            <a:noFill/>
            <a:ln>
              <a:noFill/>
            </a:ln>
          </p:spPr>
          <p:txBody>
            <a:bodyPr spcFirstLastPara="1" wrap="square" lIns="108000" tIns="45700" rIns="108000" bIns="45700" anchor="t" anchorCtr="0">
              <a:noAutofit/>
            </a:bodyPr>
            <a:lstStyle/>
            <a:p>
              <a:pPr marL="0" marR="0" lvl="0" indent="0" algn="ctr" rtl="0">
                <a:spcBef>
                  <a:spcPts val="0"/>
                </a:spcBef>
                <a:spcAft>
                  <a:spcPts val="0"/>
                </a:spcAft>
                <a:buNone/>
              </a:pPr>
              <a:r>
                <a:rPr lang="en-US" sz="2400">
                  <a:solidFill>
                    <a:schemeClr val="lt1"/>
                  </a:solidFill>
                  <a:latin typeface="Nunito"/>
                  <a:ea typeface="Nunito"/>
                  <a:cs typeface="Nunito"/>
                  <a:sym typeface="Nunito"/>
                </a:rPr>
                <a:t>01</a:t>
              </a:r>
              <a:endParaRPr sz="2400">
                <a:solidFill>
                  <a:schemeClr val="lt1"/>
                </a:solidFill>
                <a:latin typeface="Nunito"/>
                <a:ea typeface="Nunito"/>
                <a:cs typeface="Nunito"/>
                <a:sym typeface="Nunito"/>
              </a:endParaRPr>
            </a:p>
          </p:txBody>
        </p:sp>
      </p:grpSp>
      <p:grpSp>
        <p:nvGrpSpPr>
          <p:cNvPr id="439" name="Google Shape;439;p37"/>
          <p:cNvGrpSpPr/>
          <p:nvPr/>
        </p:nvGrpSpPr>
        <p:grpSpPr>
          <a:xfrm>
            <a:off x="5470781" y="3293620"/>
            <a:ext cx="5183050" cy="646200"/>
            <a:chOff x="5785352" y="3055299"/>
            <a:chExt cx="5183050" cy="646200"/>
          </a:xfrm>
        </p:grpSpPr>
        <p:sp>
          <p:nvSpPr>
            <p:cNvPr id="440" name="Google Shape;440;p37"/>
            <p:cNvSpPr txBox="1"/>
            <p:nvPr/>
          </p:nvSpPr>
          <p:spPr>
            <a:xfrm>
              <a:off x="6460710" y="3055363"/>
              <a:ext cx="450769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lt1"/>
                </a:solidFill>
              </a:endParaRPr>
            </a:p>
          </p:txBody>
        </p:sp>
        <p:sp>
          <p:nvSpPr>
            <p:cNvPr id="441" name="Google Shape;441;p37"/>
            <p:cNvSpPr txBox="1"/>
            <p:nvPr/>
          </p:nvSpPr>
          <p:spPr>
            <a:xfrm>
              <a:off x="5785352" y="3055299"/>
              <a:ext cx="958200" cy="646200"/>
            </a:xfrm>
            <a:prstGeom prst="rect">
              <a:avLst/>
            </a:prstGeom>
            <a:noFill/>
            <a:ln>
              <a:noFill/>
            </a:ln>
          </p:spPr>
          <p:txBody>
            <a:bodyPr spcFirstLastPara="1" wrap="square" lIns="108000" tIns="45700" rIns="108000" bIns="45700" anchor="t" anchorCtr="0">
              <a:noAutofit/>
            </a:bodyPr>
            <a:lstStyle/>
            <a:p>
              <a:pPr marL="0" marR="0" lvl="0" indent="0" algn="ctr" rtl="0">
                <a:spcBef>
                  <a:spcPts val="0"/>
                </a:spcBef>
                <a:spcAft>
                  <a:spcPts val="0"/>
                </a:spcAft>
                <a:buNone/>
              </a:pPr>
              <a:r>
                <a:rPr lang="en-US" sz="2400">
                  <a:solidFill>
                    <a:schemeClr val="lt1"/>
                  </a:solidFill>
                  <a:latin typeface="Nunito"/>
                  <a:ea typeface="Nunito"/>
                  <a:cs typeface="Nunito"/>
                  <a:sym typeface="Nunito"/>
                </a:rPr>
                <a:t>02</a:t>
              </a:r>
              <a:endParaRPr sz="2400">
                <a:solidFill>
                  <a:schemeClr val="lt1"/>
                </a:solidFill>
                <a:latin typeface="Nunito"/>
                <a:ea typeface="Nunito"/>
                <a:cs typeface="Nunito"/>
                <a:sym typeface="Nunito"/>
              </a:endParaRPr>
            </a:p>
          </p:txBody>
        </p:sp>
      </p:grpSp>
      <p:grpSp>
        <p:nvGrpSpPr>
          <p:cNvPr id="442" name="Google Shape;442;p37"/>
          <p:cNvGrpSpPr/>
          <p:nvPr/>
        </p:nvGrpSpPr>
        <p:grpSpPr>
          <a:xfrm>
            <a:off x="5774627" y="4259126"/>
            <a:ext cx="5465986" cy="678654"/>
            <a:chOff x="5616952" y="2838374"/>
            <a:chExt cx="5465986" cy="678654"/>
          </a:xfrm>
        </p:grpSpPr>
        <p:grpSp>
          <p:nvGrpSpPr>
            <p:cNvPr id="443" name="Google Shape;443;p37"/>
            <p:cNvGrpSpPr/>
            <p:nvPr/>
          </p:nvGrpSpPr>
          <p:grpSpPr>
            <a:xfrm>
              <a:off x="6460710" y="2907528"/>
              <a:ext cx="4622228" cy="609500"/>
              <a:chOff x="6770451" y="1942782"/>
              <a:chExt cx="4622228" cy="609500"/>
            </a:xfrm>
          </p:grpSpPr>
          <p:sp>
            <p:nvSpPr>
              <p:cNvPr id="444" name="Google Shape;444;p37"/>
              <p:cNvSpPr txBox="1"/>
              <p:nvPr/>
            </p:nvSpPr>
            <p:spPr>
              <a:xfrm>
                <a:off x="6770451" y="2090617"/>
                <a:ext cx="4507692"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lt1"/>
                  </a:solidFill>
                </a:endParaRPr>
              </a:p>
            </p:txBody>
          </p:sp>
          <p:sp>
            <p:nvSpPr>
              <p:cNvPr id="445" name="Google Shape;445;p37"/>
              <p:cNvSpPr txBox="1"/>
              <p:nvPr/>
            </p:nvSpPr>
            <p:spPr>
              <a:xfrm>
                <a:off x="6884879" y="1942782"/>
                <a:ext cx="4507800" cy="5079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a:solidFill>
                      <a:schemeClr val="lt1"/>
                    </a:solidFill>
                    <a:latin typeface="Nunito"/>
                    <a:ea typeface="Nunito"/>
                    <a:cs typeface="Nunito"/>
                    <a:sym typeface="Nunito"/>
                  </a:rPr>
                  <a:t>Being a rural hospital, our scheduling admin are not technologically savvy and are not allowed access to our electronic health records system.</a:t>
                </a:r>
                <a:endParaRPr>
                  <a:solidFill>
                    <a:schemeClr val="lt1"/>
                  </a:solidFill>
                  <a:latin typeface="Nunito"/>
                  <a:ea typeface="Nunito"/>
                  <a:cs typeface="Nunito"/>
                  <a:sym typeface="Nunito"/>
                </a:endParaRPr>
              </a:p>
              <a:p>
                <a:pPr marL="0" marR="0" lvl="0" indent="0" algn="l" rtl="0">
                  <a:spcBef>
                    <a:spcPts val="0"/>
                  </a:spcBef>
                  <a:spcAft>
                    <a:spcPts val="0"/>
                  </a:spcAft>
                  <a:buNone/>
                </a:pPr>
                <a:endParaRPr>
                  <a:solidFill>
                    <a:schemeClr val="lt1"/>
                  </a:solidFill>
                  <a:latin typeface="Nunito"/>
                  <a:ea typeface="Nunito"/>
                  <a:cs typeface="Nunito"/>
                  <a:sym typeface="Nunito"/>
                </a:endParaRPr>
              </a:p>
            </p:txBody>
          </p:sp>
        </p:grpSp>
        <p:sp>
          <p:nvSpPr>
            <p:cNvPr id="446" name="Google Shape;446;p37"/>
            <p:cNvSpPr txBox="1"/>
            <p:nvPr/>
          </p:nvSpPr>
          <p:spPr>
            <a:xfrm>
              <a:off x="5616952" y="2838374"/>
              <a:ext cx="958200" cy="646200"/>
            </a:xfrm>
            <a:prstGeom prst="rect">
              <a:avLst/>
            </a:prstGeom>
            <a:noFill/>
            <a:ln>
              <a:noFill/>
            </a:ln>
          </p:spPr>
          <p:txBody>
            <a:bodyPr spcFirstLastPara="1" wrap="square" lIns="108000" tIns="45700" rIns="108000" bIns="45700" anchor="t" anchorCtr="0">
              <a:noAutofit/>
            </a:bodyPr>
            <a:lstStyle/>
            <a:p>
              <a:pPr marL="0" marR="0" lvl="0" indent="0" algn="ctr" rtl="0">
                <a:spcBef>
                  <a:spcPts val="0"/>
                </a:spcBef>
                <a:spcAft>
                  <a:spcPts val="0"/>
                </a:spcAft>
                <a:buNone/>
              </a:pPr>
              <a:r>
                <a:rPr lang="en-US" sz="2400">
                  <a:solidFill>
                    <a:schemeClr val="lt1"/>
                  </a:solidFill>
                  <a:latin typeface="Nunito"/>
                  <a:ea typeface="Nunito"/>
                  <a:cs typeface="Nunito"/>
                  <a:sym typeface="Nunito"/>
                </a:rPr>
                <a:t>03</a:t>
              </a:r>
              <a:endParaRPr sz="2400">
                <a:solidFill>
                  <a:schemeClr val="lt1"/>
                </a:solidFill>
                <a:latin typeface="Nunito"/>
                <a:ea typeface="Nunito"/>
                <a:cs typeface="Nunito"/>
                <a:sym typeface="Nunito"/>
              </a:endParaRPr>
            </a:p>
          </p:txBody>
        </p:sp>
      </p:grpSp>
      <p:grpSp>
        <p:nvGrpSpPr>
          <p:cNvPr id="447" name="Google Shape;447;p37"/>
          <p:cNvGrpSpPr/>
          <p:nvPr/>
        </p:nvGrpSpPr>
        <p:grpSpPr>
          <a:xfrm>
            <a:off x="6248399" y="5641196"/>
            <a:ext cx="5502436" cy="646200"/>
            <a:chOff x="5618477" y="3114212"/>
            <a:chExt cx="5502436" cy="646200"/>
          </a:xfrm>
        </p:grpSpPr>
        <p:grpSp>
          <p:nvGrpSpPr>
            <p:cNvPr id="448" name="Google Shape;448;p37"/>
            <p:cNvGrpSpPr/>
            <p:nvPr/>
          </p:nvGrpSpPr>
          <p:grpSpPr>
            <a:xfrm>
              <a:off x="6460710" y="3153900"/>
              <a:ext cx="4660203" cy="553240"/>
              <a:chOff x="6770451" y="2189154"/>
              <a:chExt cx="4660203" cy="553240"/>
            </a:xfrm>
          </p:grpSpPr>
          <p:sp>
            <p:nvSpPr>
              <p:cNvPr id="449" name="Google Shape;449;p37"/>
              <p:cNvSpPr txBox="1"/>
              <p:nvPr/>
            </p:nvSpPr>
            <p:spPr>
              <a:xfrm>
                <a:off x="6770451" y="2189154"/>
                <a:ext cx="45078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lt1"/>
                  </a:solidFill>
                </a:endParaRPr>
              </a:p>
            </p:txBody>
          </p:sp>
          <p:sp>
            <p:nvSpPr>
              <p:cNvPr id="450" name="Google Shape;450;p37"/>
              <p:cNvSpPr txBox="1"/>
              <p:nvPr/>
            </p:nvSpPr>
            <p:spPr>
              <a:xfrm>
                <a:off x="6922854" y="2234495"/>
                <a:ext cx="4507800" cy="5079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a:solidFill>
                      <a:schemeClr val="lt1"/>
                    </a:solidFill>
                    <a:latin typeface="Nunito"/>
                    <a:ea typeface="Nunito"/>
                    <a:cs typeface="Nunito"/>
                    <a:sym typeface="Nunito"/>
                  </a:rPr>
                  <a:t>Database updates are reserved for IT staff only.</a:t>
                </a:r>
                <a:endParaRPr>
                  <a:solidFill>
                    <a:schemeClr val="lt1"/>
                  </a:solidFill>
                  <a:latin typeface="Nunito"/>
                  <a:ea typeface="Nunito"/>
                  <a:cs typeface="Nunito"/>
                  <a:sym typeface="Nunito"/>
                </a:endParaRPr>
              </a:p>
            </p:txBody>
          </p:sp>
        </p:grpSp>
        <p:sp>
          <p:nvSpPr>
            <p:cNvPr id="451" name="Google Shape;451;p37"/>
            <p:cNvSpPr txBox="1"/>
            <p:nvPr/>
          </p:nvSpPr>
          <p:spPr>
            <a:xfrm>
              <a:off x="5618477" y="3114212"/>
              <a:ext cx="958200" cy="646200"/>
            </a:xfrm>
            <a:prstGeom prst="rect">
              <a:avLst/>
            </a:prstGeom>
            <a:noFill/>
            <a:ln>
              <a:noFill/>
            </a:ln>
          </p:spPr>
          <p:txBody>
            <a:bodyPr spcFirstLastPara="1" wrap="square" lIns="108000" tIns="45700" rIns="108000" bIns="45700" anchor="t" anchorCtr="0">
              <a:noAutofit/>
            </a:bodyPr>
            <a:lstStyle/>
            <a:p>
              <a:pPr marL="0" marR="0" lvl="0" indent="0" algn="ctr" rtl="0">
                <a:spcBef>
                  <a:spcPts val="0"/>
                </a:spcBef>
                <a:spcAft>
                  <a:spcPts val="0"/>
                </a:spcAft>
                <a:buNone/>
              </a:pPr>
              <a:r>
                <a:rPr lang="en-US" sz="2400">
                  <a:solidFill>
                    <a:schemeClr val="lt1"/>
                  </a:solidFill>
                  <a:latin typeface="Nunito"/>
                  <a:ea typeface="Nunito"/>
                  <a:cs typeface="Nunito"/>
                  <a:sym typeface="Nunito"/>
                </a:rPr>
                <a:t>04</a:t>
              </a:r>
              <a:endParaRPr sz="2400">
                <a:solidFill>
                  <a:schemeClr val="lt1"/>
                </a:solidFill>
                <a:latin typeface="Nunito"/>
                <a:ea typeface="Nunito"/>
                <a:cs typeface="Nunito"/>
                <a:sym typeface="Nunito"/>
              </a:endParaRPr>
            </a:p>
          </p:txBody>
        </p:sp>
      </p:grpSp>
      <p:sp>
        <p:nvSpPr>
          <p:cNvPr id="452" name="Google Shape;452;p37"/>
          <p:cNvSpPr/>
          <p:nvPr/>
        </p:nvSpPr>
        <p:spPr>
          <a:xfrm rot="-5400000">
            <a:off x="690692" y="1573052"/>
            <a:ext cx="3291840" cy="122359"/>
          </a:xfrm>
          <a:prstGeom prst="rect">
            <a:avLst/>
          </a:prstGeom>
          <a:solidFill>
            <a:srgbClr val="ED242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grpSp>
        <p:nvGrpSpPr>
          <p:cNvPr id="453" name="Google Shape;453;p37"/>
          <p:cNvGrpSpPr/>
          <p:nvPr/>
        </p:nvGrpSpPr>
        <p:grpSpPr>
          <a:xfrm>
            <a:off x="2134833" y="3181305"/>
            <a:ext cx="376126" cy="376126"/>
            <a:chOff x="1733181" y="3181305"/>
            <a:chExt cx="376126" cy="376126"/>
          </a:xfrm>
        </p:grpSpPr>
        <p:sp>
          <p:nvSpPr>
            <p:cNvPr id="454" name="Google Shape;454;p37"/>
            <p:cNvSpPr/>
            <p:nvPr/>
          </p:nvSpPr>
          <p:spPr>
            <a:xfrm rot="-5400000">
              <a:off x="1733181" y="3181305"/>
              <a:ext cx="376126" cy="376126"/>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455" name="Google Shape;455;p37"/>
            <p:cNvSpPr/>
            <p:nvPr/>
          </p:nvSpPr>
          <p:spPr>
            <a:xfrm rot="-5400000">
              <a:off x="1770777" y="3218901"/>
              <a:ext cx="300935" cy="300935"/>
            </a:xfrm>
            <a:prstGeom prst="ellipse">
              <a:avLst/>
            </a:prstGeom>
            <a:gradFill>
              <a:gsLst>
                <a:gs pos="0">
                  <a:srgbClr val="FFFFFF"/>
                </a:gs>
                <a:gs pos="35000">
                  <a:srgbClr val="FFFFFF"/>
                </a:gs>
                <a:gs pos="100000">
                  <a:srgbClr val="A5A5A5"/>
                </a:gs>
              </a:gsLst>
              <a:path path="circle">
                <a:fillToRect l="50000" t="50000" r="50000" b="50000"/>
              </a:path>
              <a:tileRect/>
            </a:gradFill>
            <a:ln>
              <a:noFill/>
            </a:ln>
            <a:effectLst>
              <a:outerShdw blurRad="254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456" name="Google Shape;456;p37"/>
            <p:cNvSpPr/>
            <p:nvPr/>
          </p:nvSpPr>
          <p:spPr>
            <a:xfrm rot="-5400000" flipH="1">
              <a:off x="1904378" y="3352502"/>
              <a:ext cx="33732" cy="33732"/>
            </a:xfrm>
            <a:prstGeom prst="ellipse">
              <a:avLst/>
            </a:pr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grpSp>
      <p:sp>
        <p:nvSpPr>
          <p:cNvPr id="457" name="Google Shape;457;p37"/>
          <p:cNvSpPr txBox="1"/>
          <p:nvPr/>
        </p:nvSpPr>
        <p:spPr>
          <a:xfrm>
            <a:off x="6502225" y="3292938"/>
            <a:ext cx="4010700" cy="64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lt1"/>
                </a:solidFill>
                <a:latin typeface="Nunito"/>
                <a:ea typeface="Nunito"/>
                <a:cs typeface="Nunito"/>
                <a:sym typeface="Nunito"/>
              </a:rPr>
              <a:t>The Hospital also has separate databases for facilities and other departments.</a:t>
            </a:r>
            <a:endParaRPr>
              <a:solidFill>
                <a:schemeClr val="lt1"/>
              </a:solidFill>
              <a:latin typeface="Nunito"/>
              <a:ea typeface="Nunito"/>
              <a:cs typeface="Nunito"/>
              <a:sym typeface="Nunito"/>
            </a:endParaRPr>
          </a:p>
          <a:p>
            <a:pPr marL="0" lvl="0" indent="0" algn="l" rtl="0">
              <a:spcBef>
                <a:spcPts val="0"/>
              </a:spcBef>
              <a:spcAft>
                <a:spcPts val="0"/>
              </a:spcAft>
              <a:buNone/>
            </a:pPr>
            <a:endParaRPr sz="1200">
              <a:solidFill>
                <a:schemeClr val="lt1"/>
              </a:solidFill>
              <a:latin typeface="Nunito"/>
              <a:ea typeface="Nunito"/>
              <a:cs typeface="Nunito"/>
              <a:sym typeface="Nunito"/>
            </a:endParaRPr>
          </a:p>
        </p:txBody>
      </p:sp>
      <p:sp>
        <p:nvSpPr>
          <p:cNvPr id="458" name="Google Shape;458;p37"/>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799" name="Google Shape;1799;p82"/>
          <p:cNvSpPr txBox="1"/>
          <p:nvPr/>
        </p:nvSpPr>
        <p:spPr>
          <a:xfrm>
            <a:off x="10407738" y="3621176"/>
            <a:ext cx="1421100" cy="1084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1">
                <a:solidFill>
                  <a:srgbClr val="3F3F3F"/>
                </a:solidFill>
                <a:latin typeface="Nunito"/>
                <a:ea typeface="Nunito"/>
                <a:cs typeface="Nunito"/>
                <a:sym typeface="Nunito"/>
              </a:rPr>
              <a:t>Report Complete!</a:t>
            </a:r>
            <a:endParaRPr sz="1600" b="1">
              <a:latin typeface="Nunito"/>
              <a:ea typeface="Nunito"/>
              <a:cs typeface="Nunito"/>
              <a:sym typeface="Nunito"/>
            </a:endParaRPr>
          </a:p>
        </p:txBody>
      </p:sp>
      <p:sp>
        <p:nvSpPr>
          <p:cNvPr id="1800" name="Google Shape;1800;p82"/>
          <p:cNvSpPr txBox="1"/>
          <p:nvPr/>
        </p:nvSpPr>
        <p:spPr>
          <a:xfrm>
            <a:off x="8404413" y="4155001"/>
            <a:ext cx="1421100" cy="1084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1">
                <a:solidFill>
                  <a:srgbClr val="3F3F3F"/>
                </a:solidFill>
                <a:latin typeface="Nunito"/>
                <a:ea typeface="Nunito"/>
                <a:cs typeface="Nunito"/>
                <a:sym typeface="Nunito"/>
              </a:rPr>
              <a:t>Testing Phase Complete</a:t>
            </a:r>
            <a:endParaRPr sz="1600" b="1">
              <a:latin typeface="Nunito"/>
              <a:ea typeface="Nunito"/>
              <a:cs typeface="Nunito"/>
              <a:sym typeface="Nunito"/>
            </a:endParaRPr>
          </a:p>
        </p:txBody>
      </p:sp>
      <p:sp>
        <p:nvSpPr>
          <p:cNvPr id="1801" name="Google Shape;1801;p82"/>
          <p:cNvSpPr txBox="1"/>
          <p:nvPr/>
        </p:nvSpPr>
        <p:spPr>
          <a:xfrm>
            <a:off x="6395850" y="4656000"/>
            <a:ext cx="1515300" cy="1084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1">
                <a:solidFill>
                  <a:srgbClr val="3F3F3F"/>
                </a:solidFill>
                <a:latin typeface="Nunito"/>
                <a:ea typeface="Nunito"/>
                <a:cs typeface="Nunito"/>
                <a:sym typeface="Nunito"/>
              </a:rPr>
              <a:t>Development Phase Complete</a:t>
            </a:r>
            <a:endParaRPr sz="1600" b="1">
              <a:latin typeface="Nunito"/>
              <a:ea typeface="Nunito"/>
              <a:cs typeface="Nunito"/>
              <a:sym typeface="Nunito"/>
            </a:endParaRPr>
          </a:p>
        </p:txBody>
      </p:sp>
      <p:sp>
        <p:nvSpPr>
          <p:cNvPr id="1802" name="Google Shape;1802;p82"/>
          <p:cNvSpPr txBox="1"/>
          <p:nvPr/>
        </p:nvSpPr>
        <p:spPr>
          <a:xfrm>
            <a:off x="4388050" y="5162651"/>
            <a:ext cx="1421100" cy="10842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1600" b="1">
                <a:solidFill>
                  <a:srgbClr val="3F3F3F"/>
                </a:solidFill>
                <a:latin typeface="Nunito"/>
                <a:ea typeface="Nunito"/>
                <a:cs typeface="Nunito"/>
                <a:sym typeface="Nunito"/>
              </a:rPr>
              <a:t>Data and UI Integration Complete</a:t>
            </a:r>
            <a:endParaRPr sz="1600" b="1">
              <a:latin typeface="Nunito"/>
              <a:ea typeface="Nunito"/>
              <a:cs typeface="Nunito"/>
              <a:sym typeface="Nunito"/>
            </a:endParaRPr>
          </a:p>
        </p:txBody>
      </p:sp>
      <p:sp>
        <p:nvSpPr>
          <p:cNvPr id="1803" name="Google Shape;1803;p82"/>
          <p:cNvSpPr/>
          <p:nvPr/>
        </p:nvSpPr>
        <p:spPr>
          <a:xfrm>
            <a:off x="10295899" y="1324997"/>
            <a:ext cx="1675176" cy="2112227"/>
          </a:xfrm>
          <a:custGeom>
            <a:avLst/>
            <a:gdLst/>
            <a:ahLst/>
            <a:cxnLst/>
            <a:rect l="l" t="t" r="r" b="b"/>
            <a:pathLst>
              <a:path w="1218310" h="2366641" extrusionOk="0">
                <a:moveTo>
                  <a:pt x="1218310" y="0"/>
                </a:moveTo>
                <a:lnTo>
                  <a:pt x="1218310" y="1874411"/>
                </a:lnTo>
                <a:lnTo>
                  <a:pt x="0" y="2366641"/>
                </a:lnTo>
                <a:lnTo>
                  <a:pt x="0" y="492229"/>
                </a:lnTo>
                <a:close/>
              </a:path>
            </a:pathLst>
          </a:custGeom>
          <a:solidFill>
            <a:schemeClr val="accent4"/>
          </a:solidFill>
          <a:ln>
            <a:noFill/>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804" name="Google Shape;1804;p82"/>
          <p:cNvSpPr/>
          <p:nvPr/>
        </p:nvSpPr>
        <p:spPr>
          <a:xfrm>
            <a:off x="11020811" y="2487372"/>
            <a:ext cx="337128" cy="301445"/>
          </a:xfrm>
          <a:custGeom>
            <a:avLst/>
            <a:gdLst/>
            <a:ahLst/>
            <a:cxnLst/>
            <a:rect l="l" t="t" r="r" b="b"/>
            <a:pathLst>
              <a:path w="3210745" h="2940925" extrusionOk="0">
                <a:moveTo>
                  <a:pt x="340528" y="2526682"/>
                </a:moveTo>
                <a:cubicBezTo>
                  <a:pt x="280875" y="2526682"/>
                  <a:pt x="232516" y="2575041"/>
                  <a:pt x="232516" y="2634694"/>
                </a:cubicBezTo>
                <a:cubicBezTo>
                  <a:pt x="232516" y="2694347"/>
                  <a:pt x="280875" y="2742706"/>
                  <a:pt x="340528" y="2742706"/>
                </a:cubicBezTo>
                <a:cubicBezTo>
                  <a:pt x="400181" y="2742706"/>
                  <a:pt x="448540" y="2694347"/>
                  <a:pt x="448540" y="2634694"/>
                </a:cubicBezTo>
                <a:cubicBezTo>
                  <a:pt x="448540" y="2575041"/>
                  <a:pt x="400181" y="2526682"/>
                  <a:pt x="340528" y="2526682"/>
                </a:cubicBezTo>
                <a:close/>
                <a:moveTo>
                  <a:pt x="1821636" y="152"/>
                </a:moveTo>
                <a:cubicBezTo>
                  <a:pt x="1920275" y="-4956"/>
                  <a:pt x="2051571" y="119306"/>
                  <a:pt x="2102482" y="278737"/>
                </a:cubicBezTo>
                <a:cubicBezTo>
                  <a:pt x="2192513" y="649582"/>
                  <a:pt x="1575154" y="1213351"/>
                  <a:pt x="2006019" y="1236931"/>
                </a:cubicBezTo>
                <a:cubicBezTo>
                  <a:pt x="2310412" y="1206920"/>
                  <a:pt x="2473326" y="1176910"/>
                  <a:pt x="2803442" y="1166192"/>
                </a:cubicBezTo>
                <a:cubicBezTo>
                  <a:pt x="3103547" y="1170479"/>
                  <a:pt x="3152850" y="1361260"/>
                  <a:pt x="3002798" y="1564903"/>
                </a:cubicBezTo>
                <a:cubicBezTo>
                  <a:pt x="3191435" y="1575621"/>
                  <a:pt x="3347919" y="1869296"/>
                  <a:pt x="3022090" y="1989338"/>
                </a:cubicBezTo>
                <a:cubicBezTo>
                  <a:pt x="3332913" y="2182262"/>
                  <a:pt x="3154994" y="2426634"/>
                  <a:pt x="2977074" y="2471650"/>
                </a:cubicBezTo>
                <a:cubicBezTo>
                  <a:pt x="3127127" y="2606697"/>
                  <a:pt x="3109978" y="2709590"/>
                  <a:pt x="2957782" y="2793191"/>
                </a:cubicBezTo>
                <a:cubicBezTo>
                  <a:pt x="2620164" y="2932526"/>
                  <a:pt x="1747715" y="3028988"/>
                  <a:pt x="1253613" y="2818914"/>
                </a:cubicBezTo>
                <a:cubicBezTo>
                  <a:pt x="1018944" y="2738561"/>
                  <a:pt x="869067" y="2654318"/>
                  <a:pt x="700568" y="2648441"/>
                </a:cubicBezTo>
                <a:lnTo>
                  <a:pt x="700568" y="2796242"/>
                </a:lnTo>
                <a:cubicBezTo>
                  <a:pt x="700568" y="2860729"/>
                  <a:pt x="648291" y="2913006"/>
                  <a:pt x="583804" y="2913006"/>
                </a:cubicBezTo>
                <a:lnTo>
                  <a:pt x="0" y="2913006"/>
                </a:lnTo>
                <a:lnTo>
                  <a:pt x="0" y="1400838"/>
                </a:lnTo>
                <a:lnTo>
                  <a:pt x="583804" y="1400838"/>
                </a:lnTo>
                <a:cubicBezTo>
                  <a:pt x="648291" y="1400838"/>
                  <a:pt x="700568" y="1453115"/>
                  <a:pt x="700568" y="1517602"/>
                </a:cubicBezTo>
                <a:lnTo>
                  <a:pt x="700568" y="1571674"/>
                </a:lnTo>
                <a:cubicBezTo>
                  <a:pt x="721537" y="1568378"/>
                  <a:pt x="746526" y="1559634"/>
                  <a:pt x="784162" y="1539180"/>
                </a:cubicBezTo>
                <a:cubicBezTo>
                  <a:pt x="831321" y="1421281"/>
                  <a:pt x="890271" y="1323747"/>
                  <a:pt x="1034964" y="1191915"/>
                </a:cubicBezTo>
                <a:cubicBezTo>
                  <a:pt x="1257900" y="851081"/>
                  <a:pt x="1628744" y="677449"/>
                  <a:pt x="1703770" y="169413"/>
                </a:cubicBezTo>
                <a:cubicBezTo>
                  <a:pt x="1715024" y="52855"/>
                  <a:pt x="1762452" y="3217"/>
                  <a:pt x="1821636" y="15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805" name="Google Shape;1805;p82"/>
          <p:cNvSpPr/>
          <p:nvPr/>
        </p:nvSpPr>
        <p:spPr>
          <a:xfrm>
            <a:off x="2258222" y="3508516"/>
            <a:ext cx="1675176" cy="2151767"/>
          </a:xfrm>
          <a:custGeom>
            <a:avLst/>
            <a:gdLst/>
            <a:ahLst/>
            <a:cxnLst/>
            <a:rect l="l" t="t" r="r" b="b"/>
            <a:pathLst>
              <a:path w="1218310" h="2410943" extrusionOk="0">
                <a:moveTo>
                  <a:pt x="0" y="2381135"/>
                </a:moveTo>
                <a:lnTo>
                  <a:pt x="12044" y="2410943"/>
                </a:lnTo>
                <a:lnTo>
                  <a:pt x="0" y="2410943"/>
                </a:lnTo>
                <a:close/>
                <a:moveTo>
                  <a:pt x="1218310" y="0"/>
                </a:moveTo>
                <a:lnTo>
                  <a:pt x="1218310" y="1882800"/>
                </a:lnTo>
                <a:lnTo>
                  <a:pt x="0" y="2375029"/>
                </a:lnTo>
                <a:lnTo>
                  <a:pt x="0" y="492229"/>
                </a:lnTo>
                <a:close/>
              </a:path>
            </a:pathLst>
          </a:custGeom>
          <a:solidFill>
            <a:schemeClr val="accent4"/>
          </a:solidFill>
          <a:ln>
            <a:noFill/>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806" name="Google Shape;1806;p82"/>
          <p:cNvSpPr/>
          <p:nvPr/>
        </p:nvSpPr>
        <p:spPr>
          <a:xfrm>
            <a:off x="248712" y="4061812"/>
            <a:ext cx="1675176" cy="2133337"/>
          </a:xfrm>
          <a:custGeom>
            <a:avLst/>
            <a:gdLst/>
            <a:ahLst/>
            <a:cxnLst/>
            <a:rect l="l" t="t" r="r" b="b"/>
            <a:pathLst>
              <a:path w="1218310" h="2390293" extrusionOk="0">
                <a:moveTo>
                  <a:pt x="1218310" y="0"/>
                </a:moveTo>
                <a:lnTo>
                  <a:pt x="1218310" y="1898064"/>
                </a:lnTo>
                <a:lnTo>
                  <a:pt x="0" y="2390293"/>
                </a:lnTo>
                <a:lnTo>
                  <a:pt x="0" y="487178"/>
                </a:lnTo>
                <a:close/>
              </a:path>
            </a:pathLst>
          </a:custGeom>
          <a:solidFill>
            <a:schemeClr val="accent3"/>
          </a:solidFill>
          <a:ln>
            <a:noFill/>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807" name="Google Shape;1807;p82"/>
          <p:cNvSpPr/>
          <p:nvPr/>
        </p:nvSpPr>
        <p:spPr>
          <a:xfrm>
            <a:off x="4267833" y="2962075"/>
            <a:ext cx="1675176" cy="2144904"/>
          </a:xfrm>
          <a:custGeom>
            <a:avLst/>
            <a:gdLst/>
            <a:ahLst/>
            <a:cxnLst/>
            <a:rect l="l" t="t" r="r" b="b"/>
            <a:pathLst>
              <a:path w="1218310" h="2403254" extrusionOk="0">
                <a:moveTo>
                  <a:pt x="1218310" y="0"/>
                </a:moveTo>
                <a:lnTo>
                  <a:pt x="1218310" y="1874255"/>
                </a:lnTo>
                <a:lnTo>
                  <a:pt x="809" y="2366158"/>
                </a:lnTo>
                <a:lnTo>
                  <a:pt x="15797" y="2403254"/>
                </a:lnTo>
                <a:lnTo>
                  <a:pt x="0" y="2403254"/>
                </a:lnTo>
                <a:lnTo>
                  <a:pt x="0" y="492230"/>
                </a:lnTo>
                <a:close/>
              </a:path>
            </a:pathLst>
          </a:custGeom>
          <a:solidFill>
            <a:schemeClr val="accent3"/>
          </a:solidFill>
          <a:ln>
            <a:noFill/>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808" name="Google Shape;1808;p82"/>
          <p:cNvSpPr/>
          <p:nvPr/>
        </p:nvSpPr>
        <p:spPr>
          <a:xfrm>
            <a:off x="6277099" y="2448272"/>
            <a:ext cx="1675176" cy="2112227"/>
          </a:xfrm>
          <a:custGeom>
            <a:avLst/>
            <a:gdLst/>
            <a:ahLst/>
            <a:cxnLst/>
            <a:rect l="l" t="t" r="r" b="b"/>
            <a:pathLst>
              <a:path w="1218310" h="2366641" extrusionOk="0">
                <a:moveTo>
                  <a:pt x="1218310" y="0"/>
                </a:moveTo>
                <a:lnTo>
                  <a:pt x="1218310" y="1874411"/>
                </a:lnTo>
                <a:lnTo>
                  <a:pt x="0" y="2366641"/>
                </a:lnTo>
                <a:lnTo>
                  <a:pt x="0" y="492229"/>
                </a:lnTo>
                <a:close/>
              </a:path>
            </a:pathLst>
          </a:custGeom>
          <a:solidFill>
            <a:schemeClr val="accent4"/>
          </a:solidFill>
          <a:ln>
            <a:noFill/>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809" name="Google Shape;1809;p82"/>
          <p:cNvSpPr/>
          <p:nvPr/>
        </p:nvSpPr>
        <p:spPr>
          <a:xfrm>
            <a:off x="8286503" y="1885897"/>
            <a:ext cx="1675176" cy="2160375"/>
          </a:xfrm>
          <a:custGeom>
            <a:avLst/>
            <a:gdLst/>
            <a:ahLst/>
            <a:cxnLst/>
            <a:rect l="l" t="t" r="r" b="b"/>
            <a:pathLst>
              <a:path w="1218310" h="2361066" extrusionOk="0">
                <a:moveTo>
                  <a:pt x="1218310" y="0"/>
                </a:moveTo>
                <a:lnTo>
                  <a:pt x="1218310" y="1868837"/>
                </a:lnTo>
                <a:lnTo>
                  <a:pt x="0" y="2361066"/>
                </a:lnTo>
                <a:lnTo>
                  <a:pt x="0" y="492230"/>
                </a:lnTo>
                <a:close/>
              </a:path>
            </a:pathLst>
          </a:custGeom>
          <a:solidFill>
            <a:schemeClr val="accent3"/>
          </a:solidFill>
          <a:ln>
            <a:noFill/>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pic>
        <p:nvPicPr>
          <p:cNvPr id="1810" name="Google Shape;1810;p82" descr="E:\002-KIMS BUSINESS\007-04-1-FIVERR\01-PPT-TEMPLATE\COVER-PSD\05-cut-01.png"/>
          <p:cNvPicPr preferRelativeResize="0"/>
          <p:nvPr/>
        </p:nvPicPr>
        <p:blipFill rotWithShape="1">
          <a:blip r:embed="rId3">
            <a:alphaModFix/>
          </a:blip>
          <a:srcRect/>
          <a:stretch/>
        </p:blipFill>
        <p:spPr>
          <a:xfrm rot="-899999">
            <a:off x="-526648" y="2749409"/>
            <a:ext cx="13212970" cy="397480"/>
          </a:xfrm>
          <a:prstGeom prst="rect">
            <a:avLst/>
          </a:prstGeom>
          <a:noFill/>
          <a:ln>
            <a:noFill/>
          </a:ln>
        </p:spPr>
      </p:pic>
      <p:pic>
        <p:nvPicPr>
          <p:cNvPr id="1811" name="Google Shape;1811;p82" descr="E:\002-KIMS BUSINESS\007-04-1-FIVERR\01-PPT-TEMPLATE\COVER-PSD\05-cut-01.png"/>
          <p:cNvPicPr preferRelativeResize="0"/>
          <p:nvPr/>
        </p:nvPicPr>
        <p:blipFill rotWithShape="1">
          <a:blip r:embed="rId3">
            <a:alphaModFix/>
          </a:blip>
          <a:srcRect/>
          <a:stretch/>
        </p:blipFill>
        <p:spPr>
          <a:xfrm rot="9900001">
            <a:off x="-582556" y="4401885"/>
            <a:ext cx="13210459" cy="397481"/>
          </a:xfrm>
          <a:prstGeom prst="rect">
            <a:avLst/>
          </a:prstGeom>
          <a:noFill/>
          <a:ln>
            <a:noFill/>
          </a:ln>
        </p:spPr>
      </p:pic>
      <p:sp>
        <p:nvSpPr>
          <p:cNvPr id="1812" name="Google Shape;1812;p82"/>
          <p:cNvSpPr txBox="1"/>
          <p:nvPr/>
        </p:nvSpPr>
        <p:spPr>
          <a:xfrm>
            <a:off x="767612" y="4435491"/>
            <a:ext cx="639000" cy="523200"/>
          </a:xfrm>
          <a:prstGeom prst="rect">
            <a:avLst/>
          </a:prstGeom>
          <a:noFill/>
          <a:ln>
            <a:noFill/>
          </a:ln>
        </p:spPr>
        <p:txBody>
          <a:bodyPr spcFirstLastPara="1" wrap="square" lIns="108000" tIns="45700" rIns="108000" bIns="45700" anchor="t" anchorCtr="0">
            <a:noAutofit/>
          </a:bodyPr>
          <a:lstStyle/>
          <a:p>
            <a:pPr marL="0" marR="0" lvl="0" indent="0" algn="ctr" rtl="0">
              <a:spcBef>
                <a:spcPts val="0"/>
              </a:spcBef>
              <a:spcAft>
                <a:spcPts val="0"/>
              </a:spcAft>
              <a:buNone/>
            </a:pPr>
            <a:r>
              <a:rPr lang="en-US" sz="2800" b="1">
                <a:solidFill>
                  <a:schemeClr val="lt1"/>
                </a:solidFill>
                <a:latin typeface="Arial"/>
                <a:ea typeface="Arial"/>
                <a:cs typeface="Arial"/>
                <a:sym typeface="Arial"/>
              </a:rPr>
              <a:t>1</a:t>
            </a:r>
            <a:endParaRPr sz="2800" b="1">
              <a:solidFill>
                <a:schemeClr val="lt1"/>
              </a:solidFill>
              <a:latin typeface="Arial"/>
              <a:ea typeface="Arial"/>
              <a:cs typeface="Arial"/>
              <a:sym typeface="Arial"/>
            </a:endParaRPr>
          </a:p>
        </p:txBody>
      </p:sp>
      <p:sp>
        <p:nvSpPr>
          <p:cNvPr id="1813" name="Google Shape;1813;p82"/>
          <p:cNvSpPr txBox="1"/>
          <p:nvPr/>
        </p:nvSpPr>
        <p:spPr>
          <a:xfrm>
            <a:off x="2777122" y="3901664"/>
            <a:ext cx="639000" cy="523200"/>
          </a:xfrm>
          <a:prstGeom prst="rect">
            <a:avLst/>
          </a:prstGeom>
          <a:noFill/>
          <a:ln>
            <a:noFill/>
          </a:ln>
        </p:spPr>
        <p:txBody>
          <a:bodyPr spcFirstLastPara="1" wrap="square" lIns="108000" tIns="45700" rIns="108000" bIns="45700" anchor="t" anchorCtr="0">
            <a:noAutofit/>
          </a:bodyPr>
          <a:lstStyle/>
          <a:p>
            <a:pPr marL="0" marR="0" lvl="0" indent="0" algn="ctr" rtl="0">
              <a:spcBef>
                <a:spcPts val="0"/>
              </a:spcBef>
              <a:spcAft>
                <a:spcPts val="0"/>
              </a:spcAft>
              <a:buNone/>
            </a:pPr>
            <a:r>
              <a:rPr lang="en-US" sz="2800" b="1">
                <a:solidFill>
                  <a:schemeClr val="lt1"/>
                </a:solidFill>
                <a:latin typeface="Arial"/>
                <a:ea typeface="Arial"/>
                <a:cs typeface="Arial"/>
                <a:sym typeface="Arial"/>
              </a:rPr>
              <a:t>2</a:t>
            </a:r>
            <a:endParaRPr sz="2800" b="1">
              <a:solidFill>
                <a:schemeClr val="lt1"/>
              </a:solidFill>
              <a:latin typeface="Arial"/>
              <a:ea typeface="Arial"/>
              <a:cs typeface="Arial"/>
              <a:sym typeface="Arial"/>
            </a:endParaRPr>
          </a:p>
        </p:txBody>
      </p:sp>
      <p:sp>
        <p:nvSpPr>
          <p:cNvPr id="1814" name="Google Shape;1814;p82"/>
          <p:cNvSpPr txBox="1"/>
          <p:nvPr/>
        </p:nvSpPr>
        <p:spPr>
          <a:xfrm>
            <a:off x="4786734" y="3367837"/>
            <a:ext cx="639000" cy="523200"/>
          </a:xfrm>
          <a:prstGeom prst="rect">
            <a:avLst/>
          </a:prstGeom>
          <a:noFill/>
          <a:ln>
            <a:noFill/>
          </a:ln>
        </p:spPr>
        <p:txBody>
          <a:bodyPr spcFirstLastPara="1" wrap="square" lIns="108000" tIns="45700" rIns="108000" bIns="45700" anchor="t" anchorCtr="0">
            <a:noAutofit/>
          </a:bodyPr>
          <a:lstStyle/>
          <a:p>
            <a:pPr marL="0" marR="0" lvl="0" indent="0" algn="ctr" rtl="0">
              <a:spcBef>
                <a:spcPts val="0"/>
              </a:spcBef>
              <a:spcAft>
                <a:spcPts val="0"/>
              </a:spcAft>
              <a:buNone/>
            </a:pPr>
            <a:r>
              <a:rPr lang="en-US" sz="2800" b="1">
                <a:solidFill>
                  <a:schemeClr val="lt1"/>
                </a:solidFill>
                <a:latin typeface="Arial"/>
                <a:ea typeface="Arial"/>
                <a:cs typeface="Arial"/>
                <a:sym typeface="Arial"/>
              </a:rPr>
              <a:t>3</a:t>
            </a:r>
            <a:endParaRPr sz="2800" b="1">
              <a:solidFill>
                <a:schemeClr val="lt1"/>
              </a:solidFill>
              <a:latin typeface="Arial"/>
              <a:ea typeface="Arial"/>
              <a:cs typeface="Arial"/>
              <a:sym typeface="Arial"/>
            </a:endParaRPr>
          </a:p>
        </p:txBody>
      </p:sp>
      <p:sp>
        <p:nvSpPr>
          <p:cNvPr id="1815" name="Google Shape;1815;p82"/>
          <p:cNvSpPr txBox="1"/>
          <p:nvPr/>
        </p:nvSpPr>
        <p:spPr>
          <a:xfrm>
            <a:off x="6796000" y="2834010"/>
            <a:ext cx="639000" cy="523200"/>
          </a:xfrm>
          <a:prstGeom prst="rect">
            <a:avLst/>
          </a:prstGeom>
          <a:noFill/>
          <a:ln>
            <a:noFill/>
          </a:ln>
        </p:spPr>
        <p:txBody>
          <a:bodyPr spcFirstLastPara="1" wrap="square" lIns="108000" tIns="45700" rIns="108000" bIns="45700" anchor="t" anchorCtr="0">
            <a:noAutofit/>
          </a:bodyPr>
          <a:lstStyle/>
          <a:p>
            <a:pPr marL="0" marR="0" lvl="0" indent="0" algn="ctr" rtl="0">
              <a:spcBef>
                <a:spcPts val="0"/>
              </a:spcBef>
              <a:spcAft>
                <a:spcPts val="0"/>
              </a:spcAft>
              <a:buNone/>
            </a:pPr>
            <a:r>
              <a:rPr lang="en-US" sz="2800" b="1">
                <a:solidFill>
                  <a:schemeClr val="lt1"/>
                </a:solidFill>
                <a:latin typeface="Arial"/>
                <a:ea typeface="Arial"/>
                <a:cs typeface="Arial"/>
                <a:sym typeface="Arial"/>
              </a:rPr>
              <a:t>4</a:t>
            </a:r>
            <a:endParaRPr sz="2800" b="1">
              <a:solidFill>
                <a:schemeClr val="lt1"/>
              </a:solidFill>
              <a:latin typeface="Arial"/>
              <a:ea typeface="Arial"/>
              <a:cs typeface="Arial"/>
              <a:sym typeface="Arial"/>
            </a:endParaRPr>
          </a:p>
        </p:txBody>
      </p:sp>
      <p:sp>
        <p:nvSpPr>
          <p:cNvPr id="1816" name="Google Shape;1816;p82"/>
          <p:cNvSpPr txBox="1"/>
          <p:nvPr/>
        </p:nvSpPr>
        <p:spPr>
          <a:xfrm>
            <a:off x="8805404" y="2300183"/>
            <a:ext cx="639000" cy="523200"/>
          </a:xfrm>
          <a:prstGeom prst="rect">
            <a:avLst/>
          </a:prstGeom>
          <a:noFill/>
          <a:ln>
            <a:noFill/>
          </a:ln>
        </p:spPr>
        <p:txBody>
          <a:bodyPr spcFirstLastPara="1" wrap="square" lIns="108000" tIns="45700" rIns="108000" bIns="45700" anchor="t" anchorCtr="0">
            <a:noAutofit/>
          </a:bodyPr>
          <a:lstStyle/>
          <a:p>
            <a:pPr marL="0" marR="0" lvl="0" indent="0" algn="ctr" rtl="0">
              <a:spcBef>
                <a:spcPts val="0"/>
              </a:spcBef>
              <a:spcAft>
                <a:spcPts val="0"/>
              </a:spcAft>
              <a:buNone/>
            </a:pPr>
            <a:r>
              <a:rPr lang="en-US" sz="2800" b="1">
                <a:solidFill>
                  <a:schemeClr val="lt1"/>
                </a:solidFill>
                <a:latin typeface="Arial"/>
                <a:ea typeface="Arial"/>
                <a:cs typeface="Arial"/>
                <a:sym typeface="Arial"/>
              </a:rPr>
              <a:t>5</a:t>
            </a:r>
            <a:endParaRPr sz="2800" b="1">
              <a:solidFill>
                <a:schemeClr val="lt1"/>
              </a:solidFill>
              <a:latin typeface="Arial"/>
              <a:ea typeface="Arial"/>
              <a:cs typeface="Arial"/>
              <a:sym typeface="Arial"/>
            </a:endParaRPr>
          </a:p>
        </p:txBody>
      </p:sp>
      <p:sp>
        <p:nvSpPr>
          <p:cNvPr id="1817" name="Google Shape;1817;p82"/>
          <p:cNvSpPr txBox="1"/>
          <p:nvPr/>
        </p:nvSpPr>
        <p:spPr>
          <a:xfrm>
            <a:off x="2378447" y="2164520"/>
            <a:ext cx="1421100" cy="12003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sz="1600" b="1">
                <a:solidFill>
                  <a:srgbClr val="3F3F3F"/>
                </a:solidFill>
                <a:latin typeface="Nunito"/>
                <a:ea typeface="Nunito"/>
                <a:cs typeface="Nunito"/>
                <a:sym typeface="Nunito"/>
              </a:rPr>
              <a:t>Data Engineering Complete</a:t>
            </a:r>
            <a:endParaRPr sz="1600" b="1">
              <a:latin typeface="Nunito"/>
              <a:ea typeface="Nunito"/>
              <a:cs typeface="Nunito"/>
              <a:sym typeface="Nunito"/>
            </a:endParaRPr>
          </a:p>
        </p:txBody>
      </p:sp>
      <p:sp>
        <p:nvSpPr>
          <p:cNvPr id="1818" name="Google Shape;1818;p82"/>
          <p:cNvSpPr txBox="1"/>
          <p:nvPr/>
        </p:nvSpPr>
        <p:spPr>
          <a:xfrm>
            <a:off x="368937" y="2706138"/>
            <a:ext cx="1421100" cy="1200300"/>
          </a:xfrm>
          <a:prstGeom prst="rect">
            <a:avLst/>
          </a:prstGeom>
          <a:noFill/>
          <a:ln>
            <a:noFill/>
          </a:ln>
        </p:spPr>
        <p:txBody>
          <a:bodyPr spcFirstLastPara="1" wrap="square" lIns="91425" tIns="45700" rIns="91425" bIns="45700" anchor="b" anchorCtr="0">
            <a:noAutofit/>
          </a:bodyPr>
          <a:lstStyle/>
          <a:p>
            <a:pPr marL="0" marR="0" lvl="0" indent="0" algn="ctr" rtl="0">
              <a:spcBef>
                <a:spcPts val="0"/>
              </a:spcBef>
              <a:spcAft>
                <a:spcPts val="0"/>
              </a:spcAft>
              <a:buNone/>
            </a:pPr>
            <a:r>
              <a:rPr lang="en-US" sz="1600" b="1">
                <a:solidFill>
                  <a:srgbClr val="3F3F3F"/>
                </a:solidFill>
                <a:latin typeface="Nunito"/>
                <a:ea typeface="Nunito"/>
                <a:cs typeface="Nunito"/>
                <a:sym typeface="Nunito"/>
              </a:rPr>
              <a:t>UI Engineering Complete </a:t>
            </a:r>
            <a:endParaRPr sz="1600" b="1">
              <a:latin typeface="Nunito"/>
              <a:ea typeface="Nunito"/>
              <a:cs typeface="Nunito"/>
              <a:sym typeface="Nunito"/>
            </a:endParaRPr>
          </a:p>
        </p:txBody>
      </p:sp>
      <p:sp>
        <p:nvSpPr>
          <p:cNvPr id="1819" name="Google Shape;1819;p82"/>
          <p:cNvSpPr/>
          <p:nvPr/>
        </p:nvSpPr>
        <p:spPr>
          <a:xfrm>
            <a:off x="7000480" y="3633213"/>
            <a:ext cx="340200" cy="286718"/>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20" name="Google Shape;1820;p82"/>
          <p:cNvSpPr/>
          <p:nvPr/>
        </p:nvSpPr>
        <p:spPr>
          <a:xfrm>
            <a:off x="914889" y="5248224"/>
            <a:ext cx="340200" cy="337216"/>
          </a:xfrm>
          <a:custGeom>
            <a:avLst/>
            <a:gdLst/>
            <a:ahLst/>
            <a:cxnLst/>
            <a:rect l="l" t="t" r="r" b="b"/>
            <a:pathLst>
              <a:path w="3240000" h="3211580" extrusionOk="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21" name="Google Shape;1821;p82"/>
          <p:cNvSpPr/>
          <p:nvPr/>
        </p:nvSpPr>
        <p:spPr>
          <a:xfrm rot="2990640">
            <a:off x="2935637" y="4768228"/>
            <a:ext cx="315242" cy="335370"/>
          </a:xfrm>
          <a:custGeom>
            <a:avLst/>
            <a:gdLst/>
            <a:ahLst/>
            <a:cxnLst/>
            <a:rect l="l" t="t" r="r" b="b"/>
            <a:pathLst>
              <a:path w="3011706" h="3204001" extrusionOk="0">
                <a:moveTo>
                  <a:pt x="2432249" y="1011942"/>
                </a:moveTo>
                <a:cubicBezTo>
                  <a:pt x="2423608" y="1019482"/>
                  <a:pt x="2416303" y="1028841"/>
                  <a:pt x="2410966" y="1039800"/>
                </a:cubicBezTo>
                <a:lnTo>
                  <a:pt x="1969837" y="1945620"/>
                </a:lnTo>
                <a:cubicBezTo>
                  <a:pt x="1948488" y="1989457"/>
                  <a:pt x="1966719" y="2042300"/>
                  <a:pt x="2010556" y="2063648"/>
                </a:cubicBezTo>
                <a:cubicBezTo>
                  <a:pt x="2054392" y="2084996"/>
                  <a:pt x="2107235" y="2066766"/>
                  <a:pt x="2128583" y="2022929"/>
                </a:cubicBezTo>
                <a:lnTo>
                  <a:pt x="2569712" y="1117109"/>
                </a:lnTo>
                <a:cubicBezTo>
                  <a:pt x="2591061" y="1073271"/>
                  <a:pt x="2572830" y="1020430"/>
                  <a:pt x="2528993" y="999081"/>
                </a:cubicBezTo>
                <a:cubicBezTo>
                  <a:pt x="2496115" y="983070"/>
                  <a:pt x="2458172" y="989322"/>
                  <a:pt x="2432249" y="1011942"/>
                </a:cubicBezTo>
                <a:close/>
                <a:moveTo>
                  <a:pt x="1709549" y="1044955"/>
                </a:moveTo>
                <a:cubicBezTo>
                  <a:pt x="1978186" y="735551"/>
                  <a:pt x="2446780" y="702502"/>
                  <a:pt x="2756184" y="971139"/>
                </a:cubicBezTo>
                <a:cubicBezTo>
                  <a:pt x="3065588" y="1239776"/>
                  <a:pt x="3098636" y="1708370"/>
                  <a:pt x="2830000" y="2017774"/>
                </a:cubicBezTo>
                <a:cubicBezTo>
                  <a:pt x="2561363" y="2327178"/>
                  <a:pt x="2092769" y="2360227"/>
                  <a:pt x="1783365" y="2091590"/>
                </a:cubicBezTo>
                <a:cubicBezTo>
                  <a:pt x="1473960" y="1822953"/>
                  <a:pt x="1440912" y="1354359"/>
                  <a:pt x="1709549" y="1044955"/>
                </a:cubicBezTo>
                <a:close/>
                <a:moveTo>
                  <a:pt x="208197" y="1872243"/>
                </a:moveTo>
                <a:cubicBezTo>
                  <a:pt x="195168" y="1885273"/>
                  <a:pt x="187109" y="1903273"/>
                  <a:pt x="187109" y="1923155"/>
                </a:cubicBezTo>
                <a:lnTo>
                  <a:pt x="187109" y="2715155"/>
                </a:lnTo>
                <a:cubicBezTo>
                  <a:pt x="187109" y="2754920"/>
                  <a:pt x="219344" y="2787155"/>
                  <a:pt x="259109" y="2787155"/>
                </a:cubicBezTo>
                <a:cubicBezTo>
                  <a:pt x="298874" y="2787155"/>
                  <a:pt x="331109" y="2754920"/>
                  <a:pt x="331109" y="2715155"/>
                </a:cubicBezTo>
                <a:lnTo>
                  <a:pt x="331109" y="1923155"/>
                </a:lnTo>
                <a:cubicBezTo>
                  <a:pt x="331109" y="1883390"/>
                  <a:pt x="298874" y="1851155"/>
                  <a:pt x="259109" y="1851155"/>
                </a:cubicBezTo>
                <a:cubicBezTo>
                  <a:pt x="239226" y="1851156"/>
                  <a:pt x="221226" y="1859214"/>
                  <a:pt x="208197" y="1872243"/>
                </a:cubicBezTo>
                <a:close/>
                <a:moveTo>
                  <a:pt x="0" y="1625202"/>
                </a:moveTo>
                <a:cubicBezTo>
                  <a:pt x="418057" y="1737228"/>
                  <a:pt x="858998" y="1737384"/>
                  <a:pt x="1277606" y="1625336"/>
                </a:cubicBezTo>
                <a:cubicBezTo>
                  <a:pt x="1277605" y="1938624"/>
                  <a:pt x="1277605" y="2251911"/>
                  <a:pt x="1277605" y="2565198"/>
                </a:cubicBezTo>
                <a:cubicBezTo>
                  <a:pt x="1277605" y="2917999"/>
                  <a:pt x="991603" y="3204001"/>
                  <a:pt x="638802" y="3204001"/>
                </a:cubicBezTo>
                <a:lnTo>
                  <a:pt x="638803" y="3204000"/>
                </a:lnTo>
                <a:cubicBezTo>
                  <a:pt x="286002" y="3204000"/>
                  <a:pt x="0" y="2917999"/>
                  <a:pt x="0" y="2565197"/>
                </a:cubicBezTo>
                <a:close/>
                <a:moveTo>
                  <a:pt x="208197" y="459897"/>
                </a:moveTo>
                <a:cubicBezTo>
                  <a:pt x="195167" y="472926"/>
                  <a:pt x="187109" y="490926"/>
                  <a:pt x="187109" y="510808"/>
                </a:cubicBezTo>
                <a:lnTo>
                  <a:pt x="187109" y="1302808"/>
                </a:lnTo>
                <a:cubicBezTo>
                  <a:pt x="187109" y="1342573"/>
                  <a:pt x="219344" y="1374808"/>
                  <a:pt x="259109" y="1374808"/>
                </a:cubicBezTo>
                <a:cubicBezTo>
                  <a:pt x="298874" y="1374808"/>
                  <a:pt x="331109" y="1342573"/>
                  <a:pt x="331109" y="1302808"/>
                </a:cubicBezTo>
                <a:lnTo>
                  <a:pt x="331109" y="510808"/>
                </a:lnTo>
                <a:cubicBezTo>
                  <a:pt x="331109" y="471043"/>
                  <a:pt x="298874" y="438808"/>
                  <a:pt x="259109" y="438808"/>
                </a:cubicBezTo>
                <a:cubicBezTo>
                  <a:pt x="239226" y="438808"/>
                  <a:pt x="221226" y="446867"/>
                  <a:pt x="208197" y="459897"/>
                </a:cubicBezTo>
                <a:close/>
                <a:moveTo>
                  <a:pt x="187101" y="187101"/>
                </a:moveTo>
                <a:cubicBezTo>
                  <a:pt x="302701" y="71501"/>
                  <a:pt x="462402" y="0"/>
                  <a:pt x="638803" y="0"/>
                </a:cubicBezTo>
                <a:cubicBezTo>
                  <a:pt x="991604" y="0"/>
                  <a:pt x="1277606" y="286002"/>
                  <a:pt x="1277606" y="638803"/>
                </a:cubicBezTo>
                <a:lnTo>
                  <a:pt x="1277606" y="1497764"/>
                </a:lnTo>
                <a:cubicBezTo>
                  <a:pt x="859958" y="1616355"/>
                  <a:pt x="417375" y="1616210"/>
                  <a:pt x="0" y="1498771"/>
                </a:cubicBezTo>
                <a:lnTo>
                  <a:pt x="0" y="638803"/>
                </a:lnTo>
                <a:cubicBezTo>
                  <a:pt x="0" y="462403"/>
                  <a:pt x="71500" y="302702"/>
                  <a:pt x="187101" y="18710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22" name="Google Shape;1822;p82"/>
          <p:cNvSpPr/>
          <p:nvPr/>
        </p:nvSpPr>
        <p:spPr>
          <a:xfrm>
            <a:off x="5003041" y="4177133"/>
            <a:ext cx="226825" cy="360897"/>
          </a:xfrm>
          <a:custGeom>
            <a:avLst/>
            <a:gdLst/>
            <a:ahLst/>
            <a:cxnLst/>
            <a:rect l="l" t="t" r="r" b="b"/>
            <a:pathLst>
              <a:path w="2016224" h="3207971" extrusionOk="0">
                <a:moveTo>
                  <a:pt x="854575" y="1382799"/>
                </a:moveTo>
                <a:lnTo>
                  <a:pt x="854575" y="1686462"/>
                </a:lnTo>
                <a:lnTo>
                  <a:pt x="550912" y="1686462"/>
                </a:lnTo>
                <a:lnTo>
                  <a:pt x="550912" y="1993536"/>
                </a:lnTo>
                <a:lnTo>
                  <a:pt x="854575" y="1993536"/>
                </a:lnTo>
                <a:lnTo>
                  <a:pt x="854575" y="2297199"/>
                </a:lnTo>
                <a:lnTo>
                  <a:pt x="1161649" y="2297199"/>
                </a:lnTo>
                <a:lnTo>
                  <a:pt x="1161649" y="1993536"/>
                </a:lnTo>
                <a:lnTo>
                  <a:pt x="1465312" y="1993536"/>
                </a:lnTo>
                <a:lnTo>
                  <a:pt x="1465312" y="1686462"/>
                </a:lnTo>
                <a:lnTo>
                  <a:pt x="1161649" y="1686462"/>
                </a:lnTo>
                <a:lnTo>
                  <a:pt x="1161649" y="1382799"/>
                </a:lnTo>
                <a:close/>
                <a:moveTo>
                  <a:pt x="397285" y="941591"/>
                </a:moveTo>
                <a:lnTo>
                  <a:pt x="1618940" y="941591"/>
                </a:lnTo>
                <a:lnTo>
                  <a:pt x="1618940" y="2738407"/>
                </a:lnTo>
                <a:lnTo>
                  <a:pt x="397285" y="2738407"/>
                </a:lnTo>
                <a:close/>
                <a:moveTo>
                  <a:pt x="305673" y="849979"/>
                </a:moveTo>
                <a:lnTo>
                  <a:pt x="305673" y="2830019"/>
                </a:lnTo>
                <a:lnTo>
                  <a:pt x="1710552" y="2830019"/>
                </a:lnTo>
                <a:lnTo>
                  <a:pt x="1710552" y="849979"/>
                </a:lnTo>
                <a:close/>
                <a:moveTo>
                  <a:pt x="240515" y="472027"/>
                </a:moveTo>
                <a:lnTo>
                  <a:pt x="1775709" y="472027"/>
                </a:lnTo>
                <a:cubicBezTo>
                  <a:pt x="1908542" y="472027"/>
                  <a:pt x="2016224" y="579709"/>
                  <a:pt x="2016224" y="712542"/>
                </a:cubicBezTo>
                <a:lnTo>
                  <a:pt x="2016224" y="2967456"/>
                </a:lnTo>
                <a:cubicBezTo>
                  <a:pt x="2016224" y="3100289"/>
                  <a:pt x="1908542" y="3207971"/>
                  <a:pt x="1775709" y="3207971"/>
                </a:cubicBezTo>
                <a:lnTo>
                  <a:pt x="240515" y="3207971"/>
                </a:lnTo>
                <a:cubicBezTo>
                  <a:pt x="107682" y="3207971"/>
                  <a:pt x="0" y="3100289"/>
                  <a:pt x="0" y="2967456"/>
                </a:cubicBezTo>
                <a:lnTo>
                  <a:pt x="0" y="712542"/>
                </a:lnTo>
                <a:cubicBezTo>
                  <a:pt x="0" y="579709"/>
                  <a:pt x="107682" y="472027"/>
                  <a:pt x="240515" y="472027"/>
                </a:cubicBezTo>
                <a:close/>
                <a:moveTo>
                  <a:pt x="515787" y="0"/>
                </a:moveTo>
                <a:lnTo>
                  <a:pt x="1500437" y="0"/>
                </a:lnTo>
                <a:cubicBezTo>
                  <a:pt x="1541893" y="0"/>
                  <a:pt x="1575500" y="33607"/>
                  <a:pt x="1575500" y="75063"/>
                </a:cubicBezTo>
                <a:lnTo>
                  <a:pt x="1575500" y="367990"/>
                </a:lnTo>
                <a:lnTo>
                  <a:pt x="440724" y="367990"/>
                </a:lnTo>
                <a:lnTo>
                  <a:pt x="440724" y="75063"/>
                </a:lnTo>
                <a:cubicBezTo>
                  <a:pt x="440724" y="33607"/>
                  <a:pt x="474331" y="0"/>
                  <a:pt x="515787"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23" name="Google Shape;1823;p82"/>
          <p:cNvSpPr/>
          <p:nvPr/>
        </p:nvSpPr>
        <p:spPr>
          <a:xfrm>
            <a:off x="8950872" y="3083310"/>
            <a:ext cx="413885" cy="416052"/>
          </a:xfrm>
          <a:custGeom>
            <a:avLst/>
            <a:gdLst/>
            <a:ahLst/>
            <a:cxnLst/>
            <a:rect l="l" t="t" r="r" b="b"/>
            <a:pathLst>
              <a:path w="1819275" h="1828800" extrusionOk="0">
                <a:moveTo>
                  <a:pt x="549912" y="1441204"/>
                </a:moveTo>
                <a:cubicBezTo>
                  <a:pt x="494667" y="1497402"/>
                  <a:pt x="447042" y="1545979"/>
                  <a:pt x="387035" y="1605987"/>
                </a:cubicBezTo>
                <a:cubicBezTo>
                  <a:pt x="409894" y="1624084"/>
                  <a:pt x="435612" y="1642182"/>
                  <a:pt x="459424" y="1663137"/>
                </a:cubicBezTo>
                <a:cubicBezTo>
                  <a:pt x="485142" y="1686949"/>
                  <a:pt x="484190" y="1712666"/>
                  <a:pt x="460377" y="1738384"/>
                </a:cubicBezTo>
                <a:cubicBezTo>
                  <a:pt x="459424" y="1739337"/>
                  <a:pt x="458472" y="1740289"/>
                  <a:pt x="457519" y="1742194"/>
                </a:cubicBezTo>
                <a:cubicBezTo>
                  <a:pt x="341315" y="1857446"/>
                  <a:pt x="361317" y="1858399"/>
                  <a:pt x="251779" y="1747909"/>
                </a:cubicBezTo>
                <a:cubicBezTo>
                  <a:pt x="177484" y="1672662"/>
                  <a:pt x="102237" y="1596462"/>
                  <a:pt x="26037" y="1523119"/>
                </a:cubicBezTo>
                <a:cubicBezTo>
                  <a:pt x="-5396" y="1492639"/>
                  <a:pt x="-11110" y="1466921"/>
                  <a:pt x="24132" y="1435489"/>
                </a:cubicBezTo>
                <a:cubicBezTo>
                  <a:pt x="47944" y="1414534"/>
                  <a:pt x="69852" y="1391674"/>
                  <a:pt x="91759" y="1367862"/>
                </a:cubicBezTo>
                <a:cubicBezTo>
                  <a:pt x="115572" y="1343096"/>
                  <a:pt x="139384" y="1345002"/>
                  <a:pt x="162244" y="1365957"/>
                </a:cubicBezTo>
                <a:cubicBezTo>
                  <a:pt x="185104" y="1387864"/>
                  <a:pt x="205107" y="1412629"/>
                  <a:pt x="224157" y="1434537"/>
                </a:cubicBezTo>
                <a:cubicBezTo>
                  <a:pt x="278449" y="1380244"/>
                  <a:pt x="327027" y="1330714"/>
                  <a:pt x="386082" y="1270707"/>
                </a:cubicBezTo>
                <a:cubicBezTo>
                  <a:pt x="368937" y="1257371"/>
                  <a:pt x="346077" y="1243084"/>
                  <a:pt x="327027" y="1224987"/>
                </a:cubicBezTo>
                <a:cubicBezTo>
                  <a:pt x="287974" y="1186887"/>
                  <a:pt x="288927" y="1169741"/>
                  <a:pt x="327979" y="1130689"/>
                </a:cubicBezTo>
                <a:cubicBezTo>
                  <a:pt x="567057" y="891612"/>
                  <a:pt x="809944" y="656344"/>
                  <a:pt x="1042354" y="411552"/>
                </a:cubicBezTo>
                <a:cubicBezTo>
                  <a:pt x="1122365" y="326779"/>
                  <a:pt x="1215710" y="290584"/>
                  <a:pt x="1321437" y="265819"/>
                </a:cubicBezTo>
                <a:cubicBezTo>
                  <a:pt x="1393827" y="248674"/>
                  <a:pt x="1466217" y="232482"/>
                  <a:pt x="1538607" y="213432"/>
                </a:cubicBezTo>
                <a:cubicBezTo>
                  <a:pt x="1554799" y="209621"/>
                  <a:pt x="1570040" y="198191"/>
                  <a:pt x="1581469" y="186762"/>
                </a:cubicBezTo>
                <a:cubicBezTo>
                  <a:pt x="1634810" y="135327"/>
                  <a:pt x="1687197" y="81987"/>
                  <a:pt x="1739585" y="28646"/>
                </a:cubicBezTo>
                <a:cubicBezTo>
                  <a:pt x="1760540" y="7691"/>
                  <a:pt x="1783399" y="-15168"/>
                  <a:pt x="1811974" y="13407"/>
                </a:cubicBezTo>
                <a:cubicBezTo>
                  <a:pt x="1841502" y="42934"/>
                  <a:pt x="1819594" y="66746"/>
                  <a:pt x="1797687" y="90559"/>
                </a:cubicBezTo>
                <a:cubicBezTo>
                  <a:pt x="1735774" y="157234"/>
                  <a:pt x="1659574" y="216289"/>
                  <a:pt x="1617665" y="294394"/>
                </a:cubicBezTo>
                <a:cubicBezTo>
                  <a:pt x="1575754" y="373452"/>
                  <a:pt x="1564324" y="469654"/>
                  <a:pt x="1547179" y="559189"/>
                </a:cubicBezTo>
                <a:cubicBezTo>
                  <a:pt x="1529082" y="650629"/>
                  <a:pt x="1483362" y="719209"/>
                  <a:pt x="1416687" y="783027"/>
                </a:cubicBezTo>
                <a:cubicBezTo>
                  <a:pt x="1179515" y="1014484"/>
                  <a:pt x="947104" y="1250704"/>
                  <a:pt x="711837" y="1485019"/>
                </a:cubicBezTo>
                <a:cubicBezTo>
                  <a:pt x="652782" y="1544074"/>
                  <a:pt x="645162" y="1545027"/>
                  <a:pt x="586107" y="1485971"/>
                </a:cubicBezTo>
                <a:cubicBezTo>
                  <a:pt x="574677" y="1471684"/>
                  <a:pt x="563247" y="1456444"/>
                  <a:pt x="549912" y="1441204"/>
                </a:cubicBezTo>
                <a:close/>
                <a:moveTo>
                  <a:pt x="643257" y="1421202"/>
                </a:moveTo>
                <a:cubicBezTo>
                  <a:pt x="899479" y="1165932"/>
                  <a:pt x="1151892" y="912566"/>
                  <a:pt x="1397637" y="667774"/>
                </a:cubicBezTo>
                <a:cubicBezTo>
                  <a:pt x="1319532" y="586812"/>
                  <a:pt x="1239522" y="503944"/>
                  <a:pt x="1156654" y="418219"/>
                </a:cubicBezTo>
                <a:cubicBezTo>
                  <a:pt x="1142367" y="433459"/>
                  <a:pt x="1128079" y="448699"/>
                  <a:pt x="1109982" y="466796"/>
                </a:cubicBezTo>
                <a:cubicBezTo>
                  <a:pt x="1150940" y="505849"/>
                  <a:pt x="1187135" y="541091"/>
                  <a:pt x="1224282" y="576334"/>
                </a:cubicBezTo>
                <a:cubicBezTo>
                  <a:pt x="1245237" y="596337"/>
                  <a:pt x="1261429" y="620149"/>
                  <a:pt x="1236665" y="645866"/>
                </a:cubicBezTo>
                <a:cubicBezTo>
                  <a:pt x="1209994" y="673489"/>
                  <a:pt x="1185229" y="657296"/>
                  <a:pt x="1163322" y="634437"/>
                </a:cubicBezTo>
                <a:cubicBezTo>
                  <a:pt x="1128079" y="596337"/>
                  <a:pt x="1092837" y="558237"/>
                  <a:pt x="1062357" y="523946"/>
                </a:cubicBezTo>
                <a:cubicBezTo>
                  <a:pt x="1030924" y="552521"/>
                  <a:pt x="1009017" y="572524"/>
                  <a:pt x="983299" y="595384"/>
                </a:cubicBezTo>
                <a:cubicBezTo>
                  <a:pt x="1008065" y="619196"/>
                  <a:pt x="1031877" y="640152"/>
                  <a:pt x="1054737" y="662059"/>
                </a:cubicBezTo>
                <a:cubicBezTo>
                  <a:pt x="1075692" y="682062"/>
                  <a:pt x="1084265" y="705874"/>
                  <a:pt x="1061404" y="728734"/>
                </a:cubicBezTo>
                <a:cubicBezTo>
                  <a:pt x="1039497" y="750641"/>
                  <a:pt x="1014732" y="743021"/>
                  <a:pt x="994729" y="722066"/>
                </a:cubicBezTo>
                <a:cubicBezTo>
                  <a:pt x="972822" y="698254"/>
                  <a:pt x="949962" y="674441"/>
                  <a:pt x="932817" y="656344"/>
                </a:cubicBezTo>
                <a:cubicBezTo>
                  <a:pt x="907099" y="677299"/>
                  <a:pt x="888049" y="692539"/>
                  <a:pt x="861379" y="714446"/>
                </a:cubicBezTo>
                <a:cubicBezTo>
                  <a:pt x="906147" y="756357"/>
                  <a:pt x="948057" y="792552"/>
                  <a:pt x="985204" y="832557"/>
                </a:cubicBezTo>
                <a:cubicBezTo>
                  <a:pt x="995682" y="843987"/>
                  <a:pt x="998540" y="871609"/>
                  <a:pt x="991872" y="885896"/>
                </a:cubicBezTo>
                <a:cubicBezTo>
                  <a:pt x="987110" y="896374"/>
                  <a:pt x="960440" y="900184"/>
                  <a:pt x="943294" y="899232"/>
                </a:cubicBezTo>
                <a:cubicBezTo>
                  <a:pt x="931865" y="898279"/>
                  <a:pt x="919482" y="883991"/>
                  <a:pt x="909957" y="873514"/>
                </a:cubicBezTo>
                <a:cubicBezTo>
                  <a:pt x="877572" y="837319"/>
                  <a:pt x="846140" y="800171"/>
                  <a:pt x="814707" y="763024"/>
                </a:cubicBezTo>
                <a:cubicBezTo>
                  <a:pt x="810897" y="767787"/>
                  <a:pt x="807087" y="772549"/>
                  <a:pt x="803277" y="777312"/>
                </a:cubicBezTo>
                <a:cubicBezTo>
                  <a:pt x="781369" y="797314"/>
                  <a:pt x="760415" y="817316"/>
                  <a:pt x="731840" y="843034"/>
                </a:cubicBezTo>
                <a:cubicBezTo>
                  <a:pt x="758510" y="866846"/>
                  <a:pt x="782322" y="887802"/>
                  <a:pt x="806135" y="908757"/>
                </a:cubicBezTo>
                <a:cubicBezTo>
                  <a:pt x="828042" y="928759"/>
                  <a:pt x="836615" y="956382"/>
                  <a:pt x="813754" y="973527"/>
                </a:cubicBezTo>
                <a:cubicBezTo>
                  <a:pt x="800419" y="983052"/>
                  <a:pt x="764224" y="978289"/>
                  <a:pt x="748985" y="966859"/>
                </a:cubicBezTo>
                <a:cubicBezTo>
                  <a:pt x="723267" y="947809"/>
                  <a:pt x="707074" y="917329"/>
                  <a:pt x="686119" y="891612"/>
                </a:cubicBezTo>
                <a:cubicBezTo>
                  <a:pt x="682310" y="895421"/>
                  <a:pt x="677547" y="899232"/>
                  <a:pt x="673737" y="903041"/>
                </a:cubicBezTo>
                <a:cubicBezTo>
                  <a:pt x="656592" y="918282"/>
                  <a:pt x="638494" y="934474"/>
                  <a:pt x="613729" y="956382"/>
                </a:cubicBezTo>
                <a:cubicBezTo>
                  <a:pt x="656592" y="996387"/>
                  <a:pt x="695644" y="1031629"/>
                  <a:pt x="733744" y="1067824"/>
                </a:cubicBezTo>
                <a:cubicBezTo>
                  <a:pt x="755652" y="1088779"/>
                  <a:pt x="768035" y="1113544"/>
                  <a:pt x="744222" y="1138309"/>
                </a:cubicBezTo>
                <a:cubicBezTo>
                  <a:pt x="719457" y="1163074"/>
                  <a:pt x="694692" y="1148787"/>
                  <a:pt x="674690" y="1126879"/>
                </a:cubicBezTo>
                <a:cubicBezTo>
                  <a:pt x="639447" y="1088779"/>
                  <a:pt x="603252" y="1050679"/>
                  <a:pt x="566104" y="1010674"/>
                </a:cubicBezTo>
                <a:cubicBezTo>
                  <a:pt x="538482" y="1038296"/>
                  <a:pt x="518479" y="1060204"/>
                  <a:pt x="490857" y="1087827"/>
                </a:cubicBezTo>
                <a:cubicBezTo>
                  <a:pt x="516574" y="1110687"/>
                  <a:pt x="541340" y="1132594"/>
                  <a:pt x="565152" y="1155454"/>
                </a:cubicBezTo>
                <a:cubicBezTo>
                  <a:pt x="586107" y="1175457"/>
                  <a:pt x="592774" y="1204032"/>
                  <a:pt x="568010" y="1221177"/>
                </a:cubicBezTo>
                <a:cubicBezTo>
                  <a:pt x="554674" y="1229749"/>
                  <a:pt x="522290" y="1224034"/>
                  <a:pt x="507049" y="1212604"/>
                </a:cubicBezTo>
                <a:cubicBezTo>
                  <a:pt x="481332" y="1193554"/>
                  <a:pt x="461329" y="1164979"/>
                  <a:pt x="436565" y="1137357"/>
                </a:cubicBezTo>
                <a:cubicBezTo>
                  <a:pt x="419419" y="1153549"/>
                  <a:pt x="409894" y="1162121"/>
                  <a:pt x="398465" y="1172599"/>
                </a:cubicBezTo>
                <a:cubicBezTo>
                  <a:pt x="407990" y="1184029"/>
                  <a:pt x="412752" y="1190696"/>
                  <a:pt x="417515" y="1196412"/>
                </a:cubicBezTo>
                <a:cubicBezTo>
                  <a:pt x="495619" y="1272612"/>
                  <a:pt x="571819" y="1348812"/>
                  <a:pt x="643257" y="1421202"/>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24" name="Google Shape;1824;p82"/>
          <p:cNvSpPr txBox="1"/>
          <p:nvPr/>
        </p:nvSpPr>
        <p:spPr>
          <a:xfrm>
            <a:off x="10814800" y="1710735"/>
            <a:ext cx="639000" cy="523200"/>
          </a:xfrm>
          <a:prstGeom prst="rect">
            <a:avLst/>
          </a:prstGeom>
          <a:noFill/>
          <a:ln>
            <a:noFill/>
          </a:ln>
        </p:spPr>
        <p:txBody>
          <a:bodyPr spcFirstLastPara="1" wrap="square" lIns="108000" tIns="45700" rIns="108000" bIns="45700" anchor="t" anchorCtr="0">
            <a:noAutofit/>
          </a:bodyPr>
          <a:lstStyle/>
          <a:p>
            <a:pPr marL="0" marR="0" lvl="0" indent="0" algn="ctr" rtl="0">
              <a:spcBef>
                <a:spcPts val="0"/>
              </a:spcBef>
              <a:spcAft>
                <a:spcPts val="0"/>
              </a:spcAft>
              <a:buNone/>
            </a:pPr>
            <a:r>
              <a:rPr lang="en-US" sz="2800" b="1">
                <a:solidFill>
                  <a:schemeClr val="lt1"/>
                </a:solidFill>
              </a:rPr>
              <a:t>6</a:t>
            </a:r>
            <a:endParaRPr sz="2800" b="1">
              <a:solidFill>
                <a:schemeClr val="lt1"/>
              </a:solidFill>
              <a:latin typeface="Arial"/>
              <a:ea typeface="Arial"/>
              <a:cs typeface="Arial"/>
              <a:sym typeface="Arial"/>
            </a:endParaRPr>
          </a:p>
        </p:txBody>
      </p:sp>
      <p:sp>
        <p:nvSpPr>
          <p:cNvPr id="1825" name="Google Shape;1825;p82"/>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26" name="Google Shape;1826;p82"/>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Dev-test Project Plan Milestones</a:t>
            </a:r>
            <a:endParaRPr sz="3600">
              <a:solidFill>
                <a:srgbClr val="FFFFFF"/>
              </a:solidFill>
              <a:latin typeface="Nunito"/>
              <a:ea typeface="Nunito"/>
              <a:cs typeface="Nunito"/>
              <a:sym typeface="Nunito"/>
            </a:endParaRPr>
          </a:p>
        </p:txBody>
      </p:sp>
      <p:sp>
        <p:nvSpPr>
          <p:cNvPr id="1827" name="Google Shape;1827;p82"/>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828" name="Google Shape;1828;p82"/>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829" name="Google Shape;1829;p82"/>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833"/>
        <p:cNvGrpSpPr/>
        <p:nvPr/>
      </p:nvGrpSpPr>
      <p:grpSpPr>
        <a:xfrm>
          <a:off x="0" y="0"/>
          <a:ext cx="0" cy="0"/>
          <a:chOff x="0" y="0"/>
          <a:chExt cx="0" cy="0"/>
        </a:xfrm>
      </p:grpSpPr>
      <p:sp>
        <p:nvSpPr>
          <p:cNvPr id="1834" name="Google Shape;1834;p83"/>
          <p:cNvSpPr txBox="1"/>
          <p:nvPr/>
        </p:nvSpPr>
        <p:spPr>
          <a:xfrm>
            <a:off x="-3784675" y="3369538"/>
            <a:ext cx="12192000" cy="717300"/>
          </a:xfrm>
          <a:prstGeom prst="rect">
            <a:avLst/>
          </a:prstGeom>
          <a:noFill/>
          <a:ln>
            <a:noFill/>
          </a:ln>
        </p:spPr>
        <p:txBody>
          <a:bodyPr spcFirstLastPara="1" wrap="square" lIns="91425" tIns="45700" rIns="91425" bIns="45700" anchor="ctr" anchorCtr="0">
            <a:noAutofit/>
          </a:bodyPr>
          <a:lstStyle/>
          <a:p>
            <a:pPr marL="0" marR="0" lvl="0" indent="0" algn="ctr" rtl="0">
              <a:lnSpc>
                <a:spcPct val="110000"/>
              </a:lnSpc>
              <a:spcBef>
                <a:spcPts val="0"/>
              </a:spcBef>
              <a:spcAft>
                <a:spcPts val="0"/>
              </a:spcAft>
              <a:buClr>
                <a:schemeClr val="dk1"/>
              </a:buClr>
              <a:buSzPts val="1100"/>
              <a:buFont typeface="Arial"/>
              <a:buNone/>
            </a:pPr>
            <a:endParaRPr sz="3000" b="1">
              <a:solidFill>
                <a:schemeClr val="dk2"/>
              </a:solidFill>
              <a:latin typeface="Nunito"/>
              <a:ea typeface="Nunito"/>
              <a:cs typeface="Nunito"/>
              <a:sym typeface="Nunito"/>
            </a:endParaRPr>
          </a:p>
        </p:txBody>
      </p:sp>
      <p:pic>
        <p:nvPicPr>
          <p:cNvPr id="1835" name="Google Shape;1835;p83"/>
          <p:cNvPicPr preferRelativeResize="0"/>
          <p:nvPr/>
        </p:nvPicPr>
        <p:blipFill>
          <a:blip r:embed="rId3">
            <a:alphaModFix/>
          </a:blip>
          <a:stretch>
            <a:fillRect/>
          </a:stretch>
        </p:blipFill>
        <p:spPr>
          <a:xfrm>
            <a:off x="377775" y="1101800"/>
            <a:ext cx="11436499" cy="5647225"/>
          </a:xfrm>
          <a:prstGeom prst="rect">
            <a:avLst/>
          </a:prstGeom>
          <a:noFill/>
          <a:ln>
            <a:noFill/>
          </a:ln>
        </p:spPr>
      </p:pic>
      <p:sp>
        <p:nvSpPr>
          <p:cNvPr id="1836" name="Google Shape;1836;p83"/>
          <p:cNvSpPr/>
          <p:nvPr/>
        </p:nvSpPr>
        <p:spPr>
          <a:xfrm>
            <a:off x="0" y="-3600"/>
            <a:ext cx="12192000" cy="9546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37" name="Google Shape;1837;p83"/>
          <p:cNvSpPr/>
          <p:nvPr/>
        </p:nvSpPr>
        <p:spPr>
          <a:xfrm>
            <a:off x="11491373" y="265484"/>
            <a:ext cx="494100" cy="416424"/>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838" name="Google Shape;1838;p83"/>
          <p:cNvSpPr/>
          <p:nvPr/>
        </p:nvSpPr>
        <p:spPr>
          <a:xfrm rot="10800000">
            <a:off x="223108" y="209038"/>
            <a:ext cx="488162" cy="529317"/>
          </a:xfrm>
          <a:custGeom>
            <a:avLst/>
            <a:gdLst/>
            <a:ahLst/>
            <a:cxnLst/>
            <a:rect l="l" t="t" r="r" b="b"/>
            <a:pathLst>
              <a:path w="2958558" h="3207983" extrusionOk="0">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Arial"/>
              <a:ea typeface="Arial"/>
              <a:cs typeface="Arial"/>
              <a:sym typeface="Arial"/>
            </a:endParaRPr>
          </a:p>
        </p:txBody>
      </p:sp>
      <p:sp>
        <p:nvSpPr>
          <p:cNvPr id="1839" name="Google Shape;1839;p83"/>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40" name="Google Shape;1840;p83"/>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Font typeface="Arial"/>
              <a:buNone/>
            </a:pPr>
            <a:r>
              <a:rPr lang="en-US" sz="3200">
                <a:solidFill>
                  <a:srgbClr val="FFFFFF"/>
                </a:solidFill>
                <a:latin typeface="Nunito"/>
                <a:ea typeface="Nunito"/>
                <a:cs typeface="Nunito"/>
                <a:sym typeface="Nunito"/>
              </a:rPr>
              <a:t>Project Plan: Scheduling Admin - Surgeon Availability Report</a:t>
            </a:r>
            <a:endParaRPr sz="3200">
              <a:latin typeface="Nunito"/>
              <a:ea typeface="Nunito"/>
              <a:cs typeface="Nunito"/>
              <a:sym typeface="Nunito"/>
            </a:endParaRPr>
          </a:p>
        </p:txBody>
      </p:sp>
      <p:sp>
        <p:nvSpPr>
          <p:cNvPr id="1841" name="Google Shape;1841;p83"/>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51</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45"/>
        <p:cNvGrpSpPr/>
        <p:nvPr/>
      </p:nvGrpSpPr>
      <p:grpSpPr>
        <a:xfrm>
          <a:off x="0" y="0"/>
          <a:ext cx="0" cy="0"/>
          <a:chOff x="0" y="0"/>
          <a:chExt cx="0" cy="0"/>
        </a:xfrm>
      </p:grpSpPr>
      <p:grpSp>
        <p:nvGrpSpPr>
          <p:cNvPr id="1846" name="Google Shape;1846;p84"/>
          <p:cNvGrpSpPr/>
          <p:nvPr/>
        </p:nvGrpSpPr>
        <p:grpSpPr>
          <a:xfrm flipH="1">
            <a:off x="619247" y="3593370"/>
            <a:ext cx="5638267" cy="2055997"/>
            <a:chOff x="279806" y="1309619"/>
            <a:chExt cx="11620500" cy="4237421"/>
          </a:xfrm>
        </p:grpSpPr>
        <p:sp>
          <p:nvSpPr>
            <p:cNvPr id="1847" name="Google Shape;1847;p84"/>
            <p:cNvSpPr/>
            <p:nvPr/>
          </p:nvSpPr>
          <p:spPr>
            <a:xfrm>
              <a:off x="279806" y="1336990"/>
              <a:ext cx="11620500" cy="4210050"/>
            </a:xfrm>
            <a:custGeom>
              <a:avLst/>
              <a:gdLst/>
              <a:ahLst/>
              <a:cxnLst/>
              <a:rect l="l" t="t" r="r" b="b"/>
              <a:pathLst>
                <a:path w="11620500" h="4210050" extrusionOk="0">
                  <a:moveTo>
                    <a:pt x="11612156" y="773749"/>
                  </a:moveTo>
                  <a:cubicBezTo>
                    <a:pt x="11575008" y="635637"/>
                    <a:pt x="11360695" y="363222"/>
                    <a:pt x="11355933" y="357507"/>
                  </a:cubicBezTo>
                  <a:cubicBezTo>
                    <a:pt x="11355933" y="357507"/>
                    <a:pt x="11355933" y="357507"/>
                    <a:pt x="11355933" y="357507"/>
                  </a:cubicBezTo>
                  <a:cubicBezTo>
                    <a:pt x="11190198" y="205107"/>
                    <a:pt x="10921593" y="61279"/>
                    <a:pt x="10487253" y="14607"/>
                  </a:cubicBezTo>
                  <a:cubicBezTo>
                    <a:pt x="10487253" y="14607"/>
                    <a:pt x="10487253" y="14607"/>
                    <a:pt x="10487253" y="14607"/>
                  </a:cubicBezTo>
                  <a:cubicBezTo>
                    <a:pt x="10486301" y="14607"/>
                    <a:pt x="10486301" y="14607"/>
                    <a:pt x="10485348" y="14607"/>
                  </a:cubicBezTo>
                  <a:cubicBezTo>
                    <a:pt x="10452010" y="10797"/>
                    <a:pt x="10184358" y="-8253"/>
                    <a:pt x="10134828" y="4129"/>
                  </a:cubicBezTo>
                  <a:cubicBezTo>
                    <a:pt x="10134828" y="4129"/>
                    <a:pt x="10134828" y="4129"/>
                    <a:pt x="10134828" y="4129"/>
                  </a:cubicBezTo>
                  <a:cubicBezTo>
                    <a:pt x="10009098" y="6987"/>
                    <a:pt x="9587141" y="132717"/>
                    <a:pt x="9506178" y="178437"/>
                  </a:cubicBezTo>
                  <a:cubicBezTo>
                    <a:pt x="9331870" y="272734"/>
                    <a:pt x="9177566" y="394654"/>
                    <a:pt x="9031833" y="528004"/>
                  </a:cubicBezTo>
                  <a:lnTo>
                    <a:pt x="9031833" y="528004"/>
                  </a:lnTo>
                  <a:cubicBezTo>
                    <a:pt x="8998495" y="534672"/>
                    <a:pt x="8423186" y="1104267"/>
                    <a:pt x="8381276" y="1147129"/>
                  </a:cubicBezTo>
                  <a:lnTo>
                    <a:pt x="8381276" y="1147129"/>
                  </a:lnTo>
                  <a:lnTo>
                    <a:pt x="8381276" y="1147129"/>
                  </a:lnTo>
                  <a:cubicBezTo>
                    <a:pt x="8325078" y="1213804"/>
                    <a:pt x="8086001" y="1510984"/>
                    <a:pt x="8046948" y="1585279"/>
                  </a:cubicBezTo>
                  <a:cubicBezTo>
                    <a:pt x="8026946" y="1623379"/>
                    <a:pt x="8019326" y="1651954"/>
                    <a:pt x="7991703" y="1700532"/>
                  </a:cubicBezTo>
                  <a:cubicBezTo>
                    <a:pt x="7963128" y="1771017"/>
                    <a:pt x="7941221" y="1967232"/>
                    <a:pt x="7944078" y="2028192"/>
                  </a:cubicBezTo>
                  <a:cubicBezTo>
                    <a:pt x="7945031" y="2099629"/>
                    <a:pt x="8020278" y="2217739"/>
                    <a:pt x="8030756" y="2232027"/>
                  </a:cubicBezTo>
                  <a:cubicBezTo>
                    <a:pt x="8136483" y="2378712"/>
                    <a:pt x="8467000" y="2581594"/>
                    <a:pt x="8507006" y="2604454"/>
                  </a:cubicBezTo>
                  <a:cubicBezTo>
                    <a:pt x="8446045" y="2653032"/>
                    <a:pt x="8017421" y="2962594"/>
                    <a:pt x="7926933" y="3016887"/>
                  </a:cubicBezTo>
                  <a:cubicBezTo>
                    <a:pt x="7723098" y="3138807"/>
                    <a:pt x="7517358" y="3262632"/>
                    <a:pt x="7280186" y="3304542"/>
                  </a:cubicBezTo>
                  <a:cubicBezTo>
                    <a:pt x="7191603" y="3319782"/>
                    <a:pt x="7093496" y="3317877"/>
                    <a:pt x="7033488" y="3228342"/>
                  </a:cubicBezTo>
                  <a:cubicBezTo>
                    <a:pt x="6963003" y="3100707"/>
                    <a:pt x="6891566" y="2713039"/>
                    <a:pt x="6840131" y="2529207"/>
                  </a:cubicBezTo>
                  <a:cubicBezTo>
                    <a:pt x="6803936" y="2399667"/>
                    <a:pt x="6691541" y="2206309"/>
                    <a:pt x="6662966" y="2175829"/>
                  </a:cubicBezTo>
                  <a:cubicBezTo>
                    <a:pt x="6598196" y="2105344"/>
                    <a:pt x="6502946" y="2033907"/>
                    <a:pt x="6379121" y="2004379"/>
                  </a:cubicBezTo>
                  <a:cubicBezTo>
                    <a:pt x="6166713" y="1952944"/>
                    <a:pt x="5958116" y="2032954"/>
                    <a:pt x="5912396" y="2051052"/>
                  </a:cubicBezTo>
                  <a:cubicBezTo>
                    <a:pt x="5696178" y="2136777"/>
                    <a:pt x="5510441" y="2255839"/>
                    <a:pt x="5334228" y="2406334"/>
                  </a:cubicBezTo>
                  <a:cubicBezTo>
                    <a:pt x="5158968" y="2552067"/>
                    <a:pt x="4496028" y="3221674"/>
                    <a:pt x="4438878" y="3282634"/>
                  </a:cubicBezTo>
                  <a:lnTo>
                    <a:pt x="4438878" y="3282634"/>
                  </a:lnTo>
                  <a:cubicBezTo>
                    <a:pt x="4438878" y="3282634"/>
                    <a:pt x="4438878" y="3282634"/>
                    <a:pt x="4438878" y="3282634"/>
                  </a:cubicBezTo>
                  <a:cubicBezTo>
                    <a:pt x="4381728" y="3342642"/>
                    <a:pt x="3644493" y="4033204"/>
                    <a:pt x="3540671" y="4079877"/>
                  </a:cubicBezTo>
                  <a:cubicBezTo>
                    <a:pt x="3416846" y="4135122"/>
                    <a:pt x="3310166" y="4154172"/>
                    <a:pt x="3221583" y="4026537"/>
                  </a:cubicBezTo>
                  <a:cubicBezTo>
                    <a:pt x="3177768" y="3964624"/>
                    <a:pt x="3013938" y="3407412"/>
                    <a:pt x="2932976" y="3264537"/>
                  </a:cubicBezTo>
                  <a:cubicBezTo>
                    <a:pt x="2861538" y="3138807"/>
                    <a:pt x="2752001" y="3054034"/>
                    <a:pt x="2621508" y="2995932"/>
                  </a:cubicBezTo>
                  <a:cubicBezTo>
                    <a:pt x="2413863" y="2903539"/>
                    <a:pt x="2194788" y="2899729"/>
                    <a:pt x="1973808" y="2923542"/>
                  </a:cubicBezTo>
                  <a:cubicBezTo>
                    <a:pt x="1753781" y="2948307"/>
                    <a:pt x="268833" y="3276919"/>
                    <a:pt x="17373" y="3331212"/>
                  </a:cubicBezTo>
                  <a:cubicBezTo>
                    <a:pt x="-15964" y="3338832"/>
                    <a:pt x="3086" y="3430272"/>
                    <a:pt x="37376" y="3422652"/>
                  </a:cubicBezTo>
                  <a:cubicBezTo>
                    <a:pt x="163106" y="3393124"/>
                    <a:pt x="1226096" y="3164524"/>
                    <a:pt x="1631861" y="3076894"/>
                  </a:cubicBezTo>
                  <a:cubicBezTo>
                    <a:pt x="1870938" y="3025459"/>
                    <a:pt x="2110968" y="2984502"/>
                    <a:pt x="2356713" y="3016887"/>
                  </a:cubicBezTo>
                  <a:cubicBezTo>
                    <a:pt x="2596743" y="3048319"/>
                    <a:pt x="2780576" y="3161667"/>
                    <a:pt x="2894876" y="3380742"/>
                  </a:cubicBezTo>
                  <a:cubicBezTo>
                    <a:pt x="2952026" y="3490279"/>
                    <a:pt x="3079661" y="3971292"/>
                    <a:pt x="3148241" y="4079877"/>
                  </a:cubicBezTo>
                  <a:cubicBezTo>
                    <a:pt x="3211106" y="4180842"/>
                    <a:pt x="3302546" y="4223704"/>
                    <a:pt x="3421608" y="4210369"/>
                  </a:cubicBezTo>
                  <a:cubicBezTo>
                    <a:pt x="3647351" y="4186557"/>
                    <a:pt x="4133126" y="3703639"/>
                    <a:pt x="4400778" y="3456942"/>
                  </a:cubicBezTo>
                  <a:cubicBezTo>
                    <a:pt x="4717961" y="3164524"/>
                    <a:pt x="4987518" y="2823529"/>
                    <a:pt x="5316131" y="2542542"/>
                  </a:cubicBezTo>
                  <a:cubicBezTo>
                    <a:pt x="5523776" y="2364424"/>
                    <a:pt x="5743803" y="2206309"/>
                    <a:pt x="6006693" y="2117727"/>
                  </a:cubicBezTo>
                  <a:cubicBezTo>
                    <a:pt x="6116231" y="2080579"/>
                    <a:pt x="6227673" y="2059624"/>
                    <a:pt x="6341973" y="2079627"/>
                  </a:cubicBezTo>
                  <a:cubicBezTo>
                    <a:pt x="6516281" y="2111059"/>
                    <a:pt x="6615341" y="2233932"/>
                    <a:pt x="6686778" y="2383474"/>
                  </a:cubicBezTo>
                  <a:cubicBezTo>
                    <a:pt x="6767741" y="2555877"/>
                    <a:pt x="6804888" y="2741614"/>
                    <a:pt x="6849656" y="2924494"/>
                  </a:cubicBezTo>
                  <a:cubicBezTo>
                    <a:pt x="6878231" y="3041652"/>
                    <a:pt x="6910616" y="3159762"/>
                    <a:pt x="6956336" y="3274062"/>
                  </a:cubicBezTo>
                  <a:cubicBezTo>
                    <a:pt x="7008723" y="3405507"/>
                    <a:pt x="7166838" y="3417889"/>
                    <a:pt x="7323048" y="3382647"/>
                  </a:cubicBezTo>
                  <a:cubicBezTo>
                    <a:pt x="7488783" y="3345499"/>
                    <a:pt x="7643088" y="3279777"/>
                    <a:pt x="7792631" y="3201672"/>
                  </a:cubicBezTo>
                  <a:cubicBezTo>
                    <a:pt x="7961223" y="3114042"/>
                    <a:pt x="8546058" y="2692084"/>
                    <a:pt x="8575586" y="2662557"/>
                  </a:cubicBezTo>
                  <a:cubicBezTo>
                    <a:pt x="8663216" y="2711134"/>
                    <a:pt x="8818473" y="2800669"/>
                    <a:pt x="8911818" y="2838769"/>
                  </a:cubicBezTo>
                  <a:cubicBezTo>
                    <a:pt x="9089936" y="2912112"/>
                    <a:pt x="9272816" y="2962594"/>
                    <a:pt x="9467125" y="2976882"/>
                  </a:cubicBezTo>
                  <a:cubicBezTo>
                    <a:pt x="9669056" y="2992122"/>
                    <a:pt x="9848126" y="2950212"/>
                    <a:pt x="9998620" y="2812099"/>
                  </a:cubicBezTo>
                  <a:cubicBezTo>
                    <a:pt x="10107206" y="2712087"/>
                    <a:pt x="10208170" y="2604454"/>
                    <a:pt x="10299610" y="2488249"/>
                  </a:cubicBezTo>
                  <a:cubicBezTo>
                    <a:pt x="10467251" y="2273937"/>
                    <a:pt x="10655845" y="2080579"/>
                    <a:pt x="10871110" y="1912939"/>
                  </a:cubicBezTo>
                  <a:cubicBezTo>
                    <a:pt x="11002556" y="1811022"/>
                    <a:pt x="11134001" y="1708152"/>
                    <a:pt x="11258778" y="1598614"/>
                  </a:cubicBezTo>
                  <a:cubicBezTo>
                    <a:pt x="11396891" y="1476694"/>
                    <a:pt x="11470233" y="1317627"/>
                    <a:pt x="11543576" y="1150939"/>
                  </a:cubicBezTo>
                  <a:cubicBezTo>
                    <a:pt x="11612156" y="994729"/>
                    <a:pt x="11640731" y="880429"/>
                    <a:pt x="11612156" y="773749"/>
                  </a:cubicBezTo>
                  <a:close/>
                  <a:moveTo>
                    <a:pt x="9509036" y="1310007"/>
                  </a:moveTo>
                  <a:cubicBezTo>
                    <a:pt x="9509036" y="1310007"/>
                    <a:pt x="9509036" y="1310959"/>
                    <a:pt x="9509036" y="1310959"/>
                  </a:cubicBezTo>
                  <a:cubicBezTo>
                    <a:pt x="9509036" y="1310959"/>
                    <a:pt x="9508083" y="1311912"/>
                    <a:pt x="9508083" y="1311912"/>
                  </a:cubicBezTo>
                  <a:cubicBezTo>
                    <a:pt x="9508083" y="1310959"/>
                    <a:pt x="9508083" y="1310007"/>
                    <a:pt x="9509036" y="1310007"/>
                  </a:cubicBezTo>
                  <a:close/>
                  <a:moveTo>
                    <a:pt x="9327108" y="1715772"/>
                  </a:moveTo>
                  <a:cubicBezTo>
                    <a:pt x="9337586" y="1709104"/>
                    <a:pt x="9348063" y="1706247"/>
                    <a:pt x="9360445" y="1707199"/>
                  </a:cubicBezTo>
                  <a:cubicBezTo>
                    <a:pt x="9348063" y="1709104"/>
                    <a:pt x="9337586" y="1711962"/>
                    <a:pt x="9327108" y="17157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8" name="Google Shape;1848;p84"/>
            <p:cNvSpPr/>
            <p:nvPr/>
          </p:nvSpPr>
          <p:spPr>
            <a:xfrm>
              <a:off x="9118282" y="1309619"/>
              <a:ext cx="2781300" cy="1533525"/>
            </a:xfrm>
            <a:custGeom>
              <a:avLst/>
              <a:gdLst/>
              <a:ahLst/>
              <a:cxnLst/>
              <a:rect l="l" t="t" r="r" b="b"/>
              <a:pathLst>
                <a:path w="2781300" h="1533525" extrusionOk="0">
                  <a:moveTo>
                    <a:pt x="2781301" y="771593"/>
                  </a:moveTo>
                  <a:cubicBezTo>
                    <a:pt x="2754630" y="646816"/>
                    <a:pt x="2565083" y="70553"/>
                    <a:pt x="1551622" y="2925"/>
                  </a:cubicBezTo>
                  <a:cubicBezTo>
                    <a:pt x="1543051" y="8640"/>
                    <a:pt x="1071563" y="-50415"/>
                    <a:pt x="676275" y="176280"/>
                  </a:cubicBezTo>
                  <a:cubicBezTo>
                    <a:pt x="501968" y="270578"/>
                    <a:pt x="347663" y="392498"/>
                    <a:pt x="201930" y="525848"/>
                  </a:cubicBezTo>
                  <a:cubicBezTo>
                    <a:pt x="198120" y="528706"/>
                    <a:pt x="9525" y="699203"/>
                    <a:pt x="0" y="708728"/>
                  </a:cubicBezTo>
                  <a:cubicBezTo>
                    <a:pt x="0" y="708728"/>
                    <a:pt x="277178" y="678248"/>
                    <a:pt x="493395" y="821123"/>
                  </a:cubicBezTo>
                  <a:cubicBezTo>
                    <a:pt x="542925" y="840173"/>
                    <a:pt x="562928" y="810646"/>
                    <a:pt x="593407" y="792548"/>
                  </a:cubicBezTo>
                  <a:cubicBezTo>
                    <a:pt x="610553" y="783976"/>
                    <a:pt x="623888" y="770641"/>
                    <a:pt x="637223" y="759210"/>
                  </a:cubicBezTo>
                  <a:cubicBezTo>
                    <a:pt x="721043" y="703013"/>
                    <a:pt x="812482" y="666818"/>
                    <a:pt x="913448" y="694441"/>
                  </a:cubicBezTo>
                  <a:cubicBezTo>
                    <a:pt x="950595" y="706823"/>
                    <a:pt x="1002982" y="752543"/>
                    <a:pt x="1011555" y="783976"/>
                  </a:cubicBezTo>
                  <a:cubicBezTo>
                    <a:pt x="1028701" y="845888"/>
                    <a:pt x="1016318" y="903991"/>
                    <a:pt x="997268" y="960188"/>
                  </a:cubicBezTo>
                  <a:cubicBezTo>
                    <a:pt x="983932" y="999241"/>
                    <a:pt x="981076" y="1005908"/>
                    <a:pt x="1019176" y="1030673"/>
                  </a:cubicBezTo>
                  <a:cubicBezTo>
                    <a:pt x="1043940" y="1043056"/>
                    <a:pt x="1778318" y="1533593"/>
                    <a:pt x="1790701" y="1536451"/>
                  </a:cubicBezTo>
                  <a:cubicBezTo>
                    <a:pt x="1802130" y="1524068"/>
                    <a:pt x="1814513" y="1510733"/>
                    <a:pt x="1824990" y="1498351"/>
                  </a:cubicBezTo>
                  <a:cubicBezTo>
                    <a:pt x="2001203" y="1288801"/>
                    <a:pt x="2222183" y="1146878"/>
                    <a:pt x="2475547" y="1049723"/>
                  </a:cubicBezTo>
                  <a:cubicBezTo>
                    <a:pt x="2574608" y="1011623"/>
                    <a:pt x="2710815" y="969713"/>
                    <a:pt x="2754630" y="964951"/>
                  </a:cubicBezTo>
                  <a:cubicBezTo>
                    <a:pt x="2777490" y="962093"/>
                    <a:pt x="2788920" y="951616"/>
                    <a:pt x="2788920" y="924946"/>
                  </a:cubicBezTo>
                  <a:cubicBezTo>
                    <a:pt x="2788920" y="892560"/>
                    <a:pt x="2785110" y="791596"/>
                    <a:pt x="2781301" y="77159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49" name="Google Shape;1849;p84"/>
            <p:cNvSpPr/>
            <p:nvPr/>
          </p:nvSpPr>
          <p:spPr>
            <a:xfrm>
              <a:off x="8863012" y="2045970"/>
              <a:ext cx="2009775" cy="2028825"/>
            </a:xfrm>
            <a:custGeom>
              <a:avLst/>
              <a:gdLst/>
              <a:ahLst/>
              <a:cxnLst/>
              <a:rect l="l" t="t" r="r" b="b"/>
              <a:pathLst>
                <a:path w="2009775" h="2028825" extrusionOk="0">
                  <a:moveTo>
                    <a:pt x="2017396" y="818197"/>
                  </a:moveTo>
                  <a:cubicBezTo>
                    <a:pt x="2014538" y="810577"/>
                    <a:pt x="1677352" y="610552"/>
                    <a:pt x="1618298" y="566738"/>
                  </a:cubicBezTo>
                  <a:cubicBezTo>
                    <a:pt x="1603058" y="555308"/>
                    <a:pt x="1293496" y="341947"/>
                    <a:pt x="1250633" y="319088"/>
                  </a:cubicBezTo>
                  <a:cubicBezTo>
                    <a:pt x="1200150" y="291465"/>
                    <a:pt x="1195388" y="260985"/>
                    <a:pt x="1215390" y="219075"/>
                  </a:cubicBezTo>
                  <a:cubicBezTo>
                    <a:pt x="1226821" y="195263"/>
                    <a:pt x="1234440" y="180975"/>
                    <a:pt x="1238250" y="151447"/>
                  </a:cubicBezTo>
                  <a:cubicBezTo>
                    <a:pt x="1248727" y="84772"/>
                    <a:pt x="1218248" y="22860"/>
                    <a:pt x="1158240" y="0"/>
                  </a:cubicBezTo>
                  <a:cubicBezTo>
                    <a:pt x="1154430" y="4763"/>
                    <a:pt x="93345" y="1522095"/>
                    <a:pt x="91440" y="1524952"/>
                  </a:cubicBezTo>
                  <a:cubicBezTo>
                    <a:pt x="75248" y="1546860"/>
                    <a:pt x="15240" y="1725930"/>
                    <a:pt x="0" y="1775460"/>
                  </a:cubicBezTo>
                  <a:cubicBezTo>
                    <a:pt x="5715" y="1780223"/>
                    <a:pt x="529590" y="2001202"/>
                    <a:pt x="812482" y="2025968"/>
                  </a:cubicBezTo>
                  <a:cubicBezTo>
                    <a:pt x="919163" y="2035493"/>
                    <a:pt x="1023938" y="2025015"/>
                    <a:pt x="1119188" y="1966912"/>
                  </a:cubicBezTo>
                  <a:cubicBezTo>
                    <a:pt x="1180148" y="1929765"/>
                    <a:pt x="1233488" y="1883093"/>
                    <a:pt x="1291590" y="1842135"/>
                  </a:cubicBezTo>
                  <a:cubicBezTo>
                    <a:pt x="1291590" y="1842135"/>
                    <a:pt x="1291590" y="1842135"/>
                    <a:pt x="1291590" y="1842135"/>
                  </a:cubicBezTo>
                  <a:cubicBezTo>
                    <a:pt x="1487805" y="1679258"/>
                    <a:pt x="1618298" y="1467802"/>
                    <a:pt x="1737360" y="1246823"/>
                  </a:cubicBezTo>
                  <a:lnTo>
                    <a:pt x="1737360" y="1246823"/>
                  </a:lnTo>
                  <a:lnTo>
                    <a:pt x="1737360" y="1246823"/>
                  </a:lnTo>
                  <a:cubicBezTo>
                    <a:pt x="1830705" y="1083945"/>
                    <a:pt x="1906905" y="954405"/>
                    <a:pt x="2017396" y="8181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0" name="Google Shape;1850;p84"/>
            <p:cNvSpPr/>
            <p:nvPr/>
          </p:nvSpPr>
          <p:spPr>
            <a:xfrm>
              <a:off x="8233410" y="2032974"/>
              <a:ext cx="1771650" cy="1771650"/>
            </a:xfrm>
            <a:custGeom>
              <a:avLst/>
              <a:gdLst/>
              <a:ahLst/>
              <a:cxnLst/>
              <a:rect l="l" t="t" r="r" b="b"/>
              <a:pathLst>
                <a:path w="1771650" h="1771650" extrusionOk="0">
                  <a:moveTo>
                    <a:pt x="871538" y="613"/>
                  </a:moveTo>
                  <a:cubicBezTo>
                    <a:pt x="871538" y="613"/>
                    <a:pt x="388620" y="454955"/>
                    <a:pt x="236220" y="674030"/>
                  </a:cubicBezTo>
                  <a:cubicBezTo>
                    <a:pt x="236220" y="674030"/>
                    <a:pt x="0" y="974068"/>
                    <a:pt x="0" y="1145518"/>
                  </a:cubicBezTo>
                  <a:cubicBezTo>
                    <a:pt x="0" y="1227433"/>
                    <a:pt x="33338" y="1307443"/>
                    <a:pt x="75247" y="1374118"/>
                  </a:cubicBezTo>
                  <a:cubicBezTo>
                    <a:pt x="186690" y="1549378"/>
                    <a:pt x="607695" y="1772263"/>
                    <a:pt x="613410" y="1774168"/>
                  </a:cubicBezTo>
                  <a:cubicBezTo>
                    <a:pt x="631507" y="1730353"/>
                    <a:pt x="656272" y="1648438"/>
                    <a:pt x="698182" y="1546521"/>
                  </a:cubicBezTo>
                  <a:cubicBezTo>
                    <a:pt x="737235" y="1452223"/>
                    <a:pt x="1776413" y="7280"/>
                    <a:pt x="1777365" y="3470"/>
                  </a:cubicBezTo>
                  <a:cubicBezTo>
                    <a:pt x="1688782" y="-11770"/>
                    <a:pt x="1566863" y="23473"/>
                    <a:pt x="1492567" y="103483"/>
                  </a:cubicBezTo>
                  <a:cubicBezTo>
                    <a:pt x="1469707" y="128248"/>
                    <a:pt x="1416367" y="153013"/>
                    <a:pt x="1381125" y="130153"/>
                  </a:cubicBezTo>
                  <a:cubicBezTo>
                    <a:pt x="1275397" y="71098"/>
                    <a:pt x="1152525" y="613"/>
                    <a:pt x="871538" y="6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1" name="Google Shape;1851;p84"/>
            <p:cNvSpPr/>
            <p:nvPr/>
          </p:nvSpPr>
          <p:spPr>
            <a:xfrm>
              <a:off x="9092649" y="2269344"/>
              <a:ext cx="809625" cy="952500"/>
            </a:xfrm>
            <a:custGeom>
              <a:avLst/>
              <a:gdLst/>
              <a:ahLst/>
              <a:cxnLst/>
              <a:rect l="l" t="t" r="r" b="b"/>
              <a:pathLst>
                <a:path w="809625" h="952500" extrusionOk="0">
                  <a:moveTo>
                    <a:pt x="157078" y="955821"/>
                  </a:moveTo>
                  <a:cubicBezTo>
                    <a:pt x="109453" y="970108"/>
                    <a:pt x="36111" y="954868"/>
                    <a:pt x="14203" y="889146"/>
                  </a:cubicBezTo>
                  <a:cubicBezTo>
                    <a:pt x="-21039" y="780561"/>
                    <a:pt x="15156" y="739603"/>
                    <a:pt x="58971" y="634828"/>
                  </a:cubicBezTo>
                  <a:cubicBezTo>
                    <a:pt x="155174" y="407181"/>
                    <a:pt x="385678" y="177628"/>
                    <a:pt x="441876" y="126193"/>
                  </a:cubicBezTo>
                  <a:cubicBezTo>
                    <a:pt x="543793" y="32848"/>
                    <a:pt x="659046" y="-30017"/>
                    <a:pt x="763821" y="14751"/>
                  </a:cubicBezTo>
                  <a:cubicBezTo>
                    <a:pt x="763821" y="14751"/>
                    <a:pt x="815256" y="51898"/>
                    <a:pt x="813351" y="114763"/>
                  </a:cubicBezTo>
                  <a:cubicBezTo>
                    <a:pt x="810493" y="192868"/>
                    <a:pt x="786681" y="229063"/>
                    <a:pt x="720958" y="321456"/>
                  </a:cubicBezTo>
                  <a:cubicBezTo>
                    <a:pt x="648568" y="423373"/>
                    <a:pt x="513313" y="621493"/>
                    <a:pt x="373296" y="778656"/>
                  </a:cubicBezTo>
                  <a:cubicBezTo>
                    <a:pt x="291381" y="872001"/>
                    <a:pt x="204703" y="941533"/>
                    <a:pt x="157078" y="9558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2" name="Google Shape;1852;p84"/>
            <p:cNvSpPr/>
            <p:nvPr/>
          </p:nvSpPr>
          <p:spPr>
            <a:xfrm>
              <a:off x="9178208" y="2401664"/>
              <a:ext cx="609600" cy="733425"/>
            </a:xfrm>
            <a:custGeom>
              <a:avLst/>
              <a:gdLst/>
              <a:ahLst/>
              <a:cxnLst/>
              <a:rect l="l" t="t" r="r" b="b"/>
              <a:pathLst>
                <a:path w="609600" h="733425" extrusionOk="0">
                  <a:moveTo>
                    <a:pt x="566818" y="7208"/>
                  </a:moveTo>
                  <a:cubicBezTo>
                    <a:pt x="694454" y="51976"/>
                    <a:pt x="553484" y="237713"/>
                    <a:pt x="404893" y="432976"/>
                  </a:cubicBezTo>
                  <a:cubicBezTo>
                    <a:pt x="255351" y="630143"/>
                    <a:pt x="163911" y="766351"/>
                    <a:pt x="50564" y="733013"/>
                  </a:cubicBezTo>
                  <a:cubicBezTo>
                    <a:pt x="-48496" y="704438"/>
                    <a:pt x="3891" y="454883"/>
                    <a:pt x="156291" y="261526"/>
                  </a:cubicBezTo>
                  <a:cubicBezTo>
                    <a:pt x="314406" y="61501"/>
                    <a:pt x="469664" y="-27082"/>
                    <a:pt x="566818" y="7208"/>
                  </a:cubicBezTo>
                  <a:close/>
                </a:path>
              </a:pathLst>
            </a:custGeom>
            <a:solidFill>
              <a:srgbClr val="A70F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853" name="Google Shape;1853;p84"/>
          <p:cNvSpPr/>
          <p:nvPr/>
        </p:nvSpPr>
        <p:spPr>
          <a:xfrm rot="-211612" flipH="1">
            <a:off x="6237075" y="4443421"/>
            <a:ext cx="5963002"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4" name="Google Shape;1854;p84"/>
          <p:cNvSpPr txBox="1"/>
          <p:nvPr/>
        </p:nvSpPr>
        <p:spPr>
          <a:xfrm>
            <a:off x="-9058" y="2828423"/>
            <a:ext cx="12192000" cy="9951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en-US" sz="4800">
                <a:solidFill>
                  <a:schemeClr val="dk1"/>
                </a:solidFill>
                <a:latin typeface="Nunito"/>
                <a:ea typeface="Nunito"/>
                <a:cs typeface="Nunito"/>
                <a:sym typeface="Nunito"/>
              </a:rPr>
              <a:t>Testing</a:t>
            </a:r>
            <a:endParaRPr sz="4800">
              <a:solidFill>
                <a:schemeClr val="dk1"/>
              </a:solidFill>
              <a:latin typeface="Nunito"/>
              <a:ea typeface="Nunito"/>
              <a:cs typeface="Nunito"/>
              <a:sym typeface="Nunito"/>
            </a:endParaRPr>
          </a:p>
        </p:txBody>
      </p:sp>
      <p:sp>
        <p:nvSpPr>
          <p:cNvPr id="1855" name="Google Shape;1855;p84"/>
          <p:cNvSpPr txBox="1"/>
          <p:nvPr/>
        </p:nvSpPr>
        <p:spPr>
          <a:xfrm>
            <a:off x="2603775" y="3690450"/>
            <a:ext cx="7583700" cy="854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endParaRPr sz="1867">
              <a:solidFill>
                <a:schemeClr val="dk1"/>
              </a:solidFill>
            </a:endParaRPr>
          </a:p>
        </p:txBody>
      </p:sp>
      <p:sp>
        <p:nvSpPr>
          <p:cNvPr id="1856" name="Google Shape;1856;p84"/>
          <p:cNvSpPr/>
          <p:nvPr/>
        </p:nvSpPr>
        <p:spPr>
          <a:xfrm rot="210090">
            <a:off x="6952973" y="1920982"/>
            <a:ext cx="5255384"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857" name="Google Shape;1857;p84"/>
          <p:cNvGrpSpPr/>
          <p:nvPr/>
        </p:nvGrpSpPr>
        <p:grpSpPr>
          <a:xfrm>
            <a:off x="4430991" y="850648"/>
            <a:ext cx="3167492" cy="1613930"/>
            <a:chOff x="394498" y="4213077"/>
            <a:chExt cx="4289669" cy="2185712"/>
          </a:xfrm>
        </p:grpSpPr>
        <p:sp>
          <p:nvSpPr>
            <p:cNvPr id="1858" name="Google Shape;1858;p84"/>
            <p:cNvSpPr/>
            <p:nvPr/>
          </p:nvSpPr>
          <p:spPr>
            <a:xfrm>
              <a:off x="441750" y="4594260"/>
              <a:ext cx="4160972" cy="863156"/>
            </a:xfrm>
            <a:custGeom>
              <a:avLst/>
              <a:gdLst/>
              <a:ahLst/>
              <a:cxnLst/>
              <a:rect l="l" t="t" r="r" b="b"/>
              <a:pathLst>
                <a:path w="8448675" h="1752600" extrusionOk="0">
                  <a:moveTo>
                    <a:pt x="1095321" y="750076"/>
                  </a:moveTo>
                  <a:cubicBezTo>
                    <a:pt x="1220099" y="510998"/>
                    <a:pt x="1344876" y="271921"/>
                    <a:pt x="1468701" y="32843"/>
                  </a:cubicBezTo>
                  <a:cubicBezTo>
                    <a:pt x="1481084" y="8078"/>
                    <a:pt x="1497276" y="-2399"/>
                    <a:pt x="1524899" y="458"/>
                  </a:cubicBezTo>
                  <a:cubicBezTo>
                    <a:pt x="1540139" y="2363"/>
                    <a:pt x="1556332" y="458"/>
                    <a:pt x="1572524" y="458"/>
                  </a:cubicBezTo>
                  <a:cubicBezTo>
                    <a:pt x="3786134" y="458"/>
                    <a:pt x="6000697" y="458"/>
                    <a:pt x="8214306" y="458"/>
                  </a:cubicBezTo>
                  <a:cubicBezTo>
                    <a:pt x="8281934" y="458"/>
                    <a:pt x="8280029" y="458"/>
                    <a:pt x="8287649" y="69991"/>
                  </a:cubicBezTo>
                  <a:cubicBezTo>
                    <a:pt x="8314319" y="332881"/>
                    <a:pt x="8342894" y="596723"/>
                    <a:pt x="8369564" y="859613"/>
                  </a:cubicBezTo>
                  <a:cubicBezTo>
                    <a:pt x="8397186" y="1124408"/>
                    <a:pt x="8422904" y="1389203"/>
                    <a:pt x="8449574" y="1653998"/>
                  </a:cubicBezTo>
                  <a:cubicBezTo>
                    <a:pt x="8452431" y="1680668"/>
                    <a:pt x="8454336" y="1707338"/>
                    <a:pt x="8457194" y="1734008"/>
                  </a:cubicBezTo>
                  <a:cubicBezTo>
                    <a:pt x="8444811" y="1748296"/>
                    <a:pt x="8428619" y="1753058"/>
                    <a:pt x="8410522" y="1753058"/>
                  </a:cubicBezTo>
                  <a:cubicBezTo>
                    <a:pt x="8393377" y="1753058"/>
                    <a:pt x="8375279" y="1754011"/>
                    <a:pt x="8358134" y="1754011"/>
                  </a:cubicBezTo>
                  <a:cubicBezTo>
                    <a:pt x="5605409" y="1754011"/>
                    <a:pt x="2852684" y="1754011"/>
                    <a:pt x="99006" y="1753058"/>
                  </a:cubicBezTo>
                  <a:cubicBezTo>
                    <a:pt x="65669" y="1753058"/>
                    <a:pt x="28521" y="1765441"/>
                    <a:pt x="899" y="1732103"/>
                  </a:cubicBezTo>
                  <a:cubicBezTo>
                    <a:pt x="-5769" y="1663523"/>
                    <a:pt x="24711" y="1627328"/>
                    <a:pt x="90434" y="1601611"/>
                  </a:cubicBezTo>
                  <a:cubicBezTo>
                    <a:pt x="309509" y="1514933"/>
                    <a:pt x="524774" y="1418731"/>
                    <a:pt x="742896" y="1328243"/>
                  </a:cubicBezTo>
                  <a:cubicBezTo>
                    <a:pt x="787664" y="1309193"/>
                    <a:pt x="821954" y="1286333"/>
                    <a:pt x="840051" y="1239661"/>
                  </a:cubicBezTo>
                  <a:cubicBezTo>
                    <a:pt x="852434" y="1208228"/>
                    <a:pt x="871484" y="1178701"/>
                    <a:pt x="892439" y="1139648"/>
                  </a:cubicBezTo>
                  <a:cubicBezTo>
                    <a:pt x="896249" y="1174891"/>
                    <a:pt x="898154" y="1198703"/>
                    <a:pt x="901011" y="1223468"/>
                  </a:cubicBezTo>
                  <a:cubicBezTo>
                    <a:pt x="921014" y="1230136"/>
                    <a:pt x="921014" y="1250138"/>
                    <a:pt x="927681" y="1265378"/>
                  </a:cubicBezTo>
                  <a:cubicBezTo>
                    <a:pt x="977211" y="1371106"/>
                    <a:pt x="1084844" y="1391108"/>
                    <a:pt x="1165807" y="1308241"/>
                  </a:cubicBezTo>
                  <a:cubicBezTo>
                    <a:pt x="1179141" y="1294906"/>
                    <a:pt x="1189619" y="1278713"/>
                    <a:pt x="1209621" y="1273951"/>
                  </a:cubicBezTo>
                  <a:cubicBezTo>
                    <a:pt x="1234387" y="1265378"/>
                    <a:pt x="1260104" y="1267283"/>
                    <a:pt x="1284869" y="1267283"/>
                  </a:cubicBezTo>
                  <a:cubicBezTo>
                    <a:pt x="1601099" y="1267283"/>
                    <a:pt x="1916376" y="1267283"/>
                    <a:pt x="2232607" y="1267283"/>
                  </a:cubicBezTo>
                  <a:cubicBezTo>
                    <a:pt x="2301187" y="1267283"/>
                    <a:pt x="2303092" y="1265378"/>
                    <a:pt x="2303092" y="1198703"/>
                  </a:cubicBezTo>
                  <a:cubicBezTo>
                    <a:pt x="2303092" y="891998"/>
                    <a:pt x="2303092" y="586246"/>
                    <a:pt x="2303092" y="279541"/>
                  </a:cubicBezTo>
                  <a:cubicBezTo>
                    <a:pt x="2303092" y="212866"/>
                    <a:pt x="2301187" y="210961"/>
                    <a:pt x="2232607" y="210961"/>
                  </a:cubicBezTo>
                  <a:cubicBezTo>
                    <a:pt x="2029724" y="210961"/>
                    <a:pt x="1825889" y="212866"/>
                    <a:pt x="1623007" y="209056"/>
                  </a:cubicBezTo>
                  <a:cubicBezTo>
                    <a:pt x="1565857" y="208103"/>
                    <a:pt x="1536329" y="229058"/>
                    <a:pt x="1514421" y="278588"/>
                  </a:cubicBezTo>
                  <a:cubicBezTo>
                    <a:pt x="1438221" y="452896"/>
                    <a:pt x="1346782" y="620536"/>
                    <a:pt x="1262962" y="791986"/>
                  </a:cubicBezTo>
                  <a:cubicBezTo>
                    <a:pt x="1252484" y="812941"/>
                    <a:pt x="1242959" y="835801"/>
                    <a:pt x="1222004" y="850088"/>
                  </a:cubicBezTo>
                  <a:cubicBezTo>
                    <a:pt x="1213432" y="854851"/>
                    <a:pt x="1202001" y="857708"/>
                    <a:pt x="1195334" y="850088"/>
                  </a:cubicBezTo>
                  <a:cubicBezTo>
                    <a:pt x="1167712" y="812941"/>
                    <a:pt x="1121991" y="791033"/>
                    <a:pt x="1095321" y="750076"/>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59" name="Google Shape;1859;p84"/>
            <p:cNvSpPr/>
            <p:nvPr/>
          </p:nvSpPr>
          <p:spPr>
            <a:xfrm>
              <a:off x="394498" y="5468157"/>
              <a:ext cx="4278249" cy="623911"/>
            </a:xfrm>
            <a:custGeom>
              <a:avLst/>
              <a:gdLst/>
              <a:ahLst/>
              <a:cxnLst/>
              <a:rect l="l" t="t" r="r" b="b"/>
              <a:pathLst>
                <a:path w="8686800" h="1266825" extrusionOk="0">
                  <a:moveTo>
                    <a:pt x="8555869" y="0"/>
                  </a:moveTo>
                  <a:cubicBezTo>
                    <a:pt x="8568251" y="108585"/>
                    <a:pt x="8579681" y="217170"/>
                    <a:pt x="8592064" y="325755"/>
                  </a:cubicBezTo>
                  <a:cubicBezTo>
                    <a:pt x="8594921" y="354330"/>
                    <a:pt x="8597779" y="382905"/>
                    <a:pt x="8600636" y="410527"/>
                  </a:cubicBezTo>
                  <a:cubicBezTo>
                    <a:pt x="8590159" y="432435"/>
                    <a:pt x="8569204" y="437197"/>
                    <a:pt x="8549201" y="438150"/>
                  </a:cubicBezTo>
                  <a:cubicBezTo>
                    <a:pt x="8513959" y="440055"/>
                    <a:pt x="8480621" y="447675"/>
                    <a:pt x="8445379" y="449580"/>
                  </a:cubicBezTo>
                  <a:cubicBezTo>
                    <a:pt x="8396801" y="452438"/>
                    <a:pt x="8391086" y="460057"/>
                    <a:pt x="8392991" y="507682"/>
                  </a:cubicBezTo>
                  <a:cubicBezTo>
                    <a:pt x="8395849" y="575310"/>
                    <a:pt x="8406326" y="642938"/>
                    <a:pt x="8413946" y="710565"/>
                  </a:cubicBezTo>
                  <a:cubicBezTo>
                    <a:pt x="8422519" y="787717"/>
                    <a:pt x="8428234" y="864870"/>
                    <a:pt x="8439664" y="942022"/>
                  </a:cubicBezTo>
                  <a:cubicBezTo>
                    <a:pt x="8446331" y="990600"/>
                    <a:pt x="8450141" y="994410"/>
                    <a:pt x="8500624" y="986790"/>
                  </a:cubicBezTo>
                  <a:cubicBezTo>
                    <a:pt x="8536819" y="981075"/>
                    <a:pt x="8573014" y="982027"/>
                    <a:pt x="8609209" y="976313"/>
                  </a:cubicBezTo>
                  <a:cubicBezTo>
                    <a:pt x="8628259" y="973455"/>
                    <a:pt x="8647309" y="973455"/>
                    <a:pt x="8660644" y="991552"/>
                  </a:cubicBezTo>
                  <a:cubicBezTo>
                    <a:pt x="8669216" y="1068705"/>
                    <a:pt x="8676836" y="1145857"/>
                    <a:pt x="8686361" y="1223010"/>
                  </a:cubicBezTo>
                  <a:cubicBezTo>
                    <a:pt x="8690171" y="1252538"/>
                    <a:pt x="8685409" y="1265873"/>
                    <a:pt x="8651119" y="1265873"/>
                  </a:cubicBezTo>
                  <a:cubicBezTo>
                    <a:pt x="8336794" y="1264920"/>
                    <a:pt x="8022469" y="1264920"/>
                    <a:pt x="7708144" y="1265873"/>
                  </a:cubicBezTo>
                  <a:cubicBezTo>
                    <a:pt x="7678616" y="1265873"/>
                    <a:pt x="7670997" y="1255395"/>
                    <a:pt x="7670044" y="1227773"/>
                  </a:cubicBezTo>
                  <a:cubicBezTo>
                    <a:pt x="7657661" y="868680"/>
                    <a:pt x="7368102" y="526732"/>
                    <a:pt x="6938524" y="519113"/>
                  </a:cubicBezTo>
                  <a:cubicBezTo>
                    <a:pt x="6515614" y="511492"/>
                    <a:pt x="6202241" y="843915"/>
                    <a:pt x="6184144" y="1218248"/>
                  </a:cubicBezTo>
                  <a:cubicBezTo>
                    <a:pt x="6182239" y="1254442"/>
                    <a:pt x="6174619" y="1266825"/>
                    <a:pt x="6135566" y="1266825"/>
                  </a:cubicBezTo>
                  <a:cubicBezTo>
                    <a:pt x="4846834" y="1265873"/>
                    <a:pt x="3557149" y="1265873"/>
                    <a:pt x="2268416" y="1266825"/>
                  </a:cubicBezTo>
                  <a:cubicBezTo>
                    <a:pt x="2220791" y="1266825"/>
                    <a:pt x="2219839" y="1246823"/>
                    <a:pt x="2219839" y="1210627"/>
                  </a:cubicBezTo>
                  <a:cubicBezTo>
                    <a:pt x="2223649" y="783907"/>
                    <a:pt x="1883606" y="443865"/>
                    <a:pt x="1460696" y="450532"/>
                  </a:cubicBezTo>
                  <a:cubicBezTo>
                    <a:pt x="1082554" y="456247"/>
                    <a:pt x="764419" y="753427"/>
                    <a:pt x="732986" y="1128713"/>
                  </a:cubicBezTo>
                  <a:cubicBezTo>
                    <a:pt x="730129" y="1160145"/>
                    <a:pt x="723461" y="1192530"/>
                    <a:pt x="729176" y="1223963"/>
                  </a:cubicBezTo>
                  <a:cubicBezTo>
                    <a:pt x="735844" y="1258252"/>
                    <a:pt x="724414" y="1267777"/>
                    <a:pt x="691076" y="1266825"/>
                  </a:cubicBezTo>
                  <a:cubicBezTo>
                    <a:pt x="524389" y="1264920"/>
                    <a:pt x="357701" y="1265873"/>
                    <a:pt x="191014" y="1265873"/>
                  </a:cubicBezTo>
                  <a:cubicBezTo>
                    <a:pt x="140531" y="1265873"/>
                    <a:pt x="89096" y="1263967"/>
                    <a:pt x="38614" y="1266825"/>
                  </a:cubicBezTo>
                  <a:cubicBezTo>
                    <a:pt x="6229" y="1268730"/>
                    <a:pt x="-2344" y="1256348"/>
                    <a:pt x="514" y="1224915"/>
                  </a:cubicBezTo>
                  <a:cubicBezTo>
                    <a:pt x="11944" y="1078230"/>
                    <a:pt x="22421" y="930592"/>
                    <a:pt x="33851" y="783907"/>
                  </a:cubicBezTo>
                  <a:cubicBezTo>
                    <a:pt x="49091" y="584835"/>
                    <a:pt x="64331" y="385763"/>
                    <a:pt x="79571" y="186690"/>
                  </a:cubicBezTo>
                  <a:cubicBezTo>
                    <a:pt x="88144" y="168592"/>
                    <a:pt x="104336" y="169545"/>
                    <a:pt x="120529" y="168592"/>
                  </a:cubicBezTo>
                  <a:cubicBezTo>
                    <a:pt x="144341" y="167640"/>
                    <a:pt x="168154" y="168592"/>
                    <a:pt x="191966" y="168592"/>
                  </a:cubicBezTo>
                  <a:cubicBezTo>
                    <a:pt x="2937071" y="168592"/>
                    <a:pt x="5682177" y="168592"/>
                    <a:pt x="8427281" y="168592"/>
                  </a:cubicBezTo>
                  <a:cubicBezTo>
                    <a:pt x="8460619" y="168592"/>
                    <a:pt x="8493956" y="171450"/>
                    <a:pt x="8523484" y="151447"/>
                  </a:cubicBezTo>
                  <a:cubicBezTo>
                    <a:pt x="8544439" y="126682"/>
                    <a:pt x="8533961" y="97155"/>
                    <a:pt x="8536819" y="69532"/>
                  </a:cubicBezTo>
                  <a:cubicBezTo>
                    <a:pt x="8536819" y="43815"/>
                    <a:pt x="8530151" y="17145"/>
                    <a:pt x="8555869" y="0"/>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0" name="Google Shape;1860;p84"/>
            <p:cNvSpPr/>
            <p:nvPr/>
          </p:nvSpPr>
          <p:spPr>
            <a:xfrm>
              <a:off x="1173434" y="4213077"/>
              <a:ext cx="3344728" cy="333065"/>
            </a:xfrm>
            <a:custGeom>
              <a:avLst/>
              <a:gdLst/>
              <a:ahLst/>
              <a:cxnLst/>
              <a:rect l="l" t="t" r="r" b="b"/>
              <a:pathLst>
                <a:path w="6791325" h="676275" extrusionOk="0">
                  <a:moveTo>
                    <a:pt x="3394924" y="679133"/>
                  </a:moveTo>
                  <a:cubicBezTo>
                    <a:pt x="2285261" y="679133"/>
                    <a:pt x="1175599" y="679133"/>
                    <a:pt x="65936" y="679133"/>
                  </a:cubicBezTo>
                  <a:cubicBezTo>
                    <a:pt x="-7406" y="679133"/>
                    <a:pt x="1166" y="688658"/>
                    <a:pt x="1166" y="612458"/>
                  </a:cubicBezTo>
                  <a:cubicBezTo>
                    <a:pt x="1166" y="496253"/>
                    <a:pt x="4976" y="381000"/>
                    <a:pt x="214" y="264795"/>
                  </a:cubicBezTo>
                  <a:cubicBezTo>
                    <a:pt x="-5502" y="117158"/>
                    <a:pt x="104036" y="0"/>
                    <a:pt x="264056" y="0"/>
                  </a:cubicBezTo>
                  <a:cubicBezTo>
                    <a:pt x="2237636" y="2858"/>
                    <a:pt x="4210264" y="1905"/>
                    <a:pt x="6182891" y="1905"/>
                  </a:cubicBezTo>
                  <a:cubicBezTo>
                    <a:pt x="6308621" y="1905"/>
                    <a:pt x="6433399" y="953"/>
                    <a:pt x="6559129" y="1905"/>
                  </a:cubicBezTo>
                  <a:cubicBezTo>
                    <a:pt x="6695337" y="2858"/>
                    <a:pt x="6792491" y="100965"/>
                    <a:pt x="6794396" y="236220"/>
                  </a:cubicBezTo>
                  <a:cubicBezTo>
                    <a:pt x="6795349" y="366713"/>
                    <a:pt x="6793444" y="496253"/>
                    <a:pt x="6796301" y="626745"/>
                  </a:cubicBezTo>
                  <a:cubicBezTo>
                    <a:pt x="6797254" y="668655"/>
                    <a:pt x="6784871" y="679133"/>
                    <a:pt x="6742962" y="679133"/>
                  </a:cubicBezTo>
                  <a:cubicBezTo>
                    <a:pt x="5833324" y="678180"/>
                    <a:pt x="4923687" y="678180"/>
                    <a:pt x="4014049" y="678180"/>
                  </a:cubicBezTo>
                  <a:cubicBezTo>
                    <a:pt x="3808309" y="679133"/>
                    <a:pt x="3601616" y="679133"/>
                    <a:pt x="3394924" y="679133"/>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1" name="Google Shape;1861;p84"/>
            <p:cNvSpPr/>
            <p:nvPr/>
          </p:nvSpPr>
          <p:spPr>
            <a:xfrm>
              <a:off x="426750" y="5448890"/>
              <a:ext cx="4203192" cy="108966"/>
            </a:xfrm>
            <a:custGeom>
              <a:avLst/>
              <a:gdLst/>
              <a:ahLst/>
              <a:cxnLst/>
              <a:rect l="l" t="t" r="r" b="b"/>
              <a:pathLst>
                <a:path w="8534400" h="209550" extrusionOk="0">
                  <a:moveTo>
                    <a:pt x="8538584" y="39070"/>
                  </a:moveTo>
                  <a:cubicBezTo>
                    <a:pt x="8537631" y="96220"/>
                    <a:pt x="8536679" y="154323"/>
                    <a:pt x="8535726" y="211473"/>
                  </a:cubicBezTo>
                  <a:cubicBezTo>
                    <a:pt x="8519534" y="220045"/>
                    <a:pt x="8501436" y="215283"/>
                    <a:pt x="8484291" y="215283"/>
                  </a:cubicBezTo>
                  <a:cubicBezTo>
                    <a:pt x="5674417" y="215283"/>
                    <a:pt x="2864541" y="215283"/>
                    <a:pt x="54666" y="215283"/>
                  </a:cubicBezTo>
                  <a:cubicBezTo>
                    <a:pt x="37521" y="215283"/>
                    <a:pt x="19424" y="219093"/>
                    <a:pt x="3231" y="211473"/>
                  </a:cubicBezTo>
                  <a:cubicBezTo>
                    <a:pt x="2279" y="156228"/>
                    <a:pt x="4184" y="101935"/>
                    <a:pt x="374" y="46690"/>
                  </a:cubicBezTo>
                  <a:cubicBezTo>
                    <a:pt x="-2484" y="8590"/>
                    <a:pt x="10851" y="-3792"/>
                    <a:pt x="47046" y="970"/>
                  </a:cubicBezTo>
                  <a:cubicBezTo>
                    <a:pt x="57524" y="2875"/>
                    <a:pt x="68954" y="18"/>
                    <a:pt x="79431" y="18"/>
                  </a:cubicBezTo>
                  <a:cubicBezTo>
                    <a:pt x="100386" y="970"/>
                    <a:pt x="120389" y="970"/>
                    <a:pt x="141344" y="970"/>
                  </a:cubicBezTo>
                  <a:cubicBezTo>
                    <a:pt x="2939789" y="970"/>
                    <a:pt x="5737281" y="970"/>
                    <a:pt x="8535726" y="970"/>
                  </a:cubicBezTo>
                  <a:cubicBezTo>
                    <a:pt x="8535726" y="14305"/>
                    <a:pt x="8537631" y="26688"/>
                    <a:pt x="8538584" y="3907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2" name="Google Shape;1862;p84"/>
            <p:cNvSpPr/>
            <p:nvPr/>
          </p:nvSpPr>
          <p:spPr>
            <a:xfrm>
              <a:off x="817696" y="5779569"/>
              <a:ext cx="619220" cy="619220"/>
            </a:xfrm>
            <a:custGeom>
              <a:avLst/>
              <a:gdLst/>
              <a:ahLst/>
              <a:cxnLst/>
              <a:rect l="l" t="t" r="r" b="b"/>
              <a:pathLst>
                <a:path w="1257300" h="1257300" extrusionOk="0">
                  <a:moveTo>
                    <a:pt x="632462" y="1263018"/>
                  </a:moveTo>
                  <a:cubicBezTo>
                    <a:pt x="282895" y="1263018"/>
                    <a:pt x="-950" y="979172"/>
                    <a:pt x="2" y="629605"/>
                  </a:cubicBezTo>
                  <a:cubicBezTo>
                    <a:pt x="955" y="280037"/>
                    <a:pt x="284800" y="-950"/>
                    <a:pt x="635320" y="2"/>
                  </a:cubicBezTo>
                  <a:cubicBezTo>
                    <a:pt x="985840" y="955"/>
                    <a:pt x="1264922" y="282895"/>
                    <a:pt x="1263970" y="634368"/>
                  </a:cubicBezTo>
                  <a:cubicBezTo>
                    <a:pt x="1263018" y="982983"/>
                    <a:pt x="981077" y="1263018"/>
                    <a:pt x="632462" y="12630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3" name="Google Shape;1863;p84"/>
            <p:cNvSpPr/>
            <p:nvPr/>
          </p:nvSpPr>
          <p:spPr>
            <a:xfrm>
              <a:off x="3505204" y="5779569"/>
              <a:ext cx="619220" cy="619220"/>
            </a:xfrm>
            <a:custGeom>
              <a:avLst/>
              <a:gdLst/>
              <a:ahLst/>
              <a:cxnLst/>
              <a:rect l="l" t="t" r="r" b="b"/>
              <a:pathLst>
                <a:path w="1257300" h="1257300" extrusionOk="0">
                  <a:moveTo>
                    <a:pt x="630564" y="1264941"/>
                  </a:moveTo>
                  <a:cubicBezTo>
                    <a:pt x="281949" y="1263989"/>
                    <a:pt x="-1896" y="979191"/>
                    <a:pt x="10" y="629624"/>
                  </a:cubicBezTo>
                  <a:cubicBezTo>
                    <a:pt x="962" y="281009"/>
                    <a:pt x="287664" y="-2836"/>
                    <a:pt x="636279" y="21"/>
                  </a:cubicBezTo>
                  <a:cubicBezTo>
                    <a:pt x="985847" y="2879"/>
                    <a:pt x="1265882" y="286724"/>
                    <a:pt x="1263977" y="637244"/>
                  </a:cubicBezTo>
                  <a:cubicBezTo>
                    <a:pt x="1263024" y="983954"/>
                    <a:pt x="977274" y="1265894"/>
                    <a:pt x="630564" y="12649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4" name="Google Shape;1864;p84"/>
            <p:cNvSpPr/>
            <p:nvPr/>
          </p:nvSpPr>
          <p:spPr>
            <a:xfrm>
              <a:off x="885395" y="4963436"/>
              <a:ext cx="164187" cy="309610"/>
            </a:xfrm>
            <a:custGeom>
              <a:avLst/>
              <a:gdLst/>
              <a:ahLst/>
              <a:cxnLst/>
              <a:rect l="l" t="t" r="r" b="b"/>
              <a:pathLst>
                <a:path w="333375" h="628650" extrusionOk="0">
                  <a:moveTo>
                    <a:pt x="195686" y="1452"/>
                  </a:moveTo>
                  <a:cubicBezTo>
                    <a:pt x="250931" y="17645"/>
                    <a:pt x="286173" y="54792"/>
                    <a:pt x="309986" y="104322"/>
                  </a:cubicBezTo>
                  <a:cubicBezTo>
                    <a:pt x="333798" y="118610"/>
                    <a:pt x="337608" y="141470"/>
                    <a:pt x="337608" y="166235"/>
                  </a:cubicBezTo>
                  <a:cubicBezTo>
                    <a:pt x="339513" y="265295"/>
                    <a:pt x="338561" y="365307"/>
                    <a:pt x="337608" y="464367"/>
                  </a:cubicBezTo>
                  <a:cubicBezTo>
                    <a:pt x="337608" y="493895"/>
                    <a:pt x="330941" y="520565"/>
                    <a:pt x="302366" y="537710"/>
                  </a:cubicBezTo>
                  <a:cubicBezTo>
                    <a:pt x="252836" y="612957"/>
                    <a:pt x="199496" y="640580"/>
                    <a:pt x="129963" y="626292"/>
                  </a:cubicBezTo>
                  <a:cubicBezTo>
                    <a:pt x="59478" y="612005"/>
                    <a:pt x="14711" y="559617"/>
                    <a:pt x="423" y="475797"/>
                  </a:cubicBezTo>
                  <a:cubicBezTo>
                    <a:pt x="423" y="374832"/>
                    <a:pt x="-529" y="273867"/>
                    <a:pt x="423" y="172902"/>
                  </a:cubicBezTo>
                  <a:cubicBezTo>
                    <a:pt x="3281" y="56697"/>
                    <a:pt x="81386" y="-10930"/>
                    <a:pt x="195686" y="1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5" name="Google Shape;1865;p84"/>
            <p:cNvSpPr/>
            <p:nvPr/>
          </p:nvSpPr>
          <p:spPr>
            <a:xfrm>
              <a:off x="4519980" y="5670476"/>
              <a:ext cx="164187" cy="295537"/>
            </a:xfrm>
            <a:custGeom>
              <a:avLst/>
              <a:gdLst/>
              <a:ahLst/>
              <a:cxnLst/>
              <a:rect l="l" t="t" r="r" b="b"/>
              <a:pathLst>
                <a:path w="333375" h="600075" extrusionOk="0">
                  <a:moveTo>
                    <a:pt x="292995" y="582239"/>
                  </a:moveTo>
                  <a:cubicBezTo>
                    <a:pt x="227272" y="587954"/>
                    <a:pt x="160597" y="593669"/>
                    <a:pt x="94875" y="601289"/>
                  </a:cubicBezTo>
                  <a:cubicBezTo>
                    <a:pt x="65347" y="605099"/>
                    <a:pt x="56775" y="595574"/>
                    <a:pt x="53917" y="566999"/>
                  </a:cubicBezTo>
                  <a:cubicBezTo>
                    <a:pt x="37725" y="397454"/>
                    <a:pt x="19627" y="226956"/>
                    <a:pt x="577" y="57411"/>
                  </a:cubicBezTo>
                  <a:cubicBezTo>
                    <a:pt x="-2280" y="32646"/>
                    <a:pt x="5340" y="27884"/>
                    <a:pt x="26295" y="25979"/>
                  </a:cubicBezTo>
                  <a:cubicBezTo>
                    <a:pt x="95827" y="18359"/>
                    <a:pt x="164408" y="9786"/>
                    <a:pt x="232988" y="1214"/>
                  </a:cubicBezTo>
                  <a:cubicBezTo>
                    <a:pt x="270135" y="-4501"/>
                    <a:pt x="281565" y="9786"/>
                    <a:pt x="285375" y="47886"/>
                  </a:cubicBezTo>
                  <a:cubicBezTo>
                    <a:pt x="300615" y="211716"/>
                    <a:pt x="317760" y="374594"/>
                    <a:pt x="338715" y="537471"/>
                  </a:cubicBezTo>
                  <a:cubicBezTo>
                    <a:pt x="345383" y="581286"/>
                    <a:pt x="316808" y="575571"/>
                    <a:pt x="292995" y="582239"/>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6" name="Google Shape;1866;p84"/>
            <p:cNvSpPr/>
            <p:nvPr/>
          </p:nvSpPr>
          <p:spPr>
            <a:xfrm>
              <a:off x="1034974" y="4686200"/>
              <a:ext cx="548854" cy="539472"/>
            </a:xfrm>
            <a:custGeom>
              <a:avLst/>
              <a:gdLst/>
              <a:ahLst/>
              <a:cxnLst/>
              <a:rect l="l" t="t" r="r" b="b"/>
              <a:pathLst>
                <a:path w="1114425" h="1095375" extrusionOk="0">
                  <a:moveTo>
                    <a:pt x="0" y="1099894"/>
                  </a:moveTo>
                  <a:cubicBezTo>
                    <a:pt x="13335" y="1065604"/>
                    <a:pt x="18097" y="1029409"/>
                    <a:pt x="16192" y="993214"/>
                  </a:cubicBezTo>
                  <a:cubicBezTo>
                    <a:pt x="11430" y="884629"/>
                    <a:pt x="26670" y="775092"/>
                    <a:pt x="6667" y="667459"/>
                  </a:cubicBezTo>
                  <a:cubicBezTo>
                    <a:pt x="95250" y="490294"/>
                    <a:pt x="191453" y="316939"/>
                    <a:pt x="269558" y="135012"/>
                  </a:cubicBezTo>
                  <a:cubicBezTo>
                    <a:pt x="313372" y="34047"/>
                    <a:pt x="365760" y="-5958"/>
                    <a:pt x="479108" y="709"/>
                  </a:cubicBezTo>
                  <a:cubicBezTo>
                    <a:pt x="676275" y="12139"/>
                    <a:pt x="875347" y="5472"/>
                    <a:pt x="1073468" y="2614"/>
                  </a:cubicBezTo>
                  <a:cubicBezTo>
                    <a:pt x="1113473" y="2614"/>
                    <a:pt x="1123950" y="14997"/>
                    <a:pt x="1122998" y="54049"/>
                  </a:cubicBezTo>
                  <a:cubicBezTo>
                    <a:pt x="1122045" y="385519"/>
                    <a:pt x="1121093" y="716989"/>
                    <a:pt x="1122998" y="1048459"/>
                  </a:cubicBezTo>
                  <a:cubicBezTo>
                    <a:pt x="1122998" y="1090369"/>
                    <a:pt x="1112520" y="1101799"/>
                    <a:pt x="1069658" y="1101799"/>
                  </a:cubicBezTo>
                  <a:cubicBezTo>
                    <a:pt x="713422" y="1099894"/>
                    <a:pt x="357188" y="1100847"/>
                    <a:pt x="0" y="1099894"/>
                  </a:cubicBezTo>
                  <a:close/>
                </a:path>
              </a:pathLst>
            </a:custGeom>
            <a:solidFill>
              <a:srgbClr val="D8E5E9"/>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7" name="Google Shape;1867;p84"/>
            <p:cNvSpPr/>
            <p:nvPr/>
          </p:nvSpPr>
          <p:spPr>
            <a:xfrm>
              <a:off x="1943677" y="4837766"/>
              <a:ext cx="492339" cy="509327"/>
            </a:xfrm>
            <a:custGeom>
              <a:avLst/>
              <a:gdLst/>
              <a:ahLst/>
              <a:cxnLst/>
              <a:rect l="l" t="t" r="r" b="b"/>
              <a:pathLst>
                <a:path w="492339" h="509327" extrusionOk="0">
                  <a:moveTo>
                    <a:pt x="248205" y="384730"/>
                  </a:moveTo>
                  <a:cubicBezTo>
                    <a:pt x="245857" y="387079"/>
                    <a:pt x="243039" y="389427"/>
                    <a:pt x="240221" y="391776"/>
                  </a:cubicBezTo>
                  <a:cubicBezTo>
                    <a:pt x="237402" y="417610"/>
                    <a:pt x="235053" y="443445"/>
                    <a:pt x="246326" y="468340"/>
                  </a:cubicBezTo>
                  <a:cubicBezTo>
                    <a:pt x="251023" y="443445"/>
                    <a:pt x="252902" y="418550"/>
                    <a:pt x="254312" y="394125"/>
                  </a:cubicBezTo>
                  <a:cubicBezTo>
                    <a:pt x="254312" y="389897"/>
                    <a:pt x="255720" y="384730"/>
                    <a:pt x="248205" y="384730"/>
                  </a:cubicBezTo>
                  <a:close/>
                  <a:moveTo>
                    <a:pt x="250086" y="282330"/>
                  </a:moveTo>
                  <a:lnTo>
                    <a:pt x="250085" y="282332"/>
                  </a:lnTo>
                  <a:lnTo>
                    <a:pt x="250085" y="282331"/>
                  </a:lnTo>
                  <a:close/>
                  <a:moveTo>
                    <a:pt x="241924" y="43129"/>
                  </a:moveTo>
                  <a:cubicBezTo>
                    <a:pt x="236815" y="44421"/>
                    <a:pt x="232471" y="48179"/>
                    <a:pt x="231296" y="54050"/>
                  </a:cubicBezTo>
                  <a:cubicBezTo>
                    <a:pt x="229887" y="62035"/>
                    <a:pt x="228008" y="73309"/>
                    <a:pt x="232236" y="78945"/>
                  </a:cubicBezTo>
                  <a:cubicBezTo>
                    <a:pt x="240221" y="91158"/>
                    <a:pt x="225190" y="85521"/>
                    <a:pt x="225190" y="90218"/>
                  </a:cubicBezTo>
                  <a:lnTo>
                    <a:pt x="203987" y="108757"/>
                  </a:lnTo>
                  <a:cubicBezTo>
                    <a:pt x="189785" y="131964"/>
                    <a:pt x="196655" y="166664"/>
                    <a:pt x="225191" y="190267"/>
                  </a:cubicBezTo>
                  <a:cubicBezTo>
                    <a:pt x="227539" y="175237"/>
                    <a:pt x="226599" y="162085"/>
                    <a:pt x="219554" y="149403"/>
                  </a:cubicBezTo>
                  <a:cubicBezTo>
                    <a:pt x="208750" y="130144"/>
                    <a:pt x="215326" y="120280"/>
                    <a:pt x="236464" y="118871"/>
                  </a:cubicBezTo>
                  <a:lnTo>
                    <a:pt x="245367" y="113716"/>
                  </a:lnTo>
                  <a:lnTo>
                    <a:pt x="235993" y="119340"/>
                  </a:lnTo>
                  <a:cubicBezTo>
                    <a:pt x="226599" y="157387"/>
                    <a:pt x="231296" y="196373"/>
                    <a:pt x="232705" y="234890"/>
                  </a:cubicBezTo>
                  <a:cubicBezTo>
                    <a:pt x="233175" y="250860"/>
                    <a:pt x="233645" y="261194"/>
                    <a:pt x="220492" y="272467"/>
                  </a:cubicBezTo>
                  <a:cubicBezTo>
                    <a:pt x="210629" y="280922"/>
                    <a:pt x="213447" y="295483"/>
                    <a:pt x="222841" y="303468"/>
                  </a:cubicBezTo>
                  <a:cubicBezTo>
                    <a:pt x="232236" y="311454"/>
                    <a:pt x="232705" y="295953"/>
                    <a:pt x="238812" y="293605"/>
                  </a:cubicBezTo>
                  <a:lnTo>
                    <a:pt x="239189" y="293551"/>
                  </a:lnTo>
                  <a:lnTo>
                    <a:pt x="236463" y="305817"/>
                  </a:lnTo>
                  <a:cubicBezTo>
                    <a:pt x="232236" y="332121"/>
                    <a:pt x="245857" y="360304"/>
                    <a:pt x="223781" y="384260"/>
                  </a:cubicBezTo>
                  <a:cubicBezTo>
                    <a:pt x="218144" y="390367"/>
                    <a:pt x="222841" y="401170"/>
                    <a:pt x="229887" y="409625"/>
                  </a:cubicBezTo>
                  <a:cubicBezTo>
                    <a:pt x="234114" y="402109"/>
                    <a:pt x="237402" y="396473"/>
                    <a:pt x="240691" y="390836"/>
                  </a:cubicBezTo>
                  <a:cubicBezTo>
                    <a:pt x="244918" y="390836"/>
                    <a:pt x="248676" y="389427"/>
                    <a:pt x="248676" y="383790"/>
                  </a:cubicBezTo>
                  <a:cubicBezTo>
                    <a:pt x="249616" y="375805"/>
                    <a:pt x="257131" y="373456"/>
                    <a:pt x="261828" y="368289"/>
                  </a:cubicBezTo>
                  <a:cubicBezTo>
                    <a:pt x="276389" y="351849"/>
                    <a:pt x="277799" y="336818"/>
                    <a:pt x="265116" y="316621"/>
                  </a:cubicBezTo>
                  <a:cubicBezTo>
                    <a:pt x="258540" y="325545"/>
                    <a:pt x="261828" y="338228"/>
                    <a:pt x="254313" y="343864"/>
                  </a:cubicBezTo>
                  <a:cubicBezTo>
                    <a:pt x="252904" y="329068"/>
                    <a:pt x="259421" y="313215"/>
                    <a:pt x="256822" y="297494"/>
                  </a:cubicBezTo>
                  <a:lnTo>
                    <a:pt x="250578" y="281920"/>
                  </a:lnTo>
                  <a:lnTo>
                    <a:pt x="269813" y="265891"/>
                  </a:lnTo>
                  <a:cubicBezTo>
                    <a:pt x="293768" y="244284"/>
                    <a:pt x="292829" y="216571"/>
                    <a:pt x="266995" y="193555"/>
                  </a:cubicBezTo>
                  <a:cubicBezTo>
                    <a:pt x="263706" y="206707"/>
                    <a:pt x="268873" y="221738"/>
                    <a:pt x="259479" y="230193"/>
                  </a:cubicBezTo>
                  <a:cubicBezTo>
                    <a:pt x="259479" y="194964"/>
                    <a:pt x="259009" y="158327"/>
                    <a:pt x="259949" y="121689"/>
                  </a:cubicBezTo>
                  <a:cubicBezTo>
                    <a:pt x="260184" y="114408"/>
                    <a:pt x="258187" y="112295"/>
                    <a:pt x="255310" y="112060"/>
                  </a:cubicBezTo>
                  <a:lnTo>
                    <a:pt x="245388" y="113704"/>
                  </a:lnTo>
                  <a:lnTo>
                    <a:pt x="252141" y="105426"/>
                  </a:lnTo>
                  <a:cubicBezTo>
                    <a:pt x="253726" y="102549"/>
                    <a:pt x="253609" y="99378"/>
                    <a:pt x="248677" y="95385"/>
                  </a:cubicBezTo>
                  <a:lnTo>
                    <a:pt x="248676" y="95385"/>
                  </a:lnTo>
                  <a:lnTo>
                    <a:pt x="261886" y="72075"/>
                  </a:lnTo>
                  <a:cubicBezTo>
                    <a:pt x="263589" y="62153"/>
                    <a:pt x="262298" y="51936"/>
                    <a:pt x="257131" y="47004"/>
                  </a:cubicBezTo>
                  <a:cubicBezTo>
                    <a:pt x="252903" y="43012"/>
                    <a:pt x="247032" y="41837"/>
                    <a:pt x="241924" y="43129"/>
                  </a:cubicBezTo>
                  <a:close/>
                  <a:moveTo>
                    <a:pt x="217029" y="92"/>
                  </a:moveTo>
                  <a:cubicBezTo>
                    <a:pt x="228126" y="503"/>
                    <a:pt x="240221" y="2147"/>
                    <a:pt x="250555" y="1912"/>
                  </a:cubicBezTo>
                  <a:cubicBezTo>
                    <a:pt x="259949" y="1912"/>
                    <a:pt x="269344" y="2852"/>
                    <a:pt x="278738" y="1442"/>
                  </a:cubicBezTo>
                  <a:cubicBezTo>
                    <a:pt x="297527" y="-907"/>
                    <a:pt x="304573" y="4260"/>
                    <a:pt x="303633" y="24928"/>
                  </a:cubicBezTo>
                  <a:cubicBezTo>
                    <a:pt x="301754" y="65324"/>
                    <a:pt x="303163" y="106189"/>
                    <a:pt x="303163" y="151282"/>
                  </a:cubicBezTo>
                  <a:cubicBezTo>
                    <a:pt x="335104" y="132963"/>
                    <a:pt x="364696" y="116523"/>
                    <a:pt x="393819" y="99613"/>
                  </a:cubicBezTo>
                  <a:cubicBezTo>
                    <a:pt x="436093" y="75188"/>
                    <a:pt x="436563" y="74718"/>
                    <a:pt x="460988" y="117932"/>
                  </a:cubicBezTo>
                  <a:cubicBezTo>
                    <a:pt x="472261" y="138130"/>
                    <a:pt x="496686" y="159267"/>
                    <a:pt x="490580" y="178055"/>
                  </a:cubicBezTo>
                  <a:cubicBezTo>
                    <a:pt x="484944" y="194496"/>
                    <a:pt x="454882" y="202950"/>
                    <a:pt x="435623" y="214693"/>
                  </a:cubicBezTo>
                  <a:cubicBezTo>
                    <a:pt x="413547" y="227845"/>
                    <a:pt x="391940" y="240997"/>
                    <a:pt x="367045" y="255559"/>
                  </a:cubicBezTo>
                  <a:cubicBezTo>
                    <a:pt x="406031" y="277635"/>
                    <a:pt x="441730" y="299242"/>
                    <a:pt x="478837" y="318970"/>
                  </a:cubicBezTo>
                  <a:cubicBezTo>
                    <a:pt x="492459" y="326485"/>
                    <a:pt x="496686" y="332122"/>
                    <a:pt x="487292" y="346683"/>
                  </a:cubicBezTo>
                  <a:cubicBezTo>
                    <a:pt x="473201" y="367351"/>
                    <a:pt x="460518" y="388958"/>
                    <a:pt x="449715" y="411504"/>
                  </a:cubicBezTo>
                  <a:cubicBezTo>
                    <a:pt x="441260" y="429353"/>
                    <a:pt x="433744" y="433581"/>
                    <a:pt x="415426" y="421368"/>
                  </a:cubicBezTo>
                  <a:cubicBezTo>
                    <a:pt x="381606" y="398822"/>
                    <a:pt x="345908" y="380033"/>
                    <a:pt x="307391" y="357017"/>
                  </a:cubicBezTo>
                  <a:cubicBezTo>
                    <a:pt x="307391" y="403049"/>
                    <a:pt x="306451" y="445324"/>
                    <a:pt x="307860" y="487598"/>
                  </a:cubicBezTo>
                  <a:cubicBezTo>
                    <a:pt x="308330" y="505917"/>
                    <a:pt x="302694" y="510145"/>
                    <a:pt x="285784" y="509205"/>
                  </a:cubicBezTo>
                  <a:cubicBezTo>
                    <a:pt x="259949" y="507796"/>
                    <a:pt x="234115" y="507796"/>
                    <a:pt x="208280" y="509205"/>
                  </a:cubicBezTo>
                  <a:cubicBezTo>
                    <a:pt x="190901" y="510145"/>
                    <a:pt x="185265" y="505917"/>
                    <a:pt x="185734" y="487598"/>
                  </a:cubicBezTo>
                  <a:cubicBezTo>
                    <a:pt x="186674" y="445324"/>
                    <a:pt x="185734" y="403049"/>
                    <a:pt x="185734" y="357017"/>
                  </a:cubicBezTo>
                  <a:cubicBezTo>
                    <a:pt x="146278" y="380033"/>
                    <a:pt x="110110" y="399761"/>
                    <a:pt x="75351" y="422307"/>
                  </a:cubicBezTo>
                  <a:cubicBezTo>
                    <a:pt x="58441" y="433111"/>
                    <a:pt x="51865" y="428414"/>
                    <a:pt x="43880" y="413383"/>
                  </a:cubicBezTo>
                  <a:cubicBezTo>
                    <a:pt x="32137" y="391306"/>
                    <a:pt x="19454" y="369699"/>
                    <a:pt x="6302" y="348562"/>
                  </a:cubicBezTo>
                  <a:cubicBezTo>
                    <a:pt x="-2622" y="334940"/>
                    <a:pt x="-3562" y="327895"/>
                    <a:pt x="13348" y="318970"/>
                  </a:cubicBezTo>
                  <a:cubicBezTo>
                    <a:pt x="49986" y="300181"/>
                    <a:pt x="85685" y="278574"/>
                    <a:pt x="125141" y="256028"/>
                  </a:cubicBezTo>
                  <a:cubicBezTo>
                    <a:pt x="91321" y="235831"/>
                    <a:pt x="59850" y="217042"/>
                    <a:pt x="27909" y="198253"/>
                  </a:cubicBezTo>
                  <a:cubicBezTo>
                    <a:pt x="-4031" y="178995"/>
                    <a:pt x="-4031" y="178995"/>
                    <a:pt x="14757" y="146585"/>
                  </a:cubicBezTo>
                  <a:cubicBezTo>
                    <a:pt x="25561" y="127796"/>
                    <a:pt x="37304" y="109007"/>
                    <a:pt x="47637" y="89749"/>
                  </a:cubicBezTo>
                  <a:cubicBezTo>
                    <a:pt x="53744" y="78006"/>
                    <a:pt x="58911" y="76597"/>
                    <a:pt x="70654" y="83643"/>
                  </a:cubicBezTo>
                  <a:cubicBezTo>
                    <a:pt x="107292" y="106189"/>
                    <a:pt x="144399" y="127326"/>
                    <a:pt x="185265" y="151282"/>
                  </a:cubicBezTo>
                  <a:cubicBezTo>
                    <a:pt x="185265" y="120281"/>
                    <a:pt x="184795" y="93506"/>
                    <a:pt x="185265" y="66263"/>
                  </a:cubicBezTo>
                  <a:cubicBezTo>
                    <a:pt x="185734" y="45595"/>
                    <a:pt x="175870" y="16943"/>
                    <a:pt x="189492" y="5670"/>
                  </a:cubicBezTo>
                  <a:cubicBezTo>
                    <a:pt x="195833" y="503"/>
                    <a:pt x="205932" y="-319"/>
                    <a:pt x="217029" y="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8" name="Google Shape;1868;p84"/>
            <p:cNvSpPr/>
            <p:nvPr/>
          </p:nvSpPr>
          <p:spPr>
            <a:xfrm>
              <a:off x="2582686" y="4872087"/>
              <a:ext cx="1804098" cy="224654"/>
            </a:xfrm>
            <a:custGeom>
              <a:avLst/>
              <a:gdLst/>
              <a:ahLst/>
              <a:cxnLst/>
              <a:rect l="l" t="t" r="r" b="b"/>
              <a:pathLst>
                <a:path w="1804098" h="224654" extrusionOk="0">
                  <a:moveTo>
                    <a:pt x="555205" y="123534"/>
                  </a:moveTo>
                  <a:cubicBezTo>
                    <a:pt x="542053" y="123534"/>
                    <a:pt x="530779" y="150778"/>
                    <a:pt x="531249" y="176612"/>
                  </a:cubicBezTo>
                  <a:cubicBezTo>
                    <a:pt x="531249" y="190703"/>
                    <a:pt x="541114" y="185067"/>
                    <a:pt x="546750" y="186476"/>
                  </a:cubicBezTo>
                  <a:cubicBezTo>
                    <a:pt x="576342" y="186006"/>
                    <a:pt x="595600" y="172385"/>
                    <a:pt x="596070" y="152657"/>
                  </a:cubicBezTo>
                  <a:cubicBezTo>
                    <a:pt x="596070" y="134337"/>
                    <a:pt x="580569" y="123534"/>
                    <a:pt x="555205" y="123534"/>
                  </a:cubicBezTo>
                  <a:close/>
                  <a:moveTo>
                    <a:pt x="126353" y="42745"/>
                  </a:moveTo>
                  <a:cubicBezTo>
                    <a:pt x="113201" y="73747"/>
                    <a:pt x="101459" y="100051"/>
                    <a:pt x="88776" y="128704"/>
                  </a:cubicBezTo>
                  <a:cubicBezTo>
                    <a:pt x="135277" y="130113"/>
                    <a:pt x="135277" y="130113"/>
                    <a:pt x="131050" y="87369"/>
                  </a:cubicBezTo>
                  <a:cubicBezTo>
                    <a:pt x="130111" y="73747"/>
                    <a:pt x="128232" y="60594"/>
                    <a:pt x="126353" y="42745"/>
                  </a:cubicBezTo>
                  <a:close/>
                  <a:moveTo>
                    <a:pt x="1148454" y="40395"/>
                  </a:moveTo>
                  <a:cubicBezTo>
                    <a:pt x="1133893" y="73745"/>
                    <a:pt x="1122151" y="100050"/>
                    <a:pt x="1109468" y="129172"/>
                  </a:cubicBezTo>
                  <a:cubicBezTo>
                    <a:pt x="1123559" y="129172"/>
                    <a:pt x="1134833" y="128702"/>
                    <a:pt x="1146106" y="129172"/>
                  </a:cubicBezTo>
                  <a:cubicBezTo>
                    <a:pt x="1154091" y="129641"/>
                    <a:pt x="1156439" y="125884"/>
                    <a:pt x="1155500" y="117899"/>
                  </a:cubicBezTo>
                  <a:cubicBezTo>
                    <a:pt x="1153151" y="94413"/>
                    <a:pt x="1151272" y="70927"/>
                    <a:pt x="1148454" y="40395"/>
                  </a:cubicBezTo>
                  <a:close/>
                  <a:moveTo>
                    <a:pt x="581977" y="38516"/>
                  </a:moveTo>
                  <a:cubicBezTo>
                    <a:pt x="558022" y="37107"/>
                    <a:pt x="552385" y="46032"/>
                    <a:pt x="550037" y="79382"/>
                  </a:cubicBezTo>
                  <a:cubicBezTo>
                    <a:pt x="549567" y="90185"/>
                    <a:pt x="554734" y="89715"/>
                    <a:pt x="562249" y="90185"/>
                  </a:cubicBezTo>
                  <a:cubicBezTo>
                    <a:pt x="587145" y="90655"/>
                    <a:pt x="606403" y="79382"/>
                    <a:pt x="606403" y="62002"/>
                  </a:cubicBezTo>
                  <a:cubicBezTo>
                    <a:pt x="606403" y="43213"/>
                    <a:pt x="592781" y="39925"/>
                    <a:pt x="581977" y="38516"/>
                  </a:cubicBezTo>
                  <a:close/>
                  <a:moveTo>
                    <a:pt x="920644" y="4697"/>
                  </a:moveTo>
                  <a:cubicBezTo>
                    <a:pt x="932857" y="3757"/>
                    <a:pt x="946009" y="3757"/>
                    <a:pt x="957752" y="6576"/>
                  </a:cubicBezTo>
                  <a:cubicBezTo>
                    <a:pt x="962919" y="7985"/>
                    <a:pt x="959161" y="17849"/>
                    <a:pt x="957752" y="23486"/>
                  </a:cubicBezTo>
                  <a:cubicBezTo>
                    <a:pt x="949296" y="68109"/>
                    <a:pt x="941781" y="112262"/>
                    <a:pt x="931917" y="156415"/>
                  </a:cubicBezTo>
                  <a:cubicBezTo>
                    <a:pt x="927220" y="176613"/>
                    <a:pt x="931917" y="183189"/>
                    <a:pt x="952585" y="180370"/>
                  </a:cubicBezTo>
                  <a:cubicBezTo>
                    <a:pt x="962449" y="178962"/>
                    <a:pt x="972782" y="179901"/>
                    <a:pt x="983116" y="179901"/>
                  </a:cubicBezTo>
                  <a:cubicBezTo>
                    <a:pt x="1013178" y="179901"/>
                    <a:pt x="1012239" y="179901"/>
                    <a:pt x="1007072" y="208084"/>
                  </a:cubicBezTo>
                  <a:cubicBezTo>
                    <a:pt x="1004724" y="219826"/>
                    <a:pt x="999557" y="221236"/>
                    <a:pt x="989692" y="220766"/>
                  </a:cubicBezTo>
                  <a:cubicBezTo>
                    <a:pt x="971843" y="220296"/>
                    <a:pt x="954933" y="220766"/>
                    <a:pt x="937554" y="220766"/>
                  </a:cubicBezTo>
                  <a:cubicBezTo>
                    <a:pt x="929099" y="220766"/>
                    <a:pt x="920174" y="220766"/>
                    <a:pt x="911719" y="220766"/>
                  </a:cubicBezTo>
                  <a:cubicBezTo>
                    <a:pt x="873202" y="220766"/>
                    <a:pt x="873202" y="220766"/>
                    <a:pt x="880248" y="184128"/>
                  </a:cubicBezTo>
                  <a:cubicBezTo>
                    <a:pt x="890582" y="129641"/>
                    <a:pt x="901386" y="75624"/>
                    <a:pt x="911719" y="21137"/>
                  </a:cubicBezTo>
                  <a:cubicBezTo>
                    <a:pt x="913128" y="14561"/>
                    <a:pt x="911250" y="5167"/>
                    <a:pt x="920644" y="4697"/>
                  </a:cubicBezTo>
                  <a:close/>
                  <a:moveTo>
                    <a:pt x="433556" y="4191"/>
                  </a:moveTo>
                  <a:cubicBezTo>
                    <a:pt x="442532" y="4052"/>
                    <a:pt x="453981" y="4933"/>
                    <a:pt x="469247" y="6107"/>
                  </a:cubicBezTo>
                  <a:cubicBezTo>
                    <a:pt x="463140" y="53548"/>
                    <a:pt x="456565" y="101459"/>
                    <a:pt x="450458" y="148901"/>
                  </a:cubicBezTo>
                  <a:cubicBezTo>
                    <a:pt x="448110" y="167689"/>
                    <a:pt x="445761" y="186008"/>
                    <a:pt x="442943" y="204796"/>
                  </a:cubicBezTo>
                  <a:cubicBezTo>
                    <a:pt x="442003" y="211372"/>
                    <a:pt x="444821" y="220767"/>
                    <a:pt x="434488" y="221237"/>
                  </a:cubicBezTo>
                  <a:cubicBezTo>
                    <a:pt x="422275" y="221706"/>
                    <a:pt x="409593" y="221706"/>
                    <a:pt x="397380" y="219358"/>
                  </a:cubicBezTo>
                  <a:cubicBezTo>
                    <a:pt x="393622" y="218418"/>
                    <a:pt x="396910" y="209494"/>
                    <a:pt x="397850" y="204327"/>
                  </a:cubicBezTo>
                  <a:cubicBezTo>
                    <a:pt x="404896" y="156416"/>
                    <a:pt x="412411" y="108975"/>
                    <a:pt x="420396" y="54958"/>
                  </a:cubicBezTo>
                  <a:cubicBezTo>
                    <a:pt x="394562" y="107566"/>
                    <a:pt x="370136" y="154067"/>
                    <a:pt x="348999" y="201978"/>
                  </a:cubicBezTo>
                  <a:cubicBezTo>
                    <a:pt x="340544" y="221237"/>
                    <a:pt x="326922" y="218418"/>
                    <a:pt x="312831" y="217948"/>
                  </a:cubicBezTo>
                  <a:cubicBezTo>
                    <a:pt x="296391" y="217009"/>
                    <a:pt x="302967" y="202918"/>
                    <a:pt x="302028" y="194463"/>
                  </a:cubicBezTo>
                  <a:cubicBezTo>
                    <a:pt x="297331" y="148431"/>
                    <a:pt x="294042" y="102868"/>
                    <a:pt x="290285" y="52139"/>
                  </a:cubicBezTo>
                  <a:cubicBezTo>
                    <a:pt x="279012" y="99580"/>
                    <a:pt x="269148" y="141855"/>
                    <a:pt x="259753" y="184599"/>
                  </a:cubicBezTo>
                  <a:cubicBezTo>
                    <a:pt x="250829" y="222176"/>
                    <a:pt x="251298" y="222176"/>
                    <a:pt x="209024" y="219827"/>
                  </a:cubicBezTo>
                  <a:cubicBezTo>
                    <a:pt x="221236" y="171916"/>
                    <a:pt x="232979" y="124945"/>
                    <a:pt x="244722" y="77973"/>
                  </a:cubicBezTo>
                  <a:cubicBezTo>
                    <a:pt x="248950" y="61534"/>
                    <a:pt x="254587" y="45093"/>
                    <a:pt x="256935" y="28184"/>
                  </a:cubicBezTo>
                  <a:cubicBezTo>
                    <a:pt x="259284" y="8455"/>
                    <a:pt x="268208" y="3288"/>
                    <a:pt x="287467" y="4228"/>
                  </a:cubicBezTo>
                  <a:cubicBezTo>
                    <a:pt x="324574" y="6107"/>
                    <a:pt x="325514" y="4698"/>
                    <a:pt x="328332" y="41806"/>
                  </a:cubicBezTo>
                  <a:cubicBezTo>
                    <a:pt x="331620" y="77504"/>
                    <a:pt x="333499" y="113672"/>
                    <a:pt x="336317" y="154067"/>
                  </a:cubicBezTo>
                  <a:cubicBezTo>
                    <a:pt x="348060" y="127763"/>
                    <a:pt x="357924" y="105217"/>
                    <a:pt x="368727" y="82201"/>
                  </a:cubicBezTo>
                  <a:cubicBezTo>
                    <a:pt x="373425" y="72337"/>
                    <a:pt x="378122" y="62473"/>
                    <a:pt x="383288" y="52609"/>
                  </a:cubicBezTo>
                  <a:cubicBezTo>
                    <a:pt x="401960" y="14210"/>
                    <a:pt x="406628" y="4610"/>
                    <a:pt x="433556" y="4191"/>
                  </a:cubicBezTo>
                  <a:close/>
                  <a:moveTo>
                    <a:pt x="1798834" y="3582"/>
                  </a:moveTo>
                  <a:cubicBezTo>
                    <a:pt x="1802533" y="3876"/>
                    <a:pt x="1805117" y="5873"/>
                    <a:pt x="1803708" y="12683"/>
                  </a:cubicBezTo>
                  <a:cubicBezTo>
                    <a:pt x="1801359" y="23956"/>
                    <a:pt x="1808875" y="43684"/>
                    <a:pt x="1785859" y="43684"/>
                  </a:cubicBezTo>
                  <a:cubicBezTo>
                    <a:pt x="1768479" y="43684"/>
                    <a:pt x="1751570" y="44624"/>
                    <a:pt x="1734190" y="43684"/>
                  </a:cubicBezTo>
                  <a:cubicBezTo>
                    <a:pt x="1704598" y="41805"/>
                    <a:pt x="1713993" y="66231"/>
                    <a:pt x="1710705" y="79383"/>
                  </a:cubicBezTo>
                  <a:cubicBezTo>
                    <a:pt x="1706477" y="98641"/>
                    <a:pt x="1723857" y="87838"/>
                    <a:pt x="1730902" y="89716"/>
                  </a:cubicBezTo>
                  <a:cubicBezTo>
                    <a:pt x="1739827" y="91595"/>
                    <a:pt x="1749691" y="88777"/>
                    <a:pt x="1759085" y="90656"/>
                  </a:cubicBezTo>
                  <a:cubicBezTo>
                    <a:pt x="1767070" y="92065"/>
                    <a:pt x="1781162" y="82201"/>
                    <a:pt x="1783040" y="97702"/>
                  </a:cubicBezTo>
                  <a:cubicBezTo>
                    <a:pt x="1785859" y="121188"/>
                    <a:pt x="1777404" y="129172"/>
                    <a:pt x="1755797" y="129172"/>
                  </a:cubicBezTo>
                  <a:cubicBezTo>
                    <a:pt x="1743115" y="129172"/>
                    <a:pt x="1730433" y="130582"/>
                    <a:pt x="1718220" y="128703"/>
                  </a:cubicBezTo>
                  <a:cubicBezTo>
                    <a:pt x="1702719" y="126824"/>
                    <a:pt x="1698022" y="134340"/>
                    <a:pt x="1696143" y="147961"/>
                  </a:cubicBezTo>
                  <a:cubicBezTo>
                    <a:pt x="1690507" y="181781"/>
                    <a:pt x="1690037" y="181781"/>
                    <a:pt x="1725736" y="181781"/>
                  </a:cubicBezTo>
                  <a:cubicBezTo>
                    <a:pt x="1733721" y="181781"/>
                    <a:pt x="1741236" y="181781"/>
                    <a:pt x="1749221" y="181781"/>
                  </a:cubicBezTo>
                  <a:cubicBezTo>
                    <a:pt x="1778343" y="181781"/>
                    <a:pt x="1777404" y="181781"/>
                    <a:pt x="1772237" y="209024"/>
                  </a:cubicBezTo>
                  <a:cubicBezTo>
                    <a:pt x="1770358" y="219358"/>
                    <a:pt x="1766601" y="221707"/>
                    <a:pt x="1757206" y="221237"/>
                  </a:cubicBezTo>
                  <a:cubicBezTo>
                    <a:pt x="1738888" y="220297"/>
                    <a:pt x="1721038" y="220767"/>
                    <a:pt x="1703189" y="220767"/>
                  </a:cubicBezTo>
                  <a:cubicBezTo>
                    <a:pt x="1690037" y="220767"/>
                    <a:pt x="1676415" y="219358"/>
                    <a:pt x="1663263" y="221237"/>
                  </a:cubicBezTo>
                  <a:cubicBezTo>
                    <a:pt x="1641187" y="224055"/>
                    <a:pt x="1636020" y="217009"/>
                    <a:pt x="1640717" y="195403"/>
                  </a:cubicBezTo>
                  <a:cubicBezTo>
                    <a:pt x="1652930" y="139037"/>
                    <a:pt x="1663263" y="82201"/>
                    <a:pt x="1673128" y="25366"/>
                  </a:cubicBezTo>
                  <a:cubicBezTo>
                    <a:pt x="1675946" y="9865"/>
                    <a:pt x="1680643" y="2819"/>
                    <a:pt x="1698022" y="3758"/>
                  </a:cubicBezTo>
                  <a:cubicBezTo>
                    <a:pt x="1727614" y="5638"/>
                    <a:pt x="1757676" y="3758"/>
                    <a:pt x="1787268" y="4698"/>
                  </a:cubicBezTo>
                  <a:cubicBezTo>
                    <a:pt x="1790321" y="4698"/>
                    <a:pt x="1795135" y="3289"/>
                    <a:pt x="1798834" y="3582"/>
                  </a:cubicBezTo>
                  <a:close/>
                  <a:moveTo>
                    <a:pt x="113848" y="3582"/>
                  </a:moveTo>
                  <a:cubicBezTo>
                    <a:pt x="119074" y="3406"/>
                    <a:pt x="124710" y="4933"/>
                    <a:pt x="129642" y="4698"/>
                  </a:cubicBezTo>
                  <a:cubicBezTo>
                    <a:pt x="164871" y="3759"/>
                    <a:pt x="164871" y="4228"/>
                    <a:pt x="169098" y="38987"/>
                  </a:cubicBezTo>
                  <a:cubicBezTo>
                    <a:pt x="175674" y="93474"/>
                    <a:pt x="182251" y="147491"/>
                    <a:pt x="187887" y="201978"/>
                  </a:cubicBezTo>
                  <a:cubicBezTo>
                    <a:pt x="188827" y="209494"/>
                    <a:pt x="194933" y="224525"/>
                    <a:pt x="178023" y="220297"/>
                  </a:cubicBezTo>
                  <a:cubicBezTo>
                    <a:pt x="165341" y="217009"/>
                    <a:pt x="143734" y="235798"/>
                    <a:pt x="140445" y="205736"/>
                  </a:cubicBezTo>
                  <a:cubicBezTo>
                    <a:pt x="135748" y="163462"/>
                    <a:pt x="134809" y="164401"/>
                    <a:pt x="91595" y="163931"/>
                  </a:cubicBezTo>
                  <a:cubicBezTo>
                    <a:pt x="78913" y="163931"/>
                    <a:pt x="70458" y="166750"/>
                    <a:pt x="67169" y="179432"/>
                  </a:cubicBezTo>
                  <a:cubicBezTo>
                    <a:pt x="67169" y="180372"/>
                    <a:pt x="66700" y="180841"/>
                    <a:pt x="66231" y="181780"/>
                  </a:cubicBezTo>
                  <a:cubicBezTo>
                    <a:pt x="47911" y="221706"/>
                    <a:pt x="47911" y="221706"/>
                    <a:pt x="0" y="220297"/>
                  </a:cubicBezTo>
                  <a:cubicBezTo>
                    <a:pt x="34289" y="149840"/>
                    <a:pt x="67639" y="81262"/>
                    <a:pt x="100520" y="12683"/>
                  </a:cubicBezTo>
                  <a:cubicBezTo>
                    <a:pt x="103808" y="5637"/>
                    <a:pt x="108622" y="3758"/>
                    <a:pt x="113848" y="3582"/>
                  </a:cubicBezTo>
                  <a:close/>
                  <a:moveTo>
                    <a:pt x="1135597" y="3110"/>
                  </a:moveTo>
                  <a:cubicBezTo>
                    <a:pt x="1140705" y="2934"/>
                    <a:pt x="1146106" y="4461"/>
                    <a:pt x="1150804" y="4226"/>
                  </a:cubicBezTo>
                  <a:cubicBezTo>
                    <a:pt x="1186502" y="3287"/>
                    <a:pt x="1186032" y="3757"/>
                    <a:pt x="1189790" y="38985"/>
                  </a:cubicBezTo>
                  <a:cubicBezTo>
                    <a:pt x="1196366" y="99109"/>
                    <a:pt x="1203412" y="158763"/>
                    <a:pt x="1210927" y="219356"/>
                  </a:cubicBezTo>
                  <a:cubicBezTo>
                    <a:pt x="1206700" y="220295"/>
                    <a:pt x="1205290" y="220765"/>
                    <a:pt x="1203412" y="220765"/>
                  </a:cubicBezTo>
                  <a:cubicBezTo>
                    <a:pt x="1163955" y="221704"/>
                    <a:pt x="1163486" y="221704"/>
                    <a:pt x="1159728" y="182718"/>
                  </a:cubicBezTo>
                  <a:cubicBezTo>
                    <a:pt x="1158789" y="169566"/>
                    <a:pt x="1155501" y="162050"/>
                    <a:pt x="1140469" y="164399"/>
                  </a:cubicBezTo>
                  <a:cubicBezTo>
                    <a:pt x="1134363" y="165338"/>
                    <a:pt x="1127787" y="165338"/>
                    <a:pt x="1121681" y="164399"/>
                  </a:cubicBezTo>
                  <a:cubicBezTo>
                    <a:pt x="1101483" y="161111"/>
                    <a:pt x="1091619" y="169096"/>
                    <a:pt x="1084103" y="188354"/>
                  </a:cubicBezTo>
                  <a:cubicBezTo>
                    <a:pt x="1069542" y="225462"/>
                    <a:pt x="1068133" y="224992"/>
                    <a:pt x="1021631" y="218416"/>
                  </a:cubicBezTo>
                  <a:cubicBezTo>
                    <a:pt x="1055451" y="149368"/>
                    <a:pt x="1088800" y="80789"/>
                    <a:pt x="1122151" y="12211"/>
                  </a:cubicBezTo>
                  <a:cubicBezTo>
                    <a:pt x="1125674" y="5165"/>
                    <a:pt x="1130488" y="3286"/>
                    <a:pt x="1135597" y="3110"/>
                  </a:cubicBezTo>
                  <a:close/>
                  <a:moveTo>
                    <a:pt x="568122" y="2935"/>
                  </a:moveTo>
                  <a:cubicBezTo>
                    <a:pt x="581391" y="2465"/>
                    <a:pt x="594661" y="3053"/>
                    <a:pt x="607813" y="6106"/>
                  </a:cubicBezTo>
                  <a:cubicBezTo>
                    <a:pt x="629889" y="11272"/>
                    <a:pt x="649148" y="21606"/>
                    <a:pt x="653845" y="46971"/>
                  </a:cubicBezTo>
                  <a:cubicBezTo>
                    <a:pt x="657603" y="69047"/>
                    <a:pt x="646799" y="86897"/>
                    <a:pt x="621434" y="100988"/>
                  </a:cubicBezTo>
                  <a:cubicBezTo>
                    <a:pt x="618616" y="102397"/>
                    <a:pt x="615798" y="103806"/>
                    <a:pt x="613449" y="105685"/>
                  </a:cubicBezTo>
                  <a:cubicBezTo>
                    <a:pt x="659951" y="128701"/>
                    <a:pt x="650557" y="186006"/>
                    <a:pt x="611100" y="207144"/>
                  </a:cubicBezTo>
                  <a:cubicBezTo>
                    <a:pt x="571644" y="228281"/>
                    <a:pt x="528900" y="221705"/>
                    <a:pt x="487095" y="220296"/>
                  </a:cubicBezTo>
                  <a:cubicBezTo>
                    <a:pt x="477701" y="219826"/>
                    <a:pt x="479580" y="212310"/>
                    <a:pt x="480519" y="206204"/>
                  </a:cubicBezTo>
                  <a:cubicBezTo>
                    <a:pt x="492263" y="144202"/>
                    <a:pt x="504475" y="82200"/>
                    <a:pt x="516218" y="20197"/>
                  </a:cubicBezTo>
                  <a:cubicBezTo>
                    <a:pt x="517627" y="12682"/>
                    <a:pt x="519506" y="7045"/>
                    <a:pt x="528430" y="6106"/>
                  </a:cubicBezTo>
                  <a:cubicBezTo>
                    <a:pt x="541583" y="4931"/>
                    <a:pt x="554852" y="3405"/>
                    <a:pt x="568122" y="2935"/>
                  </a:cubicBezTo>
                  <a:close/>
                  <a:moveTo>
                    <a:pt x="1416780" y="2232"/>
                  </a:moveTo>
                  <a:cubicBezTo>
                    <a:pt x="1424061" y="2232"/>
                    <a:pt x="1432398" y="5403"/>
                    <a:pt x="1438739" y="5168"/>
                  </a:cubicBezTo>
                  <a:cubicBezTo>
                    <a:pt x="1455180" y="4698"/>
                    <a:pt x="1443906" y="18320"/>
                    <a:pt x="1442497" y="23957"/>
                  </a:cubicBezTo>
                  <a:cubicBezTo>
                    <a:pt x="1432163" y="84080"/>
                    <a:pt x="1420421" y="143734"/>
                    <a:pt x="1409617" y="203388"/>
                  </a:cubicBezTo>
                  <a:cubicBezTo>
                    <a:pt x="1407738" y="212782"/>
                    <a:pt x="1407738" y="223586"/>
                    <a:pt x="1393647" y="220297"/>
                  </a:cubicBezTo>
                  <a:cubicBezTo>
                    <a:pt x="1379555" y="217010"/>
                    <a:pt x="1360766" y="231571"/>
                    <a:pt x="1352781" y="206676"/>
                  </a:cubicBezTo>
                  <a:cubicBezTo>
                    <a:pt x="1337751" y="160174"/>
                    <a:pt x="1319901" y="114612"/>
                    <a:pt x="1305340" y="67170"/>
                  </a:cubicBezTo>
                  <a:cubicBezTo>
                    <a:pt x="1297355" y="112733"/>
                    <a:pt x="1288900" y="158295"/>
                    <a:pt x="1280915" y="203858"/>
                  </a:cubicBezTo>
                  <a:cubicBezTo>
                    <a:pt x="1279036" y="214661"/>
                    <a:pt x="1277157" y="221707"/>
                    <a:pt x="1262596" y="221237"/>
                  </a:cubicBezTo>
                  <a:cubicBezTo>
                    <a:pt x="1234413" y="220297"/>
                    <a:pt x="1234413" y="221707"/>
                    <a:pt x="1240050" y="192585"/>
                  </a:cubicBezTo>
                  <a:cubicBezTo>
                    <a:pt x="1250853" y="135749"/>
                    <a:pt x="1262126" y="79383"/>
                    <a:pt x="1271990" y="22548"/>
                  </a:cubicBezTo>
                  <a:cubicBezTo>
                    <a:pt x="1274339" y="7986"/>
                    <a:pt x="1279506" y="5168"/>
                    <a:pt x="1293597" y="3289"/>
                  </a:cubicBezTo>
                  <a:cubicBezTo>
                    <a:pt x="1321780" y="1"/>
                    <a:pt x="1334932" y="9865"/>
                    <a:pt x="1342448" y="37109"/>
                  </a:cubicBezTo>
                  <a:cubicBezTo>
                    <a:pt x="1352781" y="75156"/>
                    <a:pt x="1366873" y="112263"/>
                    <a:pt x="1378616" y="150310"/>
                  </a:cubicBezTo>
                  <a:cubicBezTo>
                    <a:pt x="1382373" y="105217"/>
                    <a:pt x="1394116" y="62004"/>
                    <a:pt x="1401162" y="18320"/>
                  </a:cubicBezTo>
                  <a:cubicBezTo>
                    <a:pt x="1403276" y="5403"/>
                    <a:pt x="1409500" y="2232"/>
                    <a:pt x="1416780" y="2232"/>
                  </a:cubicBezTo>
                  <a:close/>
                  <a:moveTo>
                    <a:pt x="718548" y="2232"/>
                  </a:moveTo>
                  <a:cubicBezTo>
                    <a:pt x="726064" y="2702"/>
                    <a:pt x="734636" y="5403"/>
                    <a:pt x="741212" y="5168"/>
                  </a:cubicBezTo>
                  <a:cubicBezTo>
                    <a:pt x="754834" y="4698"/>
                    <a:pt x="746849" y="16911"/>
                    <a:pt x="745909" y="22548"/>
                  </a:cubicBezTo>
                  <a:cubicBezTo>
                    <a:pt x="738863" y="64822"/>
                    <a:pt x="727590" y="106626"/>
                    <a:pt x="723832" y="149371"/>
                  </a:cubicBezTo>
                  <a:cubicBezTo>
                    <a:pt x="722423" y="164871"/>
                    <a:pt x="726651" y="178023"/>
                    <a:pt x="742621" y="183190"/>
                  </a:cubicBezTo>
                  <a:cubicBezTo>
                    <a:pt x="758591" y="188357"/>
                    <a:pt x="773623" y="185069"/>
                    <a:pt x="785365" y="171917"/>
                  </a:cubicBezTo>
                  <a:cubicBezTo>
                    <a:pt x="797108" y="158295"/>
                    <a:pt x="800865" y="141385"/>
                    <a:pt x="803684" y="124476"/>
                  </a:cubicBezTo>
                  <a:cubicBezTo>
                    <a:pt x="810260" y="90187"/>
                    <a:pt x="816366" y="55428"/>
                    <a:pt x="823412" y="20669"/>
                  </a:cubicBezTo>
                  <a:cubicBezTo>
                    <a:pt x="824821" y="14093"/>
                    <a:pt x="823412" y="4698"/>
                    <a:pt x="832806" y="4229"/>
                  </a:cubicBezTo>
                  <a:cubicBezTo>
                    <a:pt x="845019" y="3759"/>
                    <a:pt x="857701" y="4698"/>
                    <a:pt x="869914" y="5638"/>
                  </a:cubicBezTo>
                  <a:cubicBezTo>
                    <a:pt x="870383" y="5638"/>
                    <a:pt x="870853" y="12683"/>
                    <a:pt x="870383" y="15972"/>
                  </a:cubicBezTo>
                  <a:cubicBezTo>
                    <a:pt x="860989" y="63413"/>
                    <a:pt x="855822" y="111793"/>
                    <a:pt x="841261" y="158295"/>
                  </a:cubicBezTo>
                  <a:cubicBezTo>
                    <a:pt x="826700" y="204797"/>
                    <a:pt x="793351" y="226404"/>
                    <a:pt x="745440" y="224525"/>
                  </a:cubicBezTo>
                  <a:cubicBezTo>
                    <a:pt x="700347" y="223116"/>
                    <a:pt x="676861" y="198221"/>
                    <a:pt x="677331" y="143264"/>
                  </a:cubicBezTo>
                  <a:cubicBezTo>
                    <a:pt x="684377" y="106157"/>
                    <a:pt x="690952" y="58715"/>
                    <a:pt x="702225" y="12683"/>
                  </a:cubicBezTo>
                  <a:cubicBezTo>
                    <a:pt x="704574" y="3524"/>
                    <a:pt x="711033" y="1762"/>
                    <a:pt x="718548" y="2232"/>
                  </a:cubicBezTo>
                  <a:close/>
                  <a:moveTo>
                    <a:pt x="1596564" y="0"/>
                  </a:moveTo>
                  <a:cubicBezTo>
                    <a:pt x="1600321" y="469"/>
                    <a:pt x="1608776" y="1879"/>
                    <a:pt x="1617231" y="2349"/>
                  </a:cubicBezTo>
                  <a:cubicBezTo>
                    <a:pt x="1639778" y="3288"/>
                    <a:pt x="1641656" y="13622"/>
                    <a:pt x="1633671" y="32410"/>
                  </a:cubicBezTo>
                  <a:cubicBezTo>
                    <a:pt x="1628974" y="42744"/>
                    <a:pt x="1626625" y="45562"/>
                    <a:pt x="1614413" y="43214"/>
                  </a:cubicBezTo>
                  <a:cubicBezTo>
                    <a:pt x="1565562" y="33820"/>
                    <a:pt x="1531743" y="50729"/>
                    <a:pt x="1516242" y="89716"/>
                  </a:cubicBezTo>
                  <a:cubicBezTo>
                    <a:pt x="1492757" y="150309"/>
                    <a:pt x="1525167" y="191644"/>
                    <a:pt x="1589048" y="182719"/>
                  </a:cubicBezTo>
                  <a:cubicBezTo>
                    <a:pt x="1597503" y="181310"/>
                    <a:pt x="1608776" y="171446"/>
                    <a:pt x="1610186" y="191174"/>
                  </a:cubicBezTo>
                  <a:cubicBezTo>
                    <a:pt x="1611125" y="204796"/>
                    <a:pt x="1615352" y="218418"/>
                    <a:pt x="1595154" y="220296"/>
                  </a:cubicBezTo>
                  <a:cubicBezTo>
                    <a:pt x="1586700" y="221236"/>
                    <a:pt x="1578245" y="223115"/>
                    <a:pt x="1569790" y="224054"/>
                  </a:cubicBezTo>
                  <a:cubicBezTo>
                    <a:pt x="1523288" y="228282"/>
                    <a:pt x="1485241" y="209963"/>
                    <a:pt x="1468331" y="176144"/>
                  </a:cubicBezTo>
                  <a:cubicBezTo>
                    <a:pt x="1449542" y="138096"/>
                    <a:pt x="1459407" y="78912"/>
                    <a:pt x="1489938" y="44623"/>
                  </a:cubicBezTo>
                  <a:cubicBezTo>
                    <a:pt x="1516712" y="14561"/>
                    <a:pt x="1551471" y="939"/>
                    <a:pt x="15965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69" name="Google Shape;1869;p84"/>
            <p:cNvSpPr/>
            <p:nvPr/>
          </p:nvSpPr>
          <p:spPr>
            <a:xfrm>
              <a:off x="3997472" y="4286353"/>
              <a:ext cx="187643" cy="187643"/>
            </a:xfrm>
            <a:custGeom>
              <a:avLst/>
              <a:gdLst/>
              <a:ahLst/>
              <a:cxnLst/>
              <a:rect l="l" t="t" r="r" b="b"/>
              <a:pathLst>
                <a:path w="381000" h="381000" extrusionOk="0">
                  <a:moveTo>
                    <a:pt x="190500" y="380048"/>
                  </a:moveTo>
                  <a:cubicBezTo>
                    <a:pt x="138113" y="380048"/>
                    <a:pt x="85725" y="379095"/>
                    <a:pt x="34290" y="381000"/>
                  </a:cubicBezTo>
                  <a:cubicBezTo>
                    <a:pt x="6668" y="381953"/>
                    <a:pt x="0" y="371475"/>
                    <a:pt x="0" y="345758"/>
                  </a:cubicBezTo>
                  <a:cubicBezTo>
                    <a:pt x="952" y="242887"/>
                    <a:pt x="952" y="140017"/>
                    <a:pt x="0" y="37147"/>
                  </a:cubicBezTo>
                  <a:cubicBezTo>
                    <a:pt x="0" y="12382"/>
                    <a:pt x="3810" y="0"/>
                    <a:pt x="33338" y="0"/>
                  </a:cubicBezTo>
                  <a:cubicBezTo>
                    <a:pt x="138113" y="1905"/>
                    <a:pt x="241935" y="952"/>
                    <a:pt x="346710" y="0"/>
                  </a:cubicBezTo>
                  <a:cubicBezTo>
                    <a:pt x="374332" y="0"/>
                    <a:pt x="381000" y="9525"/>
                    <a:pt x="381000" y="36195"/>
                  </a:cubicBezTo>
                  <a:cubicBezTo>
                    <a:pt x="380047" y="139065"/>
                    <a:pt x="379095" y="241935"/>
                    <a:pt x="381000" y="344805"/>
                  </a:cubicBezTo>
                  <a:cubicBezTo>
                    <a:pt x="381952" y="375285"/>
                    <a:pt x="370522" y="381953"/>
                    <a:pt x="342900" y="381000"/>
                  </a:cubicBezTo>
                  <a:cubicBezTo>
                    <a:pt x="291465" y="378143"/>
                    <a:pt x="240982" y="380048"/>
                    <a:pt x="190500" y="38004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0" name="Google Shape;1870;p84"/>
            <p:cNvSpPr/>
            <p:nvPr/>
          </p:nvSpPr>
          <p:spPr>
            <a:xfrm>
              <a:off x="4231388" y="4286353"/>
              <a:ext cx="187643" cy="182951"/>
            </a:xfrm>
            <a:custGeom>
              <a:avLst/>
              <a:gdLst/>
              <a:ahLst/>
              <a:cxnLst/>
              <a:rect l="l" t="t" r="r" b="b"/>
              <a:pathLst>
                <a:path w="381000" h="371475" extrusionOk="0">
                  <a:moveTo>
                    <a:pt x="192405" y="380048"/>
                  </a:moveTo>
                  <a:cubicBezTo>
                    <a:pt x="138113" y="380048"/>
                    <a:pt x="84773" y="379095"/>
                    <a:pt x="30480" y="380048"/>
                  </a:cubicBezTo>
                  <a:cubicBezTo>
                    <a:pt x="8573" y="381000"/>
                    <a:pt x="0" y="374333"/>
                    <a:pt x="0" y="350520"/>
                  </a:cubicBezTo>
                  <a:cubicBezTo>
                    <a:pt x="952" y="242887"/>
                    <a:pt x="952" y="135255"/>
                    <a:pt x="0" y="27622"/>
                  </a:cubicBezTo>
                  <a:cubicBezTo>
                    <a:pt x="0" y="7620"/>
                    <a:pt x="6668" y="0"/>
                    <a:pt x="27623" y="0"/>
                  </a:cubicBezTo>
                  <a:cubicBezTo>
                    <a:pt x="135255" y="952"/>
                    <a:pt x="242888" y="952"/>
                    <a:pt x="350520" y="0"/>
                  </a:cubicBezTo>
                  <a:cubicBezTo>
                    <a:pt x="377190" y="0"/>
                    <a:pt x="381000" y="12382"/>
                    <a:pt x="381000" y="34290"/>
                  </a:cubicBezTo>
                  <a:cubicBezTo>
                    <a:pt x="380048" y="139065"/>
                    <a:pt x="380048" y="243840"/>
                    <a:pt x="381000" y="347662"/>
                  </a:cubicBezTo>
                  <a:cubicBezTo>
                    <a:pt x="381000" y="372428"/>
                    <a:pt x="373380" y="381000"/>
                    <a:pt x="348615" y="380048"/>
                  </a:cubicBezTo>
                  <a:cubicBezTo>
                    <a:pt x="296227" y="379095"/>
                    <a:pt x="243840" y="380048"/>
                    <a:pt x="192405" y="380048"/>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1" name="Google Shape;1871;p84"/>
            <p:cNvSpPr/>
            <p:nvPr/>
          </p:nvSpPr>
          <p:spPr>
            <a:xfrm>
              <a:off x="1341698" y="4286353"/>
              <a:ext cx="187642" cy="187643"/>
            </a:xfrm>
            <a:custGeom>
              <a:avLst/>
              <a:gdLst/>
              <a:ahLst/>
              <a:cxnLst/>
              <a:rect l="l" t="t" r="r" b="b"/>
              <a:pathLst>
                <a:path w="381000" h="381000" extrusionOk="0">
                  <a:moveTo>
                    <a:pt x="189547" y="380047"/>
                  </a:moveTo>
                  <a:cubicBezTo>
                    <a:pt x="137160" y="380047"/>
                    <a:pt x="84772" y="379095"/>
                    <a:pt x="32385" y="381000"/>
                  </a:cubicBezTo>
                  <a:cubicBezTo>
                    <a:pt x="7620" y="381953"/>
                    <a:pt x="0" y="374333"/>
                    <a:pt x="0" y="348615"/>
                  </a:cubicBezTo>
                  <a:cubicBezTo>
                    <a:pt x="952" y="243840"/>
                    <a:pt x="952" y="139065"/>
                    <a:pt x="0" y="34290"/>
                  </a:cubicBezTo>
                  <a:cubicBezTo>
                    <a:pt x="0" y="5715"/>
                    <a:pt x="10477" y="0"/>
                    <a:pt x="36195" y="0"/>
                  </a:cubicBezTo>
                  <a:cubicBezTo>
                    <a:pt x="139065" y="952"/>
                    <a:pt x="241935" y="952"/>
                    <a:pt x="345758" y="0"/>
                  </a:cubicBezTo>
                  <a:cubicBezTo>
                    <a:pt x="372427" y="0"/>
                    <a:pt x="381000" y="8572"/>
                    <a:pt x="381000" y="35242"/>
                  </a:cubicBezTo>
                  <a:cubicBezTo>
                    <a:pt x="380047" y="138113"/>
                    <a:pt x="379095" y="240983"/>
                    <a:pt x="381000" y="344805"/>
                  </a:cubicBezTo>
                  <a:cubicBezTo>
                    <a:pt x="381952" y="376238"/>
                    <a:pt x="369570" y="381953"/>
                    <a:pt x="341947" y="381000"/>
                  </a:cubicBezTo>
                  <a:cubicBezTo>
                    <a:pt x="291465" y="378143"/>
                    <a:pt x="240983" y="380047"/>
                    <a:pt x="189547" y="38004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2" name="Google Shape;1872;p84"/>
            <p:cNvSpPr/>
            <p:nvPr/>
          </p:nvSpPr>
          <p:spPr>
            <a:xfrm>
              <a:off x="1576048" y="4286353"/>
              <a:ext cx="187642" cy="182951"/>
            </a:xfrm>
            <a:custGeom>
              <a:avLst/>
              <a:gdLst/>
              <a:ahLst/>
              <a:cxnLst/>
              <a:rect l="l" t="t" r="r" b="b"/>
              <a:pathLst>
                <a:path w="381000" h="371475" extrusionOk="0">
                  <a:moveTo>
                    <a:pt x="190578" y="380047"/>
                  </a:moveTo>
                  <a:cubicBezTo>
                    <a:pt x="136286" y="380047"/>
                    <a:pt x="82946" y="379095"/>
                    <a:pt x="29606" y="380047"/>
                  </a:cubicBezTo>
                  <a:cubicBezTo>
                    <a:pt x="6746" y="381000"/>
                    <a:pt x="-874" y="372428"/>
                    <a:pt x="78" y="350520"/>
                  </a:cubicBezTo>
                  <a:cubicBezTo>
                    <a:pt x="1031" y="244793"/>
                    <a:pt x="1031" y="138113"/>
                    <a:pt x="78" y="32385"/>
                  </a:cubicBezTo>
                  <a:cubicBezTo>
                    <a:pt x="78" y="6667"/>
                    <a:pt x="8651" y="0"/>
                    <a:pt x="33416" y="0"/>
                  </a:cubicBezTo>
                  <a:cubicBezTo>
                    <a:pt x="138191" y="952"/>
                    <a:pt x="242013" y="952"/>
                    <a:pt x="346788" y="0"/>
                  </a:cubicBezTo>
                  <a:cubicBezTo>
                    <a:pt x="369648" y="0"/>
                    <a:pt x="381078" y="3810"/>
                    <a:pt x="381078" y="30480"/>
                  </a:cubicBezTo>
                  <a:cubicBezTo>
                    <a:pt x="380126" y="138113"/>
                    <a:pt x="380126" y="245745"/>
                    <a:pt x="381078" y="353378"/>
                  </a:cubicBezTo>
                  <a:cubicBezTo>
                    <a:pt x="381078" y="374333"/>
                    <a:pt x="374411" y="380047"/>
                    <a:pt x="353456" y="380047"/>
                  </a:cubicBezTo>
                  <a:cubicBezTo>
                    <a:pt x="298211" y="379095"/>
                    <a:pt x="243918" y="380047"/>
                    <a:pt x="190578" y="380047"/>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3" name="Google Shape;1873;p84"/>
            <p:cNvSpPr/>
            <p:nvPr/>
          </p:nvSpPr>
          <p:spPr>
            <a:xfrm>
              <a:off x="949216" y="5911088"/>
              <a:ext cx="356521" cy="356521"/>
            </a:xfrm>
            <a:custGeom>
              <a:avLst/>
              <a:gdLst/>
              <a:ahLst/>
              <a:cxnLst/>
              <a:rect l="l" t="t" r="r" b="b"/>
              <a:pathLst>
                <a:path w="723900" h="723900" extrusionOk="0">
                  <a:moveTo>
                    <a:pt x="731520" y="364807"/>
                  </a:moveTo>
                  <a:cubicBezTo>
                    <a:pt x="731520" y="567690"/>
                    <a:pt x="569595" y="730568"/>
                    <a:pt x="366712" y="729615"/>
                  </a:cubicBezTo>
                  <a:cubicBezTo>
                    <a:pt x="164782" y="729615"/>
                    <a:pt x="0" y="565785"/>
                    <a:pt x="0" y="364807"/>
                  </a:cubicBezTo>
                  <a:cubicBezTo>
                    <a:pt x="0" y="162878"/>
                    <a:pt x="162877" y="953"/>
                    <a:pt x="366712" y="0"/>
                  </a:cubicBezTo>
                  <a:cubicBezTo>
                    <a:pt x="570548" y="953"/>
                    <a:pt x="731520" y="160972"/>
                    <a:pt x="731520" y="3648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874" name="Google Shape;1874;p84"/>
            <p:cNvSpPr/>
            <p:nvPr/>
          </p:nvSpPr>
          <p:spPr>
            <a:xfrm>
              <a:off x="3636724" y="5911088"/>
              <a:ext cx="356521" cy="356521"/>
            </a:xfrm>
            <a:custGeom>
              <a:avLst/>
              <a:gdLst/>
              <a:ahLst/>
              <a:cxnLst/>
              <a:rect l="l" t="t" r="r" b="b"/>
              <a:pathLst>
                <a:path w="723900" h="723900" extrusionOk="0">
                  <a:moveTo>
                    <a:pt x="367669" y="732477"/>
                  </a:moveTo>
                  <a:cubicBezTo>
                    <a:pt x="165739" y="732477"/>
                    <a:pt x="957" y="568647"/>
                    <a:pt x="4" y="367669"/>
                  </a:cubicBezTo>
                  <a:cubicBezTo>
                    <a:pt x="-948" y="166692"/>
                    <a:pt x="163834" y="957"/>
                    <a:pt x="364812" y="4"/>
                  </a:cubicBezTo>
                  <a:cubicBezTo>
                    <a:pt x="565789" y="-948"/>
                    <a:pt x="731524" y="162882"/>
                    <a:pt x="732477" y="364812"/>
                  </a:cubicBezTo>
                  <a:cubicBezTo>
                    <a:pt x="733429" y="566742"/>
                    <a:pt x="568647" y="731524"/>
                    <a:pt x="367669" y="7324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875" name="Google Shape;1875;p84"/>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879"/>
        <p:cNvGrpSpPr/>
        <p:nvPr/>
      </p:nvGrpSpPr>
      <p:grpSpPr>
        <a:xfrm>
          <a:off x="0" y="0"/>
          <a:ext cx="0" cy="0"/>
          <a:chOff x="0" y="0"/>
          <a:chExt cx="0" cy="0"/>
        </a:xfrm>
      </p:grpSpPr>
      <p:sp>
        <p:nvSpPr>
          <p:cNvPr id="1880" name="Google Shape;1880;p85"/>
          <p:cNvSpPr/>
          <p:nvPr/>
        </p:nvSpPr>
        <p:spPr>
          <a:xfrm>
            <a:off x="492500" y="1264375"/>
            <a:ext cx="8415600" cy="5212500"/>
          </a:xfrm>
          <a:prstGeom prst="rect">
            <a:avLst/>
          </a:prstGeom>
          <a:noFill/>
          <a:ln>
            <a:noFill/>
          </a:ln>
        </p:spPr>
        <p:txBody>
          <a:bodyPr spcFirstLastPara="1" wrap="square" lIns="91425" tIns="45700" rIns="91425" bIns="45700" anchor="t" anchorCtr="0">
            <a:noAutofit/>
          </a:bodyPr>
          <a:lstStyle/>
          <a:p>
            <a:pPr marL="457200" lvl="0" indent="-330200" algn="l" rtl="0">
              <a:lnSpc>
                <a:spcPct val="150000"/>
              </a:lnSpc>
              <a:spcBef>
                <a:spcPts val="0"/>
              </a:spcBef>
              <a:spcAft>
                <a:spcPts val="0"/>
              </a:spcAft>
              <a:buClr>
                <a:schemeClr val="dk1"/>
              </a:buClr>
              <a:buSzPts val="1600"/>
              <a:buFont typeface="Nunito"/>
              <a:buChar char="❖"/>
            </a:pPr>
            <a:r>
              <a:rPr lang="en-US" sz="1600" b="1">
                <a:solidFill>
                  <a:schemeClr val="dk1"/>
                </a:solidFill>
                <a:latin typeface="Nunito"/>
                <a:ea typeface="Nunito"/>
                <a:cs typeface="Nunito"/>
                <a:sym typeface="Nunito"/>
              </a:rPr>
              <a:t>White box testing</a:t>
            </a:r>
            <a:r>
              <a:rPr lang="en-US" sz="1600">
                <a:solidFill>
                  <a:schemeClr val="dk1"/>
                </a:solidFill>
                <a:latin typeface="Nunito"/>
                <a:ea typeface="Nunito"/>
                <a:cs typeface="Nunito"/>
                <a:sym typeface="Nunito"/>
              </a:rPr>
              <a:t> is performed as each feature is developed during the incremental development phase </a:t>
            </a:r>
            <a:r>
              <a:rPr lang="en-US" sz="1600" b="1">
                <a:solidFill>
                  <a:schemeClr val="dk1"/>
                </a:solidFill>
                <a:latin typeface="Nunito"/>
                <a:ea typeface="Nunito"/>
                <a:cs typeface="Nunito"/>
                <a:sym typeface="Nunito"/>
              </a:rPr>
              <a:t>by</a:t>
            </a:r>
            <a:r>
              <a:rPr lang="en-US" sz="1600">
                <a:solidFill>
                  <a:schemeClr val="dk1"/>
                </a:solidFill>
                <a:latin typeface="Nunito"/>
                <a:ea typeface="Nunito"/>
                <a:cs typeface="Nunito"/>
                <a:sym typeface="Nunito"/>
              </a:rPr>
              <a:t> </a:t>
            </a:r>
            <a:r>
              <a:rPr lang="en-US" sz="1600" b="1">
                <a:solidFill>
                  <a:schemeClr val="dk1"/>
                </a:solidFill>
                <a:latin typeface="Nunito"/>
                <a:ea typeface="Nunito"/>
                <a:cs typeface="Nunito"/>
                <a:sym typeface="Nunito"/>
              </a:rPr>
              <a:t>developers</a:t>
            </a:r>
            <a:endParaRPr sz="1600" b="1">
              <a:solidFill>
                <a:schemeClr val="dk1"/>
              </a:solidFill>
              <a:latin typeface="Nunito"/>
              <a:ea typeface="Nunito"/>
              <a:cs typeface="Nunito"/>
              <a:sym typeface="Nunito"/>
            </a:endParaRPr>
          </a:p>
          <a:p>
            <a:pPr marL="457200" lvl="0" indent="-330200" algn="l" rtl="0">
              <a:lnSpc>
                <a:spcPct val="150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Data Migration</a:t>
            </a:r>
            <a:endParaRPr sz="1600">
              <a:solidFill>
                <a:schemeClr val="dk1"/>
              </a:solidFill>
              <a:latin typeface="Nunito"/>
              <a:ea typeface="Nunito"/>
              <a:cs typeface="Nunito"/>
              <a:sym typeface="Nunito"/>
            </a:endParaRPr>
          </a:p>
          <a:p>
            <a:pPr marL="914400" lvl="1" indent="-330200" algn="l" rtl="0">
              <a:lnSpc>
                <a:spcPct val="150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Ensure that the data retrieved from the data sources(EHRS and Facilities) such as </a:t>
            </a:r>
            <a:r>
              <a:rPr lang="en-US" sz="1600" b="1">
                <a:solidFill>
                  <a:schemeClr val="dk1"/>
                </a:solidFill>
                <a:latin typeface="Nunito"/>
                <a:ea typeface="Nunito"/>
                <a:cs typeface="Nunito"/>
                <a:sym typeface="Nunito"/>
              </a:rPr>
              <a:t>list of surgeries, unique surgeons in different departments, staffs and available operating rooms</a:t>
            </a:r>
            <a:r>
              <a:rPr lang="en-US" sz="1600">
                <a:solidFill>
                  <a:schemeClr val="dk1"/>
                </a:solidFill>
                <a:latin typeface="Nunito"/>
                <a:ea typeface="Nunito"/>
                <a:cs typeface="Nunito"/>
                <a:sym typeface="Nunito"/>
              </a:rPr>
              <a:t> by BIRT API have no data loss and with 100% data consistency</a:t>
            </a:r>
            <a:endParaRPr sz="1600">
              <a:solidFill>
                <a:schemeClr val="dk1"/>
              </a:solidFill>
              <a:latin typeface="Nunito"/>
              <a:ea typeface="Nunito"/>
              <a:cs typeface="Nunito"/>
              <a:sym typeface="Nunito"/>
            </a:endParaRPr>
          </a:p>
          <a:p>
            <a:pPr marL="457200" lvl="0" indent="-330200" algn="l" rtl="0">
              <a:lnSpc>
                <a:spcPct val="150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3 Modules: Scheduling Admin, Chief Surgeon, Nurse Unit Manager reports</a:t>
            </a:r>
            <a:endParaRPr sz="1600">
              <a:solidFill>
                <a:schemeClr val="dk1"/>
              </a:solidFill>
              <a:latin typeface="Nunito"/>
              <a:ea typeface="Nunito"/>
              <a:cs typeface="Nunito"/>
              <a:sym typeface="Nunito"/>
            </a:endParaRPr>
          </a:p>
          <a:p>
            <a:pPr marL="914400" lvl="1" indent="-330200" algn="l" rtl="0">
              <a:lnSpc>
                <a:spcPct val="150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Ensure that all functions in the development of each of these reports are unit tested with both positive and negative test cases</a:t>
            </a:r>
            <a:endParaRPr sz="1600">
              <a:solidFill>
                <a:schemeClr val="dk1"/>
              </a:solidFill>
              <a:latin typeface="Nunito"/>
              <a:ea typeface="Nunito"/>
              <a:cs typeface="Nunito"/>
              <a:sym typeface="Nunito"/>
            </a:endParaRPr>
          </a:p>
          <a:p>
            <a:pPr marL="914400" lvl="1" indent="-330200" algn="l" rtl="0">
              <a:lnSpc>
                <a:spcPct val="150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A few examples of functions to be unit tested are </a:t>
            </a:r>
            <a:r>
              <a:rPr lang="en-US" sz="1600" b="1">
                <a:solidFill>
                  <a:schemeClr val="dk1"/>
                </a:solidFill>
                <a:latin typeface="Nunito"/>
                <a:ea typeface="Nunito"/>
                <a:cs typeface="Nunito"/>
                <a:sym typeface="Nunito"/>
              </a:rPr>
              <a:t>calculating the surgery success rate</a:t>
            </a:r>
            <a:r>
              <a:rPr lang="en-US" sz="1600">
                <a:solidFill>
                  <a:schemeClr val="dk1"/>
                </a:solidFill>
                <a:latin typeface="Nunito"/>
                <a:ea typeface="Nunito"/>
                <a:cs typeface="Nunito"/>
                <a:sym typeface="Nunito"/>
              </a:rPr>
              <a:t>, </a:t>
            </a:r>
            <a:r>
              <a:rPr lang="en-US" sz="1600" b="1">
                <a:solidFill>
                  <a:schemeClr val="dk1"/>
                </a:solidFill>
                <a:latin typeface="Nunito"/>
                <a:ea typeface="Nunito"/>
                <a:cs typeface="Nunito"/>
                <a:sym typeface="Nunito"/>
              </a:rPr>
              <a:t>room availability count and surgeon availability for a particular type of surgery.</a:t>
            </a:r>
            <a:endParaRPr sz="1600" b="1">
              <a:solidFill>
                <a:schemeClr val="dk1"/>
              </a:solidFill>
              <a:latin typeface="Nunito"/>
              <a:ea typeface="Nunito"/>
              <a:cs typeface="Nunito"/>
              <a:sym typeface="Nunito"/>
            </a:endParaRPr>
          </a:p>
        </p:txBody>
      </p:sp>
      <p:grpSp>
        <p:nvGrpSpPr>
          <p:cNvPr id="1881" name="Google Shape;1881;p85"/>
          <p:cNvGrpSpPr/>
          <p:nvPr/>
        </p:nvGrpSpPr>
        <p:grpSpPr>
          <a:xfrm>
            <a:off x="9416136" y="3992294"/>
            <a:ext cx="2291628" cy="2228408"/>
            <a:chOff x="1416767" y="-110"/>
            <a:chExt cx="9353584" cy="6854530"/>
          </a:xfrm>
        </p:grpSpPr>
        <p:sp>
          <p:nvSpPr>
            <p:cNvPr id="1882" name="Google Shape;1882;p85"/>
            <p:cNvSpPr/>
            <p:nvPr/>
          </p:nvSpPr>
          <p:spPr>
            <a:xfrm>
              <a:off x="3510230" y="5264286"/>
              <a:ext cx="7260121" cy="1396458"/>
            </a:xfrm>
            <a:custGeom>
              <a:avLst/>
              <a:gdLst/>
              <a:ahLst/>
              <a:cxnLst/>
              <a:rect l="l" t="t" r="r" b="b"/>
              <a:pathLst>
                <a:path w="7260121" h="1396458" extrusionOk="0">
                  <a:moveTo>
                    <a:pt x="7265003" y="579636"/>
                  </a:moveTo>
                  <a:cubicBezTo>
                    <a:pt x="7210899" y="760225"/>
                    <a:pt x="7067598" y="850154"/>
                    <a:pt x="6908943" y="919612"/>
                  </a:cubicBezTo>
                  <a:cubicBezTo>
                    <a:pt x="6627458" y="1043173"/>
                    <a:pt x="6329156" y="1078267"/>
                    <a:pt x="6024275" y="1070956"/>
                  </a:cubicBezTo>
                  <a:cubicBezTo>
                    <a:pt x="5769111" y="1064375"/>
                    <a:pt x="5520527" y="1022701"/>
                    <a:pt x="5284371" y="921805"/>
                  </a:cubicBezTo>
                  <a:cubicBezTo>
                    <a:pt x="5192249" y="882324"/>
                    <a:pt x="5105244" y="833338"/>
                    <a:pt x="5033594" y="761688"/>
                  </a:cubicBezTo>
                  <a:cubicBezTo>
                    <a:pt x="4971448" y="700273"/>
                    <a:pt x="4924655" y="630084"/>
                    <a:pt x="4924655" y="538693"/>
                  </a:cubicBezTo>
                  <a:cubicBezTo>
                    <a:pt x="4924655" y="517490"/>
                    <a:pt x="4910764" y="519683"/>
                    <a:pt x="4898335" y="518222"/>
                  </a:cubicBezTo>
                  <a:cubicBezTo>
                    <a:pt x="4746991" y="502137"/>
                    <a:pt x="4596378" y="506523"/>
                    <a:pt x="4447227" y="531382"/>
                  </a:cubicBezTo>
                  <a:cubicBezTo>
                    <a:pt x="4103596" y="587679"/>
                    <a:pt x="3811144" y="746334"/>
                    <a:pt x="3574258" y="997112"/>
                  </a:cubicBezTo>
                  <a:cubicBezTo>
                    <a:pt x="3364424" y="1219375"/>
                    <a:pt x="3104872" y="1323927"/>
                    <a:pt x="2813151" y="1368526"/>
                  </a:cubicBezTo>
                  <a:cubicBezTo>
                    <a:pt x="2504615" y="1416049"/>
                    <a:pt x="2196078" y="1405813"/>
                    <a:pt x="1887541" y="1373644"/>
                  </a:cubicBezTo>
                  <a:cubicBezTo>
                    <a:pt x="1262425" y="1308573"/>
                    <a:pt x="652662" y="1164540"/>
                    <a:pt x="48749" y="997112"/>
                  </a:cubicBezTo>
                  <a:cubicBezTo>
                    <a:pt x="39244" y="994187"/>
                    <a:pt x="30470" y="991262"/>
                    <a:pt x="20966" y="988338"/>
                  </a:cubicBezTo>
                  <a:cubicBezTo>
                    <a:pt x="12192" y="984682"/>
                    <a:pt x="494" y="983220"/>
                    <a:pt x="494" y="971522"/>
                  </a:cubicBezTo>
                  <a:cubicBezTo>
                    <a:pt x="-968" y="943008"/>
                    <a:pt x="494" y="913763"/>
                    <a:pt x="9268" y="885980"/>
                  </a:cubicBezTo>
                  <a:cubicBezTo>
                    <a:pt x="12192" y="876475"/>
                    <a:pt x="20235" y="873551"/>
                    <a:pt x="29739" y="879400"/>
                  </a:cubicBezTo>
                  <a:cubicBezTo>
                    <a:pt x="261507" y="941546"/>
                    <a:pt x="492545" y="1004423"/>
                    <a:pt x="725775" y="1058526"/>
                  </a:cubicBezTo>
                  <a:cubicBezTo>
                    <a:pt x="1138864" y="1155036"/>
                    <a:pt x="1554145" y="1235460"/>
                    <a:pt x="1976739" y="1272747"/>
                  </a:cubicBezTo>
                  <a:cubicBezTo>
                    <a:pt x="2266266" y="1298337"/>
                    <a:pt x="2555794" y="1304186"/>
                    <a:pt x="2843859" y="1253007"/>
                  </a:cubicBezTo>
                  <a:cubicBezTo>
                    <a:pt x="3016406" y="1222300"/>
                    <a:pt x="3181641" y="1170389"/>
                    <a:pt x="3327867" y="1069493"/>
                  </a:cubicBezTo>
                  <a:cubicBezTo>
                    <a:pt x="3382702" y="1032206"/>
                    <a:pt x="3428763" y="986145"/>
                    <a:pt x="3474824" y="938621"/>
                  </a:cubicBezTo>
                  <a:cubicBezTo>
                    <a:pt x="3696357" y="710509"/>
                    <a:pt x="3955177" y="543811"/>
                    <a:pt x="4263714" y="459000"/>
                  </a:cubicBezTo>
                  <a:cubicBezTo>
                    <a:pt x="4476472" y="400509"/>
                    <a:pt x="4692887" y="386618"/>
                    <a:pt x="4911495" y="410014"/>
                  </a:cubicBezTo>
                  <a:cubicBezTo>
                    <a:pt x="4941471" y="412939"/>
                    <a:pt x="4958287" y="407821"/>
                    <a:pt x="4975835" y="380769"/>
                  </a:cubicBezTo>
                  <a:cubicBezTo>
                    <a:pt x="5027745" y="299613"/>
                    <a:pt x="5103782" y="244779"/>
                    <a:pt x="5186400" y="198718"/>
                  </a:cubicBezTo>
                  <a:cubicBezTo>
                    <a:pt x="5354560" y="105133"/>
                    <a:pt x="5537342" y="56147"/>
                    <a:pt x="5725974" y="28364"/>
                  </a:cubicBezTo>
                  <a:cubicBezTo>
                    <a:pt x="6061563" y="-21353"/>
                    <a:pt x="6393496" y="-7461"/>
                    <a:pt x="6721042" y="83930"/>
                  </a:cubicBezTo>
                  <a:cubicBezTo>
                    <a:pt x="6818282" y="110982"/>
                    <a:pt x="6911867" y="147539"/>
                    <a:pt x="7000334" y="197255"/>
                  </a:cubicBezTo>
                  <a:cubicBezTo>
                    <a:pt x="7122432" y="265982"/>
                    <a:pt x="7224060" y="351524"/>
                    <a:pt x="7265003" y="492632"/>
                  </a:cubicBezTo>
                  <a:cubicBezTo>
                    <a:pt x="7265003" y="521146"/>
                    <a:pt x="7265003" y="550391"/>
                    <a:pt x="7265003" y="57963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83" name="Google Shape;1883;p85"/>
            <p:cNvSpPr/>
            <p:nvPr/>
          </p:nvSpPr>
          <p:spPr>
            <a:xfrm>
              <a:off x="2196883" y="1280783"/>
              <a:ext cx="4416025" cy="2025230"/>
            </a:xfrm>
            <a:custGeom>
              <a:avLst/>
              <a:gdLst/>
              <a:ahLst/>
              <a:cxnLst/>
              <a:rect l="l" t="t" r="r" b="b"/>
              <a:pathLst>
                <a:path w="4416025" h="2025230" extrusionOk="0">
                  <a:moveTo>
                    <a:pt x="4419682" y="1600600"/>
                  </a:moveTo>
                  <a:cubicBezTo>
                    <a:pt x="4331215" y="1649586"/>
                    <a:pt x="4243479" y="1698572"/>
                    <a:pt x="4155012" y="1747558"/>
                  </a:cubicBezTo>
                  <a:cubicBezTo>
                    <a:pt x="4062159" y="1798005"/>
                    <a:pt x="3971499" y="1854302"/>
                    <a:pt x="3874990" y="1897439"/>
                  </a:cubicBezTo>
                  <a:cubicBezTo>
                    <a:pt x="3742655" y="1955930"/>
                    <a:pt x="3605934" y="1998335"/>
                    <a:pt x="3457514" y="1998335"/>
                  </a:cubicBezTo>
                  <a:cubicBezTo>
                    <a:pt x="2757823" y="1996873"/>
                    <a:pt x="2058862" y="1997604"/>
                    <a:pt x="1359171" y="1996142"/>
                  </a:cubicBezTo>
                  <a:cubicBezTo>
                    <a:pt x="1314572" y="1996142"/>
                    <a:pt x="1270704" y="1988830"/>
                    <a:pt x="1232685" y="2020269"/>
                  </a:cubicBezTo>
                  <a:cubicBezTo>
                    <a:pt x="1221718" y="2029043"/>
                    <a:pt x="1207096" y="2026118"/>
                    <a:pt x="1193936" y="2026118"/>
                  </a:cubicBezTo>
                  <a:cubicBezTo>
                    <a:pt x="840800" y="2026118"/>
                    <a:pt x="486933" y="2026118"/>
                    <a:pt x="133797" y="2026118"/>
                  </a:cubicBezTo>
                  <a:cubicBezTo>
                    <a:pt x="59953" y="2026118"/>
                    <a:pt x="2925" y="1969090"/>
                    <a:pt x="1462" y="1894514"/>
                  </a:cubicBezTo>
                  <a:cubicBezTo>
                    <a:pt x="1462" y="1878430"/>
                    <a:pt x="2193" y="1863076"/>
                    <a:pt x="1462" y="1846991"/>
                  </a:cubicBezTo>
                  <a:cubicBezTo>
                    <a:pt x="-3656" y="1776803"/>
                    <a:pt x="29245" y="1731473"/>
                    <a:pt x="92122" y="1704421"/>
                  </a:cubicBezTo>
                  <a:cubicBezTo>
                    <a:pt x="96509" y="1702227"/>
                    <a:pt x="100896" y="1700765"/>
                    <a:pt x="105283" y="1697841"/>
                  </a:cubicBezTo>
                  <a:cubicBezTo>
                    <a:pt x="106014" y="1697109"/>
                    <a:pt x="106014" y="1695647"/>
                    <a:pt x="107476" y="1691260"/>
                  </a:cubicBezTo>
                  <a:cubicBezTo>
                    <a:pt x="5849" y="1660553"/>
                    <a:pt x="-4387" y="1581591"/>
                    <a:pt x="1462" y="1491662"/>
                  </a:cubicBezTo>
                  <a:cubicBezTo>
                    <a:pt x="5849" y="1418549"/>
                    <a:pt x="54104" y="1387110"/>
                    <a:pt x="119905" y="1362252"/>
                  </a:cubicBezTo>
                  <a:cubicBezTo>
                    <a:pt x="32170" y="1338125"/>
                    <a:pt x="0" y="1284021"/>
                    <a:pt x="0" y="1198479"/>
                  </a:cubicBezTo>
                  <a:cubicBezTo>
                    <a:pt x="0" y="1115130"/>
                    <a:pt x="27783" y="1058102"/>
                    <a:pt x="111863" y="1031781"/>
                  </a:cubicBezTo>
                  <a:cubicBezTo>
                    <a:pt x="89929" y="1019352"/>
                    <a:pt x="71651" y="1012041"/>
                    <a:pt x="57028" y="1000342"/>
                  </a:cubicBezTo>
                  <a:cubicBezTo>
                    <a:pt x="19741" y="971097"/>
                    <a:pt x="-1462" y="934541"/>
                    <a:pt x="1462" y="884093"/>
                  </a:cubicBezTo>
                  <a:cubicBezTo>
                    <a:pt x="4387" y="830720"/>
                    <a:pt x="-4387" y="775885"/>
                    <a:pt x="44599" y="736404"/>
                  </a:cubicBezTo>
                  <a:cubicBezTo>
                    <a:pt x="70920" y="715202"/>
                    <a:pt x="98703" y="701310"/>
                    <a:pt x="133797" y="701310"/>
                  </a:cubicBezTo>
                  <a:cubicBezTo>
                    <a:pt x="391886" y="702041"/>
                    <a:pt x="650706" y="702041"/>
                    <a:pt x="908795" y="701310"/>
                  </a:cubicBezTo>
                  <a:cubicBezTo>
                    <a:pt x="956318" y="701310"/>
                    <a:pt x="956318" y="700579"/>
                    <a:pt x="935115" y="657443"/>
                  </a:cubicBezTo>
                  <a:cubicBezTo>
                    <a:pt x="878087" y="541924"/>
                    <a:pt x="822521" y="425674"/>
                    <a:pt x="764762" y="310156"/>
                  </a:cubicBezTo>
                  <a:cubicBezTo>
                    <a:pt x="714314" y="209260"/>
                    <a:pt x="744290" y="99590"/>
                    <a:pt x="850304" y="53529"/>
                  </a:cubicBezTo>
                  <a:cubicBezTo>
                    <a:pt x="882474" y="39638"/>
                    <a:pt x="912450" y="19166"/>
                    <a:pt x="946082" y="8199"/>
                  </a:cubicBezTo>
                  <a:cubicBezTo>
                    <a:pt x="1027238" y="-18853"/>
                    <a:pt x="1108393" y="22822"/>
                    <a:pt x="1149337" y="106902"/>
                  </a:cubicBezTo>
                  <a:cubicBezTo>
                    <a:pt x="1226836" y="267019"/>
                    <a:pt x="1304336" y="426405"/>
                    <a:pt x="1381836" y="585792"/>
                  </a:cubicBezTo>
                  <a:cubicBezTo>
                    <a:pt x="1384760" y="590910"/>
                    <a:pt x="1388416" y="596759"/>
                    <a:pt x="1389878" y="601877"/>
                  </a:cubicBezTo>
                  <a:cubicBezTo>
                    <a:pt x="1402308" y="665485"/>
                    <a:pt x="1443982" y="672796"/>
                    <a:pt x="1501741" y="672796"/>
                  </a:cubicBezTo>
                  <a:cubicBezTo>
                    <a:pt x="2015726" y="670603"/>
                    <a:pt x="2530441" y="671334"/>
                    <a:pt x="3044426" y="672065"/>
                  </a:cubicBezTo>
                  <a:cubicBezTo>
                    <a:pt x="3080982" y="672065"/>
                    <a:pt x="3111690" y="664754"/>
                    <a:pt x="3141666" y="642089"/>
                  </a:cubicBezTo>
                  <a:cubicBezTo>
                    <a:pt x="3221359" y="583598"/>
                    <a:pt x="3312019" y="543386"/>
                    <a:pt x="3397562" y="495132"/>
                  </a:cubicBezTo>
                  <a:cubicBezTo>
                    <a:pt x="3478717" y="449070"/>
                    <a:pt x="3561335" y="404471"/>
                    <a:pt x="3643952" y="360604"/>
                  </a:cubicBezTo>
                  <a:cubicBezTo>
                    <a:pt x="3660769" y="351830"/>
                    <a:pt x="3665886" y="340863"/>
                    <a:pt x="3665155" y="322585"/>
                  </a:cubicBezTo>
                  <a:cubicBezTo>
                    <a:pt x="3664424" y="309425"/>
                    <a:pt x="3660769" y="295533"/>
                    <a:pt x="3671004" y="283835"/>
                  </a:cubicBezTo>
                  <a:cubicBezTo>
                    <a:pt x="3683433" y="294071"/>
                    <a:pt x="3681240" y="307962"/>
                    <a:pt x="3680509" y="321123"/>
                  </a:cubicBezTo>
                  <a:cubicBezTo>
                    <a:pt x="3678315" y="360604"/>
                    <a:pt x="3691476" y="394967"/>
                    <a:pt x="3711216" y="428599"/>
                  </a:cubicBezTo>
                  <a:cubicBezTo>
                    <a:pt x="3920320" y="778810"/>
                    <a:pt x="4129423" y="1129021"/>
                    <a:pt x="4338526" y="1479233"/>
                  </a:cubicBezTo>
                  <a:cubicBezTo>
                    <a:pt x="4347300" y="1493855"/>
                    <a:pt x="4356804" y="1507747"/>
                    <a:pt x="4369234" y="1520176"/>
                  </a:cubicBezTo>
                  <a:cubicBezTo>
                    <a:pt x="4387512" y="1547959"/>
                    <a:pt x="4412370" y="1569162"/>
                    <a:pt x="4419682" y="1600600"/>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84" name="Google Shape;1884;p85"/>
            <p:cNvSpPr/>
            <p:nvPr/>
          </p:nvSpPr>
          <p:spPr>
            <a:xfrm>
              <a:off x="7191289" y="-110"/>
              <a:ext cx="2551643" cy="2171456"/>
            </a:xfrm>
            <a:custGeom>
              <a:avLst/>
              <a:gdLst/>
              <a:ahLst/>
              <a:cxnLst/>
              <a:rect l="l" t="t" r="r" b="b"/>
              <a:pathLst>
                <a:path w="2551643" h="2171456" extrusionOk="0">
                  <a:moveTo>
                    <a:pt x="1405" y="908173"/>
                  </a:moveTo>
                  <a:cubicBezTo>
                    <a:pt x="34306" y="871617"/>
                    <a:pt x="81099" y="857725"/>
                    <a:pt x="121311" y="835060"/>
                  </a:cubicBezTo>
                  <a:cubicBezTo>
                    <a:pt x="330414" y="718810"/>
                    <a:pt x="540979" y="604754"/>
                    <a:pt x="750814" y="489236"/>
                  </a:cubicBezTo>
                  <a:cubicBezTo>
                    <a:pt x="1000129" y="352514"/>
                    <a:pt x="1248713" y="214331"/>
                    <a:pt x="1498760" y="79803"/>
                  </a:cubicBezTo>
                  <a:cubicBezTo>
                    <a:pt x="1614278" y="17657"/>
                    <a:pt x="1742226" y="-10857"/>
                    <a:pt x="1871636" y="3765"/>
                  </a:cubicBezTo>
                  <a:cubicBezTo>
                    <a:pt x="2156777" y="35204"/>
                    <a:pt x="2369536" y="174119"/>
                    <a:pt x="2490903" y="440981"/>
                  </a:cubicBezTo>
                  <a:cubicBezTo>
                    <a:pt x="2539158" y="546995"/>
                    <a:pt x="2560361" y="659589"/>
                    <a:pt x="2550856" y="774376"/>
                  </a:cubicBezTo>
                  <a:cubicBezTo>
                    <a:pt x="2534771" y="979093"/>
                    <a:pt x="2455809" y="1155295"/>
                    <a:pt x="2293498" y="1289823"/>
                  </a:cubicBezTo>
                  <a:cubicBezTo>
                    <a:pt x="2223310" y="1348313"/>
                    <a:pt x="2144347" y="1389257"/>
                    <a:pt x="2065386" y="1432393"/>
                  </a:cubicBezTo>
                  <a:cubicBezTo>
                    <a:pt x="1772202" y="1594704"/>
                    <a:pt x="1477557" y="1755553"/>
                    <a:pt x="1183643" y="1917133"/>
                  </a:cubicBezTo>
                  <a:cubicBezTo>
                    <a:pt x="1027912" y="2002675"/>
                    <a:pt x="872181" y="2087486"/>
                    <a:pt x="717182" y="2173028"/>
                  </a:cubicBezTo>
                  <a:cubicBezTo>
                    <a:pt x="695979" y="2156943"/>
                    <a:pt x="697441" y="2129891"/>
                    <a:pt x="685743" y="2108689"/>
                  </a:cubicBezTo>
                  <a:cubicBezTo>
                    <a:pt x="637488" y="2017297"/>
                    <a:pt x="580460" y="1931024"/>
                    <a:pt x="528550" y="1842557"/>
                  </a:cubicBezTo>
                  <a:cubicBezTo>
                    <a:pt x="490531" y="1777487"/>
                    <a:pt x="452513" y="1713147"/>
                    <a:pt x="411569" y="1649539"/>
                  </a:cubicBezTo>
                  <a:cubicBezTo>
                    <a:pt x="297513" y="1463832"/>
                    <a:pt x="195155" y="1271545"/>
                    <a:pt x="90603" y="1080720"/>
                  </a:cubicBezTo>
                  <a:cubicBezTo>
                    <a:pt x="64282" y="1032465"/>
                    <a:pt x="37962" y="984942"/>
                    <a:pt x="10179" y="937418"/>
                  </a:cubicBezTo>
                  <a:cubicBezTo>
                    <a:pt x="6523" y="928645"/>
                    <a:pt x="-3713" y="921333"/>
                    <a:pt x="1405" y="908173"/>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85" name="Google Shape;1885;p85"/>
            <p:cNvSpPr/>
            <p:nvPr/>
          </p:nvSpPr>
          <p:spPr>
            <a:xfrm>
              <a:off x="3422151" y="2926714"/>
              <a:ext cx="3538669" cy="2251880"/>
            </a:xfrm>
            <a:custGeom>
              <a:avLst/>
              <a:gdLst/>
              <a:ahLst/>
              <a:cxnLst/>
              <a:rect l="l" t="t" r="r" b="b"/>
              <a:pathLst>
                <a:path w="3538669" h="2251880" extrusionOk="0">
                  <a:moveTo>
                    <a:pt x="3258021" y="731"/>
                  </a:moveTo>
                  <a:cubicBezTo>
                    <a:pt x="3297502" y="731"/>
                    <a:pt x="3336252" y="0"/>
                    <a:pt x="3375733" y="0"/>
                  </a:cubicBezTo>
                  <a:cubicBezTo>
                    <a:pt x="3540237" y="387499"/>
                    <a:pt x="3606770" y="783772"/>
                    <a:pt x="3470780" y="1193935"/>
                  </a:cubicBezTo>
                  <a:cubicBezTo>
                    <a:pt x="3369153" y="1501741"/>
                    <a:pt x="3168092" y="1731316"/>
                    <a:pt x="2894650" y="1899476"/>
                  </a:cubicBezTo>
                  <a:cubicBezTo>
                    <a:pt x="2652645" y="2047896"/>
                    <a:pt x="2386514" y="2129051"/>
                    <a:pt x="2110147" y="2183155"/>
                  </a:cubicBezTo>
                  <a:cubicBezTo>
                    <a:pt x="1840360" y="2236527"/>
                    <a:pt x="1569110" y="2267235"/>
                    <a:pt x="1293475" y="2246763"/>
                  </a:cubicBezTo>
                  <a:cubicBezTo>
                    <a:pt x="927178" y="2220442"/>
                    <a:pt x="580623" y="2123933"/>
                    <a:pt x="247959" y="1971858"/>
                  </a:cubicBezTo>
                  <a:cubicBezTo>
                    <a:pt x="188006" y="1944806"/>
                    <a:pt x="130247" y="1914098"/>
                    <a:pt x="71025" y="1884853"/>
                  </a:cubicBezTo>
                  <a:cubicBezTo>
                    <a:pt x="47629" y="1837330"/>
                    <a:pt x="33006" y="1786151"/>
                    <a:pt x="3030" y="1741552"/>
                  </a:cubicBezTo>
                  <a:cubicBezTo>
                    <a:pt x="-2088" y="1734241"/>
                    <a:pt x="-626" y="1728392"/>
                    <a:pt x="6686" y="1723274"/>
                  </a:cubicBezTo>
                  <a:cubicBezTo>
                    <a:pt x="155836" y="1805160"/>
                    <a:pt x="307911" y="1881198"/>
                    <a:pt x="466566" y="1943344"/>
                  </a:cubicBezTo>
                  <a:cubicBezTo>
                    <a:pt x="824820" y="2082258"/>
                    <a:pt x="1195503" y="2160489"/>
                    <a:pt x="1580077" y="2139287"/>
                  </a:cubicBezTo>
                  <a:cubicBezTo>
                    <a:pt x="1971232" y="2118084"/>
                    <a:pt x="2354344" y="2049358"/>
                    <a:pt x="2709674" y="1876080"/>
                  </a:cubicBezTo>
                  <a:cubicBezTo>
                    <a:pt x="3035758" y="1716693"/>
                    <a:pt x="3271182" y="1473227"/>
                    <a:pt x="3377926" y="1119360"/>
                  </a:cubicBezTo>
                  <a:cubicBezTo>
                    <a:pt x="3462006" y="842262"/>
                    <a:pt x="3440804" y="565895"/>
                    <a:pt x="3363304" y="290990"/>
                  </a:cubicBezTo>
                  <a:cubicBezTo>
                    <a:pt x="3336252" y="191556"/>
                    <a:pt x="3298233" y="95778"/>
                    <a:pt x="3258021" y="7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86" name="Google Shape;1886;p85"/>
            <p:cNvSpPr/>
            <p:nvPr/>
          </p:nvSpPr>
          <p:spPr>
            <a:xfrm>
              <a:off x="5867983" y="856930"/>
              <a:ext cx="2039852" cy="2076409"/>
            </a:xfrm>
            <a:custGeom>
              <a:avLst/>
              <a:gdLst/>
              <a:ahLst/>
              <a:cxnLst/>
              <a:rect l="l" t="t" r="r" b="b"/>
              <a:pathLst>
                <a:path w="2039852" h="2076409" extrusionOk="0">
                  <a:moveTo>
                    <a:pt x="1995889" y="1206319"/>
                  </a:moveTo>
                  <a:cubicBezTo>
                    <a:pt x="1958602" y="1144904"/>
                    <a:pt x="1922776" y="1082758"/>
                    <a:pt x="1885489" y="1022074"/>
                  </a:cubicBezTo>
                  <a:cubicBezTo>
                    <a:pt x="1837234" y="944575"/>
                    <a:pt x="1795560" y="863419"/>
                    <a:pt x="1742918" y="789575"/>
                  </a:cubicBezTo>
                  <a:cubicBezTo>
                    <a:pt x="1742918" y="789575"/>
                    <a:pt x="1742918" y="789575"/>
                    <a:pt x="1742918" y="789575"/>
                  </a:cubicBezTo>
                  <a:cubicBezTo>
                    <a:pt x="1648602" y="627995"/>
                    <a:pt x="1557211" y="464953"/>
                    <a:pt x="1467282" y="301180"/>
                  </a:cubicBezTo>
                  <a:cubicBezTo>
                    <a:pt x="1421221" y="217100"/>
                    <a:pt x="1380278" y="130827"/>
                    <a:pt x="1324712" y="51865"/>
                  </a:cubicBezTo>
                  <a:cubicBezTo>
                    <a:pt x="1245750" y="-13937"/>
                    <a:pt x="1165326" y="-14668"/>
                    <a:pt x="1075397" y="35780"/>
                  </a:cubicBezTo>
                  <a:cubicBezTo>
                    <a:pt x="867756" y="152761"/>
                    <a:pt x="657921" y="265355"/>
                    <a:pt x="449549" y="380873"/>
                  </a:cubicBezTo>
                  <a:cubicBezTo>
                    <a:pt x="328182" y="448137"/>
                    <a:pt x="203889" y="509552"/>
                    <a:pt x="87640" y="584128"/>
                  </a:cubicBezTo>
                  <a:cubicBezTo>
                    <a:pt x="37923" y="612642"/>
                    <a:pt x="14527" y="658703"/>
                    <a:pt x="635" y="711344"/>
                  </a:cubicBezTo>
                  <a:cubicBezTo>
                    <a:pt x="-2289" y="764717"/>
                    <a:pt x="4291" y="813702"/>
                    <a:pt x="32805" y="861226"/>
                  </a:cubicBezTo>
                  <a:cubicBezTo>
                    <a:pt x="241177" y="1207781"/>
                    <a:pt x="448087" y="1555799"/>
                    <a:pt x="655728" y="1903086"/>
                  </a:cubicBezTo>
                  <a:cubicBezTo>
                    <a:pt x="666695" y="1921364"/>
                    <a:pt x="675468" y="1942567"/>
                    <a:pt x="695940" y="1954265"/>
                  </a:cubicBezTo>
                  <a:cubicBezTo>
                    <a:pt x="695940" y="1954265"/>
                    <a:pt x="695940" y="1954265"/>
                    <a:pt x="695940" y="1954265"/>
                  </a:cubicBezTo>
                  <a:cubicBezTo>
                    <a:pt x="713487" y="1978392"/>
                    <a:pt x="731034" y="2001789"/>
                    <a:pt x="749312" y="2025916"/>
                  </a:cubicBezTo>
                  <a:cubicBezTo>
                    <a:pt x="770515" y="2041270"/>
                    <a:pt x="796105" y="2050043"/>
                    <a:pt x="812921" y="2071977"/>
                  </a:cubicBezTo>
                  <a:cubicBezTo>
                    <a:pt x="852402" y="2083675"/>
                    <a:pt x="891152" y="2089524"/>
                    <a:pt x="930633" y="2071246"/>
                  </a:cubicBezTo>
                  <a:cubicBezTo>
                    <a:pt x="938675" y="2055161"/>
                    <a:pt x="956953" y="2054430"/>
                    <a:pt x="970114" y="2047119"/>
                  </a:cubicBezTo>
                  <a:cubicBezTo>
                    <a:pt x="1287424" y="1872379"/>
                    <a:pt x="1605466" y="1697639"/>
                    <a:pt x="1923508" y="1522899"/>
                  </a:cubicBezTo>
                  <a:cubicBezTo>
                    <a:pt x="1958602" y="1503889"/>
                    <a:pt x="1987116" y="1478300"/>
                    <a:pt x="2006856" y="1443205"/>
                  </a:cubicBezTo>
                  <a:cubicBezTo>
                    <a:pt x="2036833" y="1406649"/>
                    <a:pt x="2041950" y="1362781"/>
                    <a:pt x="2042682" y="1317451"/>
                  </a:cubicBezTo>
                  <a:cubicBezTo>
                    <a:pt x="2034639" y="1276508"/>
                    <a:pt x="2017092" y="1240682"/>
                    <a:pt x="1995889" y="12063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87" name="Google Shape;1887;p85"/>
            <p:cNvSpPr/>
            <p:nvPr/>
          </p:nvSpPr>
          <p:spPr>
            <a:xfrm>
              <a:off x="3012261" y="1361215"/>
              <a:ext cx="255895" cy="226650"/>
            </a:xfrm>
            <a:custGeom>
              <a:avLst/>
              <a:gdLst/>
              <a:ahLst/>
              <a:cxnLst/>
              <a:rect l="l" t="t" r="r" b="b"/>
              <a:pathLst>
                <a:path w="255895" h="226650" extrusionOk="0">
                  <a:moveTo>
                    <a:pt x="173110" y="149"/>
                  </a:moveTo>
                  <a:cubicBezTo>
                    <a:pt x="189926" y="-1313"/>
                    <a:pt x="200893" y="8192"/>
                    <a:pt x="210397" y="19159"/>
                  </a:cubicBezTo>
                  <a:cubicBezTo>
                    <a:pt x="230138" y="42555"/>
                    <a:pt x="245492" y="68875"/>
                    <a:pt x="256459" y="96658"/>
                  </a:cubicBezTo>
                  <a:cubicBezTo>
                    <a:pt x="267425" y="124441"/>
                    <a:pt x="249878" y="144182"/>
                    <a:pt x="229407" y="157342"/>
                  </a:cubicBezTo>
                  <a:cubicBezTo>
                    <a:pt x="190657" y="182201"/>
                    <a:pt x="149713" y="203403"/>
                    <a:pt x="109501" y="226068"/>
                  </a:cubicBezTo>
                  <a:cubicBezTo>
                    <a:pt x="99997" y="231186"/>
                    <a:pt x="90492" y="234111"/>
                    <a:pt x="78063" y="231186"/>
                  </a:cubicBezTo>
                  <a:cubicBezTo>
                    <a:pt x="46624" y="222413"/>
                    <a:pt x="-6017" y="146375"/>
                    <a:pt x="563" y="114206"/>
                  </a:cubicBezTo>
                  <a:cubicBezTo>
                    <a:pt x="2756" y="101776"/>
                    <a:pt x="6412" y="87154"/>
                    <a:pt x="18841" y="79842"/>
                  </a:cubicBezTo>
                  <a:cubicBezTo>
                    <a:pt x="62709" y="54253"/>
                    <a:pt x="107308" y="29394"/>
                    <a:pt x="151907" y="4536"/>
                  </a:cubicBezTo>
                  <a:cubicBezTo>
                    <a:pt x="158487" y="880"/>
                    <a:pt x="166530" y="1611"/>
                    <a:pt x="173110" y="149"/>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88" name="Google Shape;1888;p85"/>
            <p:cNvSpPr/>
            <p:nvPr/>
          </p:nvSpPr>
          <p:spPr>
            <a:xfrm>
              <a:off x="1416767" y="4295465"/>
              <a:ext cx="2120277" cy="2558955"/>
            </a:xfrm>
            <a:custGeom>
              <a:avLst/>
              <a:gdLst/>
              <a:ahLst/>
              <a:cxnLst/>
              <a:rect l="l" t="t" r="r" b="b"/>
              <a:pathLst>
                <a:path w="2120277" h="2558955" extrusionOk="0">
                  <a:moveTo>
                    <a:pt x="2099075" y="1937418"/>
                  </a:moveTo>
                  <a:cubicBezTo>
                    <a:pt x="2106386" y="1910367"/>
                    <a:pt x="2104192" y="1883315"/>
                    <a:pt x="2107117" y="1856263"/>
                  </a:cubicBezTo>
                  <a:cubicBezTo>
                    <a:pt x="2107848" y="1852608"/>
                    <a:pt x="2115891" y="1850414"/>
                    <a:pt x="2121009" y="1846758"/>
                  </a:cubicBezTo>
                  <a:cubicBezTo>
                    <a:pt x="2101999" y="1838716"/>
                    <a:pt x="2106386" y="1821169"/>
                    <a:pt x="2106386" y="1806546"/>
                  </a:cubicBezTo>
                  <a:cubicBezTo>
                    <a:pt x="2106386" y="1536028"/>
                    <a:pt x="2107117" y="1265510"/>
                    <a:pt x="2105655" y="994992"/>
                  </a:cubicBezTo>
                  <a:cubicBezTo>
                    <a:pt x="2104924" y="834874"/>
                    <a:pt x="2119546" y="673294"/>
                    <a:pt x="2075678" y="516101"/>
                  </a:cubicBezTo>
                  <a:cubicBezTo>
                    <a:pt x="2080796" y="497092"/>
                    <a:pt x="2069098" y="481739"/>
                    <a:pt x="2063249" y="464922"/>
                  </a:cubicBezTo>
                  <a:cubicBezTo>
                    <a:pt x="2049358" y="426904"/>
                    <a:pt x="2028155" y="391809"/>
                    <a:pt x="2012070" y="354522"/>
                  </a:cubicBezTo>
                  <a:cubicBezTo>
                    <a:pt x="1992330" y="342093"/>
                    <a:pt x="1977707" y="325277"/>
                    <a:pt x="1964547" y="306267"/>
                  </a:cubicBezTo>
                  <a:cubicBezTo>
                    <a:pt x="1931646" y="261668"/>
                    <a:pt x="1896551" y="218532"/>
                    <a:pt x="1850490" y="185631"/>
                  </a:cubicBezTo>
                  <a:cubicBezTo>
                    <a:pt x="1850490" y="185631"/>
                    <a:pt x="1850490" y="185631"/>
                    <a:pt x="1850490" y="185631"/>
                  </a:cubicBezTo>
                  <a:cubicBezTo>
                    <a:pt x="1850490" y="185631"/>
                    <a:pt x="1850490" y="185631"/>
                    <a:pt x="1850490" y="185631"/>
                  </a:cubicBezTo>
                  <a:cubicBezTo>
                    <a:pt x="1738627" y="84004"/>
                    <a:pt x="1606293" y="23320"/>
                    <a:pt x="1457142" y="13084"/>
                  </a:cubicBezTo>
                  <a:cubicBezTo>
                    <a:pt x="1204171" y="-4463"/>
                    <a:pt x="950469" y="-3001"/>
                    <a:pt x="697498" y="9428"/>
                  </a:cubicBezTo>
                  <a:cubicBezTo>
                    <a:pt x="385306" y="25513"/>
                    <a:pt x="168891" y="192211"/>
                    <a:pt x="47523" y="480276"/>
                  </a:cubicBezTo>
                  <a:cubicBezTo>
                    <a:pt x="22665" y="538767"/>
                    <a:pt x="15354" y="601644"/>
                    <a:pt x="0" y="662327"/>
                  </a:cubicBezTo>
                  <a:cubicBezTo>
                    <a:pt x="0" y="1084190"/>
                    <a:pt x="0" y="1505321"/>
                    <a:pt x="0" y="1927182"/>
                  </a:cubicBezTo>
                  <a:cubicBezTo>
                    <a:pt x="9505" y="1960815"/>
                    <a:pt x="8042" y="1996640"/>
                    <a:pt x="18278" y="2030272"/>
                  </a:cubicBezTo>
                  <a:cubicBezTo>
                    <a:pt x="52641" y="2150909"/>
                    <a:pt x="114787" y="2256191"/>
                    <a:pt x="200330" y="2346851"/>
                  </a:cubicBezTo>
                  <a:cubicBezTo>
                    <a:pt x="228844" y="2377559"/>
                    <a:pt x="257358" y="2410460"/>
                    <a:pt x="300494" y="2422889"/>
                  </a:cubicBezTo>
                  <a:cubicBezTo>
                    <a:pt x="310730" y="2451403"/>
                    <a:pt x="339976" y="2459446"/>
                    <a:pt x="362641" y="2472606"/>
                  </a:cubicBezTo>
                  <a:cubicBezTo>
                    <a:pt x="454032" y="2525978"/>
                    <a:pt x="552003" y="2559610"/>
                    <a:pt x="658748" y="2563266"/>
                  </a:cubicBezTo>
                  <a:cubicBezTo>
                    <a:pt x="921955" y="2563266"/>
                    <a:pt x="1185162" y="2563266"/>
                    <a:pt x="1448369" y="2563266"/>
                  </a:cubicBezTo>
                  <a:cubicBezTo>
                    <a:pt x="1451293" y="2561804"/>
                    <a:pt x="1454218" y="2558879"/>
                    <a:pt x="1457873" y="2558148"/>
                  </a:cubicBezTo>
                  <a:cubicBezTo>
                    <a:pt x="1797849" y="2503313"/>
                    <a:pt x="2009877" y="2308833"/>
                    <a:pt x="2093225" y="1974706"/>
                  </a:cubicBezTo>
                  <a:cubicBezTo>
                    <a:pt x="2096150" y="1963008"/>
                    <a:pt x="2099075" y="1953503"/>
                    <a:pt x="2113697" y="1955697"/>
                  </a:cubicBezTo>
                  <a:cubicBezTo>
                    <a:pt x="2109310" y="1949848"/>
                    <a:pt x="2096881" y="1947654"/>
                    <a:pt x="2099075" y="1937418"/>
                  </a:cubicBezTo>
                  <a:close/>
                  <a:moveTo>
                    <a:pt x="516178" y="1979824"/>
                  </a:moveTo>
                  <a:cubicBezTo>
                    <a:pt x="416744" y="1979824"/>
                    <a:pt x="337051" y="1901593"/>
                    <a:pt x="336320" y="1802890"/>
                  </a:cubicBezTo>
                  <a:cubicBezTo>
                    <a:pt x="335589" y="1701994"/>
                    <a:pt x="416013" y="1621570"/>
                    <a:pt x="516178" y="1622302"/>
                  </a:cubicBezTo>
                  <a:cubicBezTo>
                    <a:pt x="614880" y="1623033"/>
                    <a:pt x="694574" y="1702726"/>
                    <a:pt x="694574" y="1801428"/>
                  </a:cubicBezTo>
                  <a:cubicBezTo>
                    <a:pt x="694574" y="1900131"/>
                    <a:pt x="614880" y="1979824"/>
                    <a:pt x="516178" y="1979824"/>
                  </a:cubicBezTo>
                  <a:close/>
                  <a:moveTo>
                    <a:pt x="1332850" y="2199163"/>
                  </a:moveTo>
                  <a:cubicBezTo>
                    <a:pt x="1321883" y="2199894"/>
                    <a:pt x="1310916" y="2199894"/>
                    <a:pt x="1299949" y="2199894"/>
                  </a:cubicBezTo>
                  <a:cubicBezTo>
                    <a:pt x="1105469" y="2199894"/>
                    <a:pt x="910988" y="2200625"/>
                    <a:pt x="715776" y="2200625"/>
                  </a:cubicBezTo>
                  <a:cubicBezTo>
                    <a:pt x="686531" y="2177960"/>
                    <a:pt x="686531" y="2169918"/>
                    <a:pt x="715776" y="2145791"/>
                  </a:cubicBezTo>
                  <a:cubicBezTo>
                    <a:pt x="905870" y="2145791"/>
                    <a:pt x="1095233" y="2146522"/>
                    <a:pt x="1285327" y="2146522"/>
                  </a:cubicBezTo>
                  <a:cubicBezTo>
                    <a:pt x="1301412" y="2146522"/>
                    <a:pt x="1316765" y="2145791"/>
                    <a:pt x="1332850" y="2147253"/>
                  </a:cubicBezTo>
                  <a:cubicBezTo>
                    <a:pt x="1348935" y="2148715"/>
                    <a:pt x="1356246" y="2160413"/>
                    <a:pt x="1355515" y="2175036"/>
                  </a:cubicBezTo>
                  <a:cubicBezTo>
                    <a:pt x="1354784" y="2188196"/>
                    <a:pt x="1347473" y="2198432"/>
                    <a:pt x="1332850" y="2199163"/>
                  </a:cubicBezTo>
                  <a:close/>
                  <a:moveTo>
                    <a:pt x="1655279" y="1897937"/>
                  </a:moveTo>
                  <a:cubicBezTo>
                    <a:pt x="1647967" y="1908904"/>
                    <a:pt x="1631882" y="1918409"/>
                    <a:pt x="1637731" y="1935225"/>
                  </a:cubicBezTo>
                  <a:cubicBezTo>
                    <a:pt x="1637000" y="1935225"/>
                    <a:pt x="1635538" y="1935225"/>
                    <a:pt x="1634807" y="1935225"/>
                  </a:cubicBezTo>
                  <a:cubicBezTo>
                    <a:pt x="1612142" y="1932300"/>
                    <a:pt x="1596788" y="1943267"/>
                    <a:pt x="1585090" y="1960083"/>
                  </a:cubicBezTo>
                  <a:cubicBezTo>
                    <a:pt x="1574123" y="1955697"/>
                    <a:pt x="1563156" y="1957890"/>
                    <a:pt x="1551458" y="1960083"/>
                  </a:cubicBezTo>
                  <a:cubicBezTo>
                    <a:pt x="1511977" y="1967395"/>
                    <a:pt x="1476152" y="1956428"/>
                    <a:pt x="1443251" y="1937418"/>
                  </a:cubicBezTo>
                  <a:cubicBezTo>
                    <a:pt x="1377449" y="1899400"/>
                    <a:pt x="1348935" y="1810933"/>
                    <a:pt x="1378180" y="1739282"/>
                  </a:cubicBezTo>
                  <a:cubicBezTo>
                    <a:pt x="1407425" y="1667631"/>
                    <a:pt x="1489312" y="1626688"/>
                    <a:pt x="1563156" y="1645697"/>
                  </a:cubicBezTo>
                  <a:cubicBezTo>
                    <a:pt x="1677944" y="1675674"/>
                    <a:pt x="1721811" y="1796310"/>
                    <a:pt x="1655279" y="1897937"/>
                  </a:cubicBezTo>
                  <a:close/>
                  <a:moveTo>
                    <a:pt x="1786882" y="1405887"/>
                  </a:moveTo>
                  <a:cubicBezTo>
                    <a:pt x="1533911" y="1404424"/>
                    <a:pt x="1280209" y="1405156"/>
                    <a:pt x="1027238" y="1405156"/>
                  </a:cubicBezTo>
                  <a:cubicBezTo>
                    <a:pt x="777922" y="1405156"/>
                    <a:pt x="527876" y="1404424"/>
                    <a:pt x="278561" y="1405887"/>
                  </a:cubicBezTo>
                  <a:cubicBezTo>
                    <a:pt x="244929" y="1405887"/>
                    <a:pt x="239811" y="1396382"/>
                    <a:pt x="239811" y="1365675"/>
                  </a:cubicBezTo>
                  <a:cubicBezTo>
                    <a:pt x="241273" y="1133175"/>
                    <a:pt x="241273" y="900676"/>
                    <a:pt x="239811" y="668177"/>
                  </a:cubicBezTo>
                  <a:cubicBezTo>
                    <a:pt x="239811" y="639663"/>
                    <a:pt x="246391" y="632351"/>
                    <a:pt x="274905" y="632351"/>
                  </a:cubicBezTo>
                  <a:cubicBezTo>
                    <a:pt x="778654" y="633082"/>
                    <a:pt x="1283133" y="633082"/>
                    <a:pt x="1786882" y="632351"/>
                  </a:cubicBezTo>
                  <a:cubicBezTo>
                    <a:pt x="1816858" y="632351"/>
                    <a:pt x="1821976" y="641125"/>
                    <a:pt x="1821976" y="668908"/>
                  </a:cubicBezTo>
                  <a:cubicBezTo>
                    <a:pt x="1821245" y="902869"/>
                    <a:pt x="1820514" y="1136831"/>
                    <a:pt x="1821976" y="1370062"/>
                  </a:cubicBezTo>
                  <a:cubicBezTo>
                    <a:pt x="1821976" y="1398576"/>
                    <a:pt x="1815396" y="1406618"/>
                    <a:pt x="1786882" y="14058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89" name="Google Shape;1889;p85"/>
            <p:cNvSpPr/>
            <p:nvPr/>
          </p:nvSpPr>
          <p:spPr>
            <a:xfrm>
              <a:off x="1812247" y="5067462"/>
              <a:ext cx="723818" cy="95046"/>
            </a:xfrm>
            <a:custGeom>
              <a:avLst/>
              <a:gdLst/>
              <a:ahLst/>
              <a:cxnLst/>
              <a:rect l="l" t="t" r="r" b="b"/>
              <a:pathLst>
                <a:path w="723818" h="95046" extrusionOk="0">
                  <a:moveTo>
                    <a:pt x="662465" y="0"/>
                  </a:moveTo>
                  <a:cubicBezTo>
                    <a:pt x="563031" y="0"/>
                    <a:pt x="462867" y="0"/>
                    <a:pt x="363433" y="0"/>
                  </a:cubicBezTo>
                  <a:cubicBezTo>
                    <a:pt x="263999" y="0"/>
                    <a:pt x="163834" y="0"/>
                    <a:pt x="64401" y="0"/>
                  </a:cubicBezTo>
                  <a:cubicBezTo>
                    <a:pt x="22726" y="0"/>
                    <a:pt x="1523" y="16816"/>
                    <a:pt x="61" y="48986"/>
                  </a:cubicBezTo>
                  <a:cubicBezTo>
                    <a:pt x="-1401" y="78962"/>
                    <a:pt x="23457" y="101627"/>
                    <a:pt x="62207" y="101627"/>
                  </a:cubicBezTo>
                  <a:cubicBezTo>
                    <a:pt x="263268" y="102358"/>
                    <a:pt x="463598" y="102358"/>
                    <a:pt x="664658" y="101627"/>
                  </a:cubicBezTo>
                  <a:cubicBezTo>
                    <a:pt x="706333" y="101627"/>
                    <a:pt x="726073" y="81887"/>
                    <a:pt x="726073" y="49717"/>
                  </a:cubicBezTo>
                  <a:cubicBezTo>
                    <a:pt x="724611" y="16085"/>
                    <a:pt x="705602" y="0"/>
                    <a:pt x="662465" y="0"/>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90" name="Google Shape;1890;p85"/>
            <p:cNvSpPr/>
            <p:nvPr/>
          </p:nvSpPr>
          <p:spPr>
            <a:xfrm>
              <a:off x="1934389" y="5315722"/>
              <a:ext cx="519102" cy="109669"/>
            </a:xfrm>
            <a:custGeom>
              <a:avLst/>
              <a:gdLst/>
              <a:ahLst/>
              <a:cxnLst/>
              <a:rect l="l" t="t" r="r" b="b"/>
              <a:pathLst>
                <a:path w="519102" h="109669" extrusionOk="0">
                  <a:moveTo>
                    <a:pt x="457705" y="325"/>
                  </a:moveTo>
                  <a:cubicBezTo>
                    <a:pt x="391903" y="-406"/>
                    <a:pt x="326102" y="325"/>
                    <a:pt x="261031" y="325"/>
                  </a:cubicBezTo>
                  <a:cubicBezTo>
                    <a:pt x="194498" y="325"/>
                    <a:pt x="127234" y="-406"/>
                    <a:pt x="60701" y="325"/>
                  </a:cubicBezTo>
                  <a:cubicBezTo>
                    <a:pt x="20489" y="1056"/>
                    <a:pt x="749" y="18603"/>
                    <a:pt x="18" y="52235"/>
                  </a:cubicBezTo>
                  <a:cubicBezTo>
                    <a:pt x="-713" y="87330"/>
                    <a:pt x="21220" y="109263"/>
                    <a:pt x="60701" y="109263"/>
                  </a:cubicBezTo>
                  <a:cubicBezTo>
                    <a:pt x="193036" y="109994"/>
                    <a:pt x="326102" y="109994"/>
                    <a:pt x="458436" y="109263"/>
                  </a:cubicBezTo>
                  <a:cubicBezTo>
                    <a:pt x="498648" y="109263"/>
                    <a:pt x="521313" y="87330"/>
                    <a:pt x="521313" y="53698"/>
                  </a:cubicBezTo>
                  <a:cubicBezTo>
                    <a:pt x="521313" y="19335"/>
                    <a:pt x="500111" y="1056"/>
                    <a:pt x="457705" y="325"/>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91" name="Google Shape;1891;p85"/>
            <p:cNvSpPr/>
            <p:nvPr/>
          </p:nvSpPr>
          <p:spPr>
            <a:xfrm>
              <a:off x="2680885" y="5005787"/>
              <a:ext cx="146226" cy="248584"/>
            </a:xfrm>
            <a:custGeom>
              <a:avLst/>
              <a:gdLst/>
              <a:ahLst/>
              <a:cxnLst/>
              <a:rect l="l" t="t" r="r" b="b"/>
              <a:pathLst>
                <a:path w="146226" h="248584" extrusionOk="0">
                  <a:moveTo>
                    <a:pt x="152812" y="240802"/>
                  </a:moveTo>
                  <a:cubicBezTo>
                    <a:pt x="152812" y="227642"/>
                    <a:pt x="146963" y="221793"/>
                    <a:pt x="135265" y="224717"/>
                  </a:cubicBezTo>
                  <a:cubicBezTo>
                    <a:pt x="96515" y="232029"/>
                    <a:pt x="92128" y="211557"/>
                    <a:pt x="95053" y="180118"/>
                  </a:cubicBezTo>
                  <a:cubicBezTo>
                    <a:pt x="97246" y="158184"/>
                    <a:pt x="95784" y="136250"/>
                    <a:pt x="95784" y="114316"/>
                  </a:cubicBezTo>
                  <a:cubicBezTo>
                    <a:pt x="95784" y="94576"/>
                    <a:pt x="95784" y="75567"/>
                    <a:pt x="95784" y="55826"/>
                  </a:cubicBezTo>
                  <a:cubicBezTo>
                    <a:pt x="95784" y="-5589"/>
                    <a:pt x="94322" y="-6320"/>
                    <a:pt x="32907" y="6840"/>
                  </a:cubicBezTo>
                  <a:cubicBezTo>
                    <a:pt x="30713" y="7572"/>
                    <a:pt x="28520" y="8303"/>
                    <a:pt x="25595" y="9034"/>
                  </a:cubicBezTo>
                  <a:cubicBezTo>
                    <a:pt x="12435" y="11227"/>
                    <a:pt x="-3650" y="11227"/>
                    <a:pt x="737" y="30968"/>
                  </a:cubicBezTo>
                  <a:cubicBezTo>
                    <a:pt x="5855" y="53633"/>
                    <a:pt x="23402" y="40472"/>
                    <a:pt x="32175" y="37548"/>
                  </a:cubicBezTo>
                  <a:cubicBezTo>
                    <a:pt x="59227" y="28774"/>
                    <a:pt x="62883" y="39741"/>
                    <a:pt x="61421" y="62406"/>
                  </a:cubicBezTo>
                  <a:cubicBezTo>
                    <a:pt x="59958" y="102618"/>
                    <a:pt x="59958" y="142831"/>
                    <a:pt x="61421" y="182311"/>
                  </a:cubicBezTo>
                  <a:cubicBezTo>
                    <a:pt x="62883" y="210095"/>
                    <a:pt x="61421" y="231297"/>
                    <a:pt x="24864" y="223255"/>
                  </a:cubicBezTo>
                  <a:cubicBezTo>
                    <a:pt x="13897" y="221062"/>
                    <a:pt x="6586" y="223986"/>
                    <a:pt x="6586" y="237878"/>
                  </a:cubicBezTo>
                  <a:cubicBezTo>
                    <a:pt x="6586" y="253231"/>
                    <a:pt x="16091" y="251769"/>
                    <a:pt x="25595" y="251769"/>
                  </a:cubicBezTo>
                  <a:cubicBezTo>
                    <a:pt x="62152" y="251769"/>
                    <a:pt x="98708" y="251769"/>
                    <a:pt x="135265" y="251769"/>
                  </a:cubicBezTo>
                  <a:cubicBezTo>
                    <a:pt x="144038" y="253231"/>
                    <a:pt x="152812" y="253962"/>
                    <a:pt x="152812" y="240802"/>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92" name="Google Shape;1892;p85"/>
            <p:cNvSpPr/>
            <p:nvPr/>
          </p:nvSpPr>
          <p:spPr>
            <a:xfrm>
              <a:off x="2859161" y="5006817"/>
              <a:ext cx="146226" cy="248584"/>
            </a:xfrm>
            <a:custGeom>
              <a:avLst/>
              <a:gdLst/>
              <a:ahLst/>
              <a:cxnLst/>
              <a:rect l="l" t="t" r="r" b="b"/>
              <a:pathLst>
                <a:path w="146226" h="248584" extrusionOk="0">
                  <a:moveTo>
                    <a:pt x="35951" y="36518"/>
                  </a:moveTo>
                  <a:cubicBezTo>
                    <a:pt x="57885" y="31400"/>
                    <a:pt x="63003" y="36518"/>
                    <a:pt x="62272" y="58452"/>
                  </a:cubicBezTo>
                  <a:cubicBezTo>
                    <a:pt x="60810" y="98664"/>
                    <a:pt x="60078" y="138876"/>
                    <a:pt x="62272" y="179088"/>
                  </a:cubicBezTo>
                  <a:cubicBezTo>
                    <a:pt x="64465" y="211258"/>
                    <a:pt x="60078" y="230999"/>
                    <a:pt x="21329" y="223687"/>
                  </a:cubicBezTo>
                  <a:cubicBezTo>
                    <a:pt x="8899" y="221494"/>
                    <a:pt x="4513" y="228074"/>
                    <a:pt x="4513" y="240503"/>
                  </a:cubicBezTo>
                  <a:cubicBezTo>
                    <a:pt x="4513" y="254395"/>
                    <a:pt x="14017" y="252201"/>
                    <a:pt x="22060" y="252201"/>
                  </a:cubicBezTo>
                  <a:cubicBezTo>
                    <a:pt x="56423" y="252201"/>
                    <a:pt x="90055" y="252933"/>
                    <a:pt x="124418" y="252201"/>
                  </a:cubicBezTo>
                  <a:cubicBezTo>
                    <a:pt x="133923" y="252201"/>
                    <a:pt x="150739" y="260975"/>
                    <a:pt x="150739" y="239041"/>
                  </a:cubicBezTo>
                  <a:cubicBezTo>
                    <a:pt x="151470" y="217838"/>
                    <a:pt x="135385" y="222956"/>
                    <a:pt x="125149" y="224418"/>
                  </a:cubicBezTo>
                  <a:cubicBezTo>
                    <a:pt x="98828" y="228074"/>
                    <a:pt x="91517" y="217107"/>
                    <a:pt x="93710" y="192249"/>
                  </a:cubicBezTo>
                  <a:cubicBezTo>
                    <a:pt x="95904" y="166659"/>
                    <a:pt x="94442" y="141069"/>
                    <a:pt x="94442" y="115480"/>
                  </a:cubicBezTo>
                  <a:cubicBezTo>
                    <a:pt x="94442" y="95008"/>
                    <a:pt x="94442" y="73806"/>
                    <a:pt x="94442" y="53334"/>
                  </a:cubicBezTo>
                  <a:cubicBezTo>
                    <a:pt x="94442" y="-4425"/>
                    <a:pt x="92979" y="-5888"/>
                    <a:pt x="35951" y="5810"/>
                  </a:cubicBezTo>
                  <a:cubicBezTo>
                    <a:pt x="34489" y="5810"/>
                    <a:pt x="33758" y="6542"/>
                    <a:pt x="32295" y="6542"/>
                  </a:cubicBezTo>
                  <a:cubicBezTo>
                    <a:pt x="20597" y="13122"/>
                    <a:pt x="-4992" y="4348"/>
                    <a:pt x="857" y="30669"/>
                  </a:cubicBezTo>
                  <a:cubicBezTo>
                    <a:pt x="5975" y="54796"/>
                    <a:pt x="25715" y="38711"/>
                    <a:pt x="35951" y="36518"/>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93" name="Google Shape;1893;p85"/>
            <p:cNvSpPr/>
            <p:nvPr/>
          </p:nvSpPr>
          <p:spPr>
            <a:xfrm>
              <a:off x="2792384" y="5372049"/>
              <a:ext cx="168159" cy="255895"/>
            </a:xfrm>
            <a:custGeom>
              <a:avLst/>
              <a:gdLst/>
              <a:ahLst/>
              <a:cxnLst/>
              <a:rect l="l" t="t" r="r" b="b"/>
              <a:pathLst>
                <a:path w="168159" h="255895" extrusionOk="0">
                  <a:moveTo>
                    <a:pt x="131242" y="123124"/>
                  </a:moveTo>
                  <a:cubicBezTo>
                    <a:pt x="171454" y="88030"/>
                    <a:pt x="178766" y="50743"/>
                    <a:pt x="150983" y="22228"/>
                  </a:cubicBezTo>
                  <a:cubicBezTo>
                    <a:pt x="121737" y="-8479"/>
                    <a:pt x="48624" y="-7017"/>
                    <a:pt x="20842" y="24422"/>
                  </a:cubicBezTo>
                  <a:cubicBezTo>
                    <a:pt x="-4748" y="53667"/>
                    <a:pt x="3294" y="90223"/>
                    <a:pt x="42775" y="122393"/>
                  </a:cubicBezTo>
                  <a:cubicBezTo>
                    <a:pt x="4026" y="147252"/>
                    <a:pt x="-6941" y="171379"/>
                    <a:pt x="4026" y="208666"/>
                  </a:cubicBezTo>
                  <a:cubicBezTo>
                    <a:pt x="14261" y="244492"/>
                    <a:pt x="40582" y="260577"/>
                    <a:pt x="89568" y="259846"/>
                  </a:cubicBezTo>
                  <a:cubicBezTo>
                    <a:pt x="123200" y="259846"/>
                    <a:pt x="153907" y="251803"/>
                    <a:pt x="166336" y="217440"/>
                  </a:cubicBezTo>
                  <a:cubicBezTo>
                    <a:pt x="180959" y="176497"/>
                    <a:pt x="167799" y="145789"/>
                    <a:pt x="131242" y="123124"/>
                  </a:cubicBezTo>
                  <a:close/>
                  <a:moveTo>
                    <a:pt x="41313" y="69021"/>
                  </a:moveTo>
                  <a:cubicBezTo>
                    <a:pt x="40582" y="41969"/>
                    <a:pt x="58860" y="24422"/>
                    <a:pt x="88105" y="25884"/>
                  </a:cubicBezTo>
                  <a:cubicBezTo>
                    <a:pt x="114426" y="27346"/>
                    <a:pt x="132704" y="39044"/>
                    <a:pt x="132704" y="68289"/>
                  </a:cubicBezTo>
                  <a:cubicBezTo>
                    <a:pt x="132704" y="98266"/>
                    <a:pt x="114426" y="107771"/>
                    <a:pt x="87374" y="108502"/>
                  </a:cubicBezTo>
                  <a:cubicBezTo>
                    <a:pt x="61054" y="107771"/>
                    <a:pt x="42044" y="99728"/>
                    <a:pt x="41313" y="69021"/>
                  </a:cubicBezTo>
                  <a:close/>
                  <a:moveTo>
                    <a:pt x="87374" y="232063"/>
                  </a:moveTo>
                  <a:cubicBezTo>
                    <a:pt x="54474" y="232063"/>
                    <a:pt x="35464" y="214515"/>
                    <a:pt x="35464" y="184539"/>
                  </a:cubicBezTo>
                  <a:cubicBezTo>
                    <a:pt x="35464" y="154563"/>
                    <a:pt x="55205" y="135553"/>
                    <a:pt x="86643" y="135553"/>
                  </a:cubicBezTo>
                  <a:cubicBezTo>
                    <a:pt x="118082" y="135553"/>
                    <a:pt x="138554" y="153832"/>
                    <a:pt x="138554" y="183808"/>
                  </a:cubicBezTo>
                  <a:cubicBezTo>
                    <a:pt x="138554" y="214515"/>
                    <a:pt x="119544" y="232063"/>
                    <a:pt x="87374" y="232063"/>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94" name="Google Shape;1894;p85"/>
            <p:cNvSpPr/>
            <p:nvPr/>
          </p:nvSpPr>
          <p:spPr>
            <a:xfrm>
              <a:off x="2967392" y="5371590"/>
              <a:ext cx="168159" cy="255895"/>
            </a:xfrm>
            <a:custGeom>
              <a:avLst/>
              <a:gdLst/>
              <a:ahLst/>
              <a:cxnLst/>
              <a:rect l="l" t="t" r="r" b="b"/>
              <a:pathLst>
                <a:path w="168159" h="255895" extrusionOk="0">
                  <a:moveTo>
                    <a:pt x="162413" y="51933"/>
                  </a:moveTo>
                  <a:cubicBezTo>
                    <a:pt x="149252" y="19032"/>
                    <a:pt x="125856" y="754"/>
                    <a:pt x="90031" y="23"/>
                  </a:cubicBezTo>
                  <a:cubicBezTo>
                    <a:pt x="54937" y="-709"/>
                    <a:pt x="27885" y="16108"/>
                    <a:pt x="15456" y="48277"/>
                  </a:cubicBezTo>
                  <a:cubicBezTo>
                    <a:pt x="-5747" y="103843"/>
                    <a:pt x="-5016" y="160872"/>
                    <a:pt x="16918" y="215706"/>
                  </a:cubicBezTo>
                  <a:cubicBezTo>
                    <a:pt x="28616" y="244951"/>
                    <a:pt x="52743" y="260305"/>
                    <a:pt x="85644" y="261036"/>
                  </a:cubicBezTo>
                  <a:cubicBezTo>
                    <a:pt x="120007" y="261767"/>
                    <a:pt x="144135" y="245682"/>
                    <a:pt x="158757" y="216437"/>
                  </a:cubicBezTo>
                  <a:cubicBezTo>
                    <a:pt x="171917" y="189385"/>
                    <a:pt x="175573" y="160872"/>
                    <a:pt x="174111" y="130895"/>
                  </a:cubicBezTo>
                  <a:cubicBezTo>
                    <a:pt x="176304" y="103843"/>
                    <a:pt x="172649" y="77522"/>
                    <a:pt x="162413" y="51933"/>
                  </a:cubicBezTo>
                  <a:close/>
                  <a:moveTo>
                    <a:pt x="130974" y="202546"/>
                  </a:moveTo>
                  <a:cubicBezTo>
                    <a:pt x="122932" y="220093"/>
                    <a:pt x="111234" y="232522"/>
                    <a:pt x="90031" y="232522"/>
                  </a:cubicBezTo>
                  <a:cubicBezTo>
                    <a:pt x="69559" y="232522"/>
                    <a:pt x="55668" y="223018"/>
                    <a:pt x="48356" y="203277"/>
                  </a:cubicBezTo>
                  <a:cubicBezTo>
                    <a:pt x="30809" y="155023"/>
                    <a:pt x="30809" y="106037"/>
                    <a:pt x="47625" y="57782"/>
                  </a:cubicBezTo>
                  <a:cubicBezTo>
                    <a:pt x="54205" y="39504"/>
                    <a:pt x="67366" y="26343"/>
                    <a:pt x="87838" y="26343"/>
                  </a:cubicBezTo>
                  <a:cubicBezTo>
                    <a:pt x="109771" y="25612"/>
                    <a:pt x="122932" y="39504"/>
                    <a:pt x="130974" y="59244"/>
                  </a:cubicBezTo>
                  <a:cubicBezTo>
                    <a:pt x="141210" y="82640"/>
                    <a:pt x="139017" y="106768"/>
                    <a:pt x="140479" y="130895"/>
                  </a:cubicBezTo>
                  <a:cubicBezTo>
                    <a:pt x="139017" y="155023"/>
                    <a:pt x="140479" y="179881"/>
                    <a:pt x="130974" y="202546"/>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895" name="Google Shape;1895;p85"/>
            <p:cNvSpPr/>
            <p:nvPr/>
          </p:nvSpPr>
          <p:spPr>
            <a:xfrm>
              <a:off x="3021322" y="5003123"/>
              <a:ext cx="168159" cy="255895"/>
            </a:xfrm>
            <a:custGeom>
              <a:avLst/>
              <a:gdLst/>
              <a:ahLst/>
              <a:cxnLst/>
              <a:rect l="l" t="t" r="r" b="b"/>
              <a:pathLst>
                <a:path w="168159" h="255895" extrusionOk="0">
                  <a:moveTo>
                    <a:pt x="160393" y="49717"/>
                  </a:moveTo>
                  <a:cubicBezTo>
                    <a:pt x="145770" y="17547"/>
                    <a:pt x="121643" y="0"/>
                    <a:pt x="86549" y="0"/>
                  </a:cubicBezTo>
                  <a:cubicBezTo>
                    <a:pt x="50723" y="0"/>
                    <a:pt x="25134" y="19010"/>
                    <a:pt x="14167" y="51179"/>
                  </a:cubicBezTo>
                  <a:cubicBezTo>
                    <a:pt x="-4842" y="104552"/>
                    <a:pt x="-4842" y="158655"/>
                    <a:pt x="14898" y="212028"/>
                  </a:cubicBezTo>
                  <a:cubicBezTo>
                    <a:pt x="27327" y="244929"/>
                    <a:pt x="53648" y="261744"/>
                    <a:pt x="88742" y="261744"/>
                  </a:cubicBezTo>
                  <a:cubicBezTo>
                    <a:pt x="122374" y="261014"/>
                    <a:pt x="145770" y="244929"/>
                    <a:pt x="160393" y="214221"/>
                  </a:cubicBezTo>
                  <a:cubicBezTo>
                    <a:pt x="172822" y="187901"/>
                    <a:pt x="174284" y="160118"/>
                    <a:pt x="173553" y="132335"/>
                  </a:cubicBezTo>
                  <a:cubicBezTo>
                    <a:pt x="173553" y="103821"/>
                    <a:pt x="172091" y="76038"/>
                    <a:pt x="160393" y="49717"/>
                  </a:cubicBezTo>
                  <a:close/>
                  <a:moveTo>
                    <a:pt x="127492" y="207641"/>
                  </a:moveTo>
                  <a:cubicBezTo>
                    <a:pt x="120912" y="224457"/>
                    <a:pt x="107752" y="234693"/>
                    <a:pt x="88011" y="233962"/>
                  </a:cubicBezTo>
                  <a:cubicBezTo>
                    <a:pt x="68271" y="233962"/>
                    <a:pt x="55841" y="223726"/>
                    <a:pt x="48530" y="206910"/>
                  </a:cubicBezTo>
                  <a:cubicBezTo>
                    <a:pt x="37563" y="182052"/>
                    <a:pt x="36101" y="155731"/>
                    <a:pt x="34639" y="127948"/>
                  </a:cubicBezTo>
                  <a:cubicBezTo>
                    <a:pt x="36832" y="103090"/>
                    <a:pt x="37563" y="77500"/>
                    <a:pt x="48530" y="54104"/>
                  </a:cubicBezTo>
                  <a:cubicBezTo>
                    <a:pt x="56572" y="37288"/>
                    <a:pt x="69002" y="27783"/>
                    <a:pt x="88011" y="27783"/>
                  </a:cubicBezTo>
                  <a:cubicBezTo>
                    <a:pt x="107752" y="27783"/>
                    <a:pt x="120912" y="37288"/>
                    <a:pt x="127492" y="54835"/>
                  </a:cubicBezTo>
                  <a:cubicBezTo>
                    <a:pt x="146501" y="105283"/>
                    <a:pt x="146501" y="156462"/>
                    <a:pt x="127492" y="207641"/>
                  </a:cubicBezTo>
                  <a:close/>
                </a:path>
              </a:pathLst>
            </a:custGeom>
            <a:solidFill>
              <a:srgbClr val="03030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sp>
        <p:nvSpPr>
          <p:cNvPr id="1896" name="Google Shape;1896;p85"/>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897" name="Google Shape;1897;p85"/>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Unit Tests</a:t>
            </a:r>
            <a:endParaRPr sz="3600">
              <a:solidFill>
                <a:srgbClr val="FFFFFF"/>
              </a:solidFill>
              <a:latin typeface="Nunito"/>
              <a:ea typeface="Nunito"/>
              <a:cs typeface="Nunito"/>
              <a:sym typeface="Nunito"/>
            </a:endParaRPr>
          </a:p>
        </p:txBody>
      </p:sp>
      <p:sp>
        <p:nvSpPr>
          <p:cNvPr id="1898" name="Google Shape;1898;p85"/>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899" name="Google Shape;1899;p85"/>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900" name="Google Shape;1900;p85"/>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53</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904"/>
        <p:cNvGrpSpPr/>
        <p:nvPr/>
      </p:nvGrpSpPr>
      <p:grpSpPr>
        <a:xfrm>
          <a:off x="0" y="0"/>
          <a:ext cx="0" cy="0"/>
          <a:chOff x="0" y="0"/>
          <a:chExt cx="0" cy="0"/>
        </a:xfrm>
      </p:grpSpPr>
      <p:sp>
        <p:nvSpPr>
          <p:cNvPr id="1905" name="Google Shape;1905;p86"/>
          <p:cNvSpPr txBox="1"/>
          <p:nvPr/>
        </p:nvSpPr>
        <p:spPr>
          <a:xfrm>
            <a:off x="585375" y="6472475"/>
            <a:ext cx="11206800" cy="355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US" sz="900">
                <a:solidFill>
                  <a:srgbClr val="3A3F50"/>
                </a:solidFill>
                <a:latin typeface="Nunito Light"/>
                <a:ea typeface="Nunito Light"/>
                <a:cs typeface="Nunito Light"/>
                <a:sym typeface="Nunito Light"/>
              </a:rPr>
              <a:t>[28] Limbachiya, N. (2019, February 8). Black Box Testing Techniques for Security- Your Guide. Retrieved from https://www.kiwiqa.com/black-box-testing-techniques-for-security-your-guide/</a:t>
            </a:r>
            <a:endParaRPr sz="900">
              <a:solidFill>
                <a:srgbClr val="3A3F50"/>
              </a:solidFill>
              <a:latin typeface="Nunito Light"/>
              <a:ea typeface="Nunito Light"/>
              <a:cs typeface="Nunito Light"/>
              <a:sym typeface="Nunito Light"/>
            </a:endParaRPr>
          </a:p>
        </p:txBody>
      </p:sp>
      <p:sp>
        <p:nvSpPr>
          <p:cNvPr id="1906" name="Google Shape;1906;p86"/>
          <p:cNvSpPr/>
          <p:nvPr/>
        </p:nvSpPr>
        <p:spPr>
          <a:xfrm>
            <a:off x="216125" y="1242100"/>
            <a:ext cx="11671500" cy="5130900"/>
          </a:xfrm>
          <a:prstGeom prst="rect">
            <a:avLst/>
          </a:prstGeom>
          <a:noFill/>
          <a:ln>
            <a:noFill/>
          </a:ln>
        </p:spPr>
        <p:txBody>
          <a:bodyPr spcFirstLastPara="1" wrap="square" lIns="91425" tIns="45700" rIns="91425" bIns="45700" anchor="t" anchorCtr="0">
            <a:noAutofit/>
          </a:bodyPr>
          <a:lstStyle/>
          <a:p>
            <a:pPr marL="457200" lvl="0" indent="-330200" algn="l" rtl="0">
              <a:lnSpc>
                <a:spcPct val="100000"/>
              </a:lnSpc>
              <a:spcBef>
                <a:spcPts val="0"/>
              </a:spcBef>
              <a:spcAft>
                <a:spcPts val="0"/>
              </a:spcAft>
              <a:buClr>
                <a:schemeClr val="dk1"/>
              </a:buClr>
              <a:buSzPts val="1600"/>
              <a:buFont typeface="Nunito"/>
              <a:buChar char="❖"/>
            </a:pPr>
            <a:r>
              <a:rPr lang="en-US" sz="1600" b="1">
                <a:solidFill>
                  <a:schemeClr val="dk1"/>
                </a:solidFill>
                <a:latin typeface="Nunito"/>
                <a:ea typeface="Nunito"/>
                <a:cs typeface="Nunito"/>
                <a:sym typeface="Nunito"/>
              </a:rPr>
              <a:t>Black box testing </a:t>
            </a:r>
            <a:r>
              <a:rPr lang="en-US" sz="1600">
                <a:solidFill>
                  <a:schemeClr val="dk1"/>
                </a:solidFill>
                <a:latin typeface="Nunito"/>
                <a:ea typeface="Nunito"/>
                <a:cs typeface="Nunito"/>
                <a:sym typeface="Nunito"/>
              </a:rPr>
              <a:t>will be carried out for every increment of the model without reference to the internal structure of the component or system. </a:t>
            </a:r>
            <a:endParaRPr sz="1600">
              <a:solidFill>
                <a:schemeClr val="dk1"/>
              </a:solidFill>
              <a:latin typeface="Nunito"/>
              <a:ea typeface="Nunito"/>
              <a:cs typeface="Nunito"/>
              <a:sym typeface="Nunito"/>
            </a:endParaRPr>
          </a:p>
          <a:p>
            <a:pPr marL="0" lvl="0" indent="0" algn="l" rtl="0">
              <a:lnSpc>
                <a:spcPct val="100000"/>
              </a:lnSpc>
              <a:spcBef>
                <a:spcPts val="1300"/>
              </a:spcBef>
              <a:spcAft>
                <a:spcPts val="0"/>
              </a:spcAft>
              <a:buNone/>
            </a:pPr>
            <a:endParaRPr sz="1600">
              <a:solidFill>
                <a:schemeClr val="dk1"/>
              </a:solidFill>
              <a:latin typeface="Nunito"/>
              <a:ea typeface="Nunito"/>
              <a:cs typeface="Nunito"/>
              <a:sym typeface="Nunito"/>
            </a:endParaRPr>
          </a:p>
          <a:p>
            <a:pPr marL="0" lvl="0" indent="0" algn="l" rtl="0">
              <a:lnSpc>
                <a:spcPct val="100000"/>
              </a:lnSpc>
              <a:spcBef>
                <a:spcPts val="1300"/>
              </a:spcBef>
              <a:spcAft>
                <a:spcPts val="0"/>
              </a:spcAft>
              <a:buNone/>
            </a:pPr>
            <a:endParaRPr sz="1600">
              <a:solidFill>
                <a:schemeClr val="dk1"/>
              </a:solidFill>
              <a:latin typeface="Nunito"/>
              <a:ea typeface="Nunito"/>
              <a:cs typeface="Nunito"/>
              <a:sym typeface="Nunito"/>
            </a:endParaRPr>
          </a:p>
          <a:p>
            <a:pPr marL="0" lvl="0" indent="0" algn="l" rtl="0">
              <a:lnSpc>
                <a:spcPct val="100000"/>
              </a:lnSpc>
              <a:spcBef>
                <a:spcPts val="1300"/>
              </a:spcBef>
              <a:spcAft>
                <a:spcPts val="0"/>
              </a:spcAft>
              <a:buNone/>
            </a:pPr>
            <a:endParaRPr sz="1600">
              <a:solidFill>
                <a:schemeClr val="dk1"/>
              </a:solidFill>
              <a:latin typeface="Nunito"/>
              <a:ea typeface="Nunito"/>
              <a:cs typeface="Nunito"/>
              <a:sym typeface="Nunito"/>
            </a:endParaRPr>
          </a:p>
          <a:p>
            <a:pPr marL="0" lvl="0" indent="0" algn="l" rtl="0">
              <a:lnSpc>
                <a:spcPct val="100000"/>
              </a:lnSpc>
              <a:spcBef>
                <a:spcPts val="1300"/>
              </a:spcBef>
              <a:spcAft>
                <a:spcPts val="0"/>
              </a:spcAft>
              <a:buNone/>
            </a:pPr>
            <a:endParaRPr sz="1600">
              <a:solidFill>
                <a:schemeClr val="dk1"/>
              </a:solidFill>
              <a:latin typeface="Nunito"/>
              <a:ea typeface="Nunito"/>
              <a:cs typeface="Nunito"/>
              <a:sym typeface="Nunito"/>
            </a:endParaRPr>
          </a:p>
          <a:p>
            <a:pPr marL="0" lvl="0" indent="0" algn="l" rtl="0">
              <a:lnSpc>
                <a:spcPct val="100000"/>
              </a:lnSpc>
              <a:spcBef>
                <a:spcPts val="1300"/>
              </a:spcBef>
              <a:spcAft>
                <a:spcPts val="0"/>
              </a:spcAft>
              <a:buNone/>
            </a:pPr>
            <a:endParaRPr sz="1600">
              <a:solidFill>
                <a:schemeClr val="dk1"/>
              </a:solidFill>
              <a:latin typeface="Nunito"/>
              <a:ea typeface="Nunito"/>
              <a:cs typeface="Nunito"/>
              <a:sym typeface="Nunito"/>
            </a:endParaRPr>
          </a:p>
          <a:p>
            <a:pPr marL="457200" lvl="0" indent="-330200" algn="l" rtl="0">
              <a:lnSpc>
                <a:spcPct val="100000"/>
              </a:lnSpc>
              <a:spcBef>
                <a:spcPts val="130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Correctness and consistent behavior of the sub system by checking interactions between different units/functions. Functionality flow for each sub system are tested using mock data. </a:t>
            </a:r>
            <a:endParaRPr sz="1600">
              <a:solidFill>
                <a:schemeClr val="dk1"/>
              </a:solidFill>
              <a:latin typeface="Nunito"/>
              <a:ea typeface="Nunito"/>
              <a:cs typeface="Nunito"/>
              <a:sym typeface="Nunito"/>
            </a:endParaRPr>
          </a:p>
          <a:p>
            <a:pPr marL="914400" lvl="1" indent="-330200" algn="l" rtl="0">
              <a:lnSpc>
                <a:spcPct val="100000"/>
              </a:lnSpc>
              <a:spcBef>
                <a:spcPts val="130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Nurse Unit Manager Subsystem : Checking staff workload, performance and assigning staff</a:t>
            </a:r>
            <a:endParaRPr sz="1600">
              <a:solidFill>
                <a:schemeClr val="dk1"/>
              </a:solidFill>
              <a:latin typeface="Nunito"/>
              <a:ea typeface="Nunito"/>
              <a:cs typeface="Nunito"/>
              <a:sym typeface="Nunito"/>
            </a:endParaRPr>
          </a:p>
          <a:p>
            <a:pPr marL="914400" lvl="1" indent="-330200" algn="l" rtl="0">
              <a:lnSpc>
                <a:spcPct val="100000"/>
              </a:lnSpc>
              <a:spcBef>
                <a:spcPts val="130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Chief Surgeon Subsystem: Checking surgeon availability, their success rates and surgeon allocation</a:t>
            </a:r>
            <a:endParaRPr sz="1600">
              <a:solidFill>
                <a:schemeClr val="dk1"/>
              </a:solidFill>
              <a:latin typeface="Nunito"/>
              <a:ea typeface="Nunito"/>
              <a:cs typeface="Nunito"/>
              <a:sym typeface="Nunito"/>
            </a:endParaRPr>
          </a:p>
          <a:p>
            <a:pPr marL="914400" lvl="1" indent="-330200" algn="l" rtl="0">
              <a:lnSpc>
                <a:spcPct val="100000"/>
              </a:lnSpc>
              <a:spcBef>
                <a:spcPts val="130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Schedule Admin Subsystem: Check room availability, criticality of surgeries and scheduling surgery</a:t>
            </a:r>
            <a:endParaRPr sz="1600">
              <a:solidFill>
                <a:schemeClr val="dk1"/>
              </a:solidFill>
              <a:latin typeface="Nunito"/>
              <a:ea typeface="Nunito"/>
              <a:cs typeface="Nunito"/>
              <a:sym typeface="Nunito"/>
            </a:endParaRPr>
          </a:p>
          <a:p>
            <a:pPr marL="609600" lvl="0" indent="-406400" algn="l" rtl="0">
              <a:lnSpc>
                <a:spcPct val="100000"/>
              </a:lnSpc>
              <a:spcBef>
                <a:spcPts val="130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Tests are done from a user’s point of view by testers and will help in exposing discrepancies in the specifications</a:t>
            </a:r>
            <a:endParaRPr sz="1600">
              <a:solidFill>
                <a:schemeClr val="dk1"/>
              </a:solidFill>
              <a:latin typeface="Nunito"/>
              <a:ea typeface="Nunito"/>
              <a:cs typeface="Nunito"/>
              <a:sym typeface="Nunito"/>
            </a:endParaRPr>
          </a:p>
          <a:p>
            <a:pPr marL="609600" lvl="0" indent="0" algn="l" rtl="0">
              <a:lnSpc>
                <a:spcPct val="100000"/>
              </a:lnSpc>
              <a:spcBef>
                <a:spcPts val="1300"/>
              </a:spcBef>
              <a:spcAft>
                <a:spcPts val="1300"/>
              </a:spcAft>
              <a:buNone/>
            </a:pPr>
            <a:endParaRPr sz="1600">
              <a:solidFill>
                <a:schemeClr val="dk1"/>
              </a:solidFill>
              <a:latin typeface="Nunito"/>
              <a:ea typeface="Nunito"/>
              <a:cs typeface="Nunito"/>
              <a:sym typeface="Nunito"/>
            </a:endParaRPr>
          </a:p>
        </p:txBody>
      </p:sp>
      <p:pic>
        <p:nvPicPr>
          <p:cNvPr id="1907" name="Google Shape;1907;p86"/>
          <p:cNvPicPr preferRelativeResize="0"/>
          <p:nvPr/>
        </p:nvPicPr>
        <p:blipFill rotWithShape="1">
          <a:blip r:embed="rId3">
            <a:alphaModFix/>
          </a:blip>
          <a:srcRect t="24388" b="10886"/>
          <a:stretch/>
        </p:blipFill>
        <p:spPr>
          <a:xfrm>
            <a:off x="3054250" y="2155200"/>
            <a:ext cx="5491050" cy="1507151"/>
          </a:xfrm>
          <a:prstGeom prst="rect">
            <a:avLst/>
          </a:prstGeom>
          <a:noFill/>
          <a:ln>
            <a:noFill/>
          </a:ln>
        </p:spPr>
      </p:pic>
      <p:sp>
        <p:nvSpPr>
          <p:cNvPr id="1908" name="Google Shape;1908;p86"/>
          <p:cNvSpPr txBox="1"/>
          <p:nvPr/>
        </p:nvSpPr>
        <p:spPr>
          <a:xfrm>
            <a:off x="8545292" y="1742450"/>
            <a:ext cx="858900" cy="324900"/>
          </a:xfrm>
          <a:prstGeom prst="rect">
            <a:avLst/>
          </a:prstGeom>
          <a:no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000">
                <a:latin typeface="Nunito Light"/>
                <a:ea typeface="Nunito Light"/>
                <a:cs typeface="Nunito Light"/>
                <a:sym typeface="Nunito Light"/>
              </a:rPr>
              <a:t>28</a:t>
            </a:r>
            <a:endParaRPr sz="1000">
              <a:latin typeface="Nunito Light"/>
              <a:ea typeface="Nunito Light"/>
              <a:cs typeface="Nunito Light"/>
              <a:sym typeface="Nunito Light"/>
            </a:endParaRPr>
          </a:p>
        </p:txBody>
      </p:sp>
      <p:sp>
        <p:nvSpPr>
          <p:cNvPr id="1909" name="Google Shape;1909;p86"/>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10" name="Google Shape;1910;p86"/>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Subsystem Tests</a:t>
            </a:r>
            <a:endParaRPr sz="3600">
              <a:solidFill>
                <a:srgbClr val="FFFFFF"/>
              </a:solidFill>
              <a:latin typeface="Nunito"/>
              <a:ea typeface="Nunito"/>
              <a:cs typeface="Nunito"/>
              <a:sym typeface="Nunito"/>
            </a:endParaRPr>
          </a:p>
        </p:txBody>
      </p:sp>
      <p:sp>
        <p:nvSpPr>
          <p:cNvPr id="1911" name="Google Shape;1911;p86"/>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912" name="Google Shape;1912;p86"/>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913" name="Google Shape;1913;p86"/>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54</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917"/>
        <p:cNvGrpSpPr/>
        <p:nvPr/>
      </p:nvGrpSpPr>
      <p:grpSpPr>
        <a:xfrm>
          <a:off x="0" y="0"/>
          <a:ext cx="0" cy="0"/>
          <a:chOff x="0" y="0"/>
          <a:chExt cx="0" cy="0"/>
        </a:xfrm>
      </p:grpSpPr>
      <p:sp>
        <p:nvSpPr>
          <p:cNvPr id="1918" name="Google Shape;1918;p87"/>
          <p:cNvSpPr/>
          <p:nvPr/>
        </p:nvSpPr>
        <p:spPr>
          <a:xfrm>
            <a:off x="314700" y="1206750"/>
            <a:ext cx="11573100" cy="5205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609600" lvl="0"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Using the incremental testing approach, we combine each module incrementally and test the high-risk areas in the integrated application such as scheduling surgeries early, calculation of success rate of surgeries and assigning surgeons based on the criticality of surgeries.</a:t>
            </a:r>
            <a:endParaRPr>
              <a:solidFill>
                <a:schemeClr val="dk1"/>
              </a:solidFill>
              <a:latin typeface="Nunito"/>
              <a:ea typeface="Nunito"/>
              <a:cs typeface="Nunito"/>
              <a:sym typeface="Nunito"/>
            </a:endParaRPr>
          </a:p>
          <a:p>
            <a:pPr marL="609600" lvl="0" indent="-393700" algn="l" rtl="0">
              <a:lnSpc>
                <a:spcPct val="115000"/>
              </a:lnSpc>
              <a:spcBef>
                <a:spcPts val="1000"/>
              </a:spcBef>
              <a:spcAft>
                <a:spcPts val="0"/>
              </a:spcAft>
              <a:buClr>
                <a:schemeClr val="dk1"/>
              </a:buClr>
              <a:buSzPts val="1400"/>
              <a:buFont typeface="Nunito"/>
              <a:buChar char="❖"/>
            </a:pPr>
            <a:r>
              <a:rPr lang="en-US">
                <a:solidFill>
                  <a:schemeClr val="dk1"/>
                </a:solidFill>
                <a:latin typeface="Nunito"/>
                <a:ea typeface="Nunito"/>
                <a:cs typeface="Nunito"/>
                <a:sym typeface="Nunito"/>
              </a:rPr>
              <a:t>Regression testing is done to make sure none of the changes made over the course of the development process have caused new bugs</a:t>
            </a:r>
            <a:endParaRPr>
              <a:solidFill>
                <a:schemeClr val="dk1"/>
              </a:solidFill>
              <a:latin typeface="Nunito"/>
              <a:ea typeface="Nunito"/>
              <a:cs typeface="Nunito"/>
              <a:sym typeface="Nunito"/>
            </a:endParaRPr>
          </a:p>
          <a:p>
            <a:pPr marL="609600" lvl="0" indent="-393700" algn="l" rtl="0">
              <a:lnSpc>
                <a:spcPct val="115000"/>
              </a:lnSpc>
              <a:spcBef>
                <a:spcPts val="1000"/>
              </a:spcBef>
              <a:spcAft>
                <a:spcPts val="0"/>
              </a:spcAft>
              <a:buClr>
                <a:schemeClr val="dk1"/>
              </a:buClr>
              <a:buSzPts val="1400"/>
              <a:buFont typeface="Nunito"/>
              <a:buChar char="❖"/>
            </a:pPr>
            <a:r>
              <a:rPr lang="en-US">
                <a:solidFill>
                  <a:schemeClr val="dk1"/>
                </a:solidFill>
                <a:latin typeface="Nunito"/>
                <a:ea typeface="Nunito"/>
                <a:cs typeface="Nunito"/>
                <a:sym typeface="Nunito"/>
              </a:rPr>
              <a:t>Integrated modules are tested together to ensure successful integration and consistent behavior of the system when brought together</a:t>
            </a:r>
            <a:endParaRPr>
              <a:solidFill>
                <a:schemeClr val="dk1"/>
              </a:solidFill>
              <a:latin typeface="Nunito"/>
              <a:ea typeface="Nunito"/>
              <a:cs typeface="Nunito"/>
              <a:sym typeface="Nunito"/>
            </a:endParaRPr>
          </a:p>
          <a:p>
            <a:pPr marL="0" lvl="0" indent="0" algn="l" rtl="0">
              <a:lnSpc>
                <a:spcPct val="115000"/>
              </a:lnSpc>
              <a:spcBef>
                <a:spcPts val="10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a:p>
            <a:pPr marL="0" lvl="0" indent="0" algn="l" rtl="0">
              <a:lnSpc>
                <a:spcPct val="115000"/>
              </a:lnSpc>
              <a:spcBef>
                <a:spcPts val="1300"/>
              </a:spcBef>
              <a:spcAft>
                <a:spcPts val="0"/>
              </a:spcAft>
              <a:buNone/>
            </a:pPr>
            <a:endParaRPr>
              <a:solidFill>
                <a:schemeClr val="dk1"/>
              </a:solidFill>
              <a:latin typeface="Nunito"/>
              <a:ea typeface="Nunito"/>
              <a:cs typeface="Nunito"/>
              <a:sym typeface="Nunito"/>
            </a:endParaRPr>
          </a:p>
        </p:txBody>
      </p:sp>
      <p:pic>
        <p:nvPicPr>
          <p:cNvPr id="1919" name="Google Shape;1919;p87"/>
          <p:cNvPicPr preferRelativeResize="0"/>
          <p:nvPr/>
        </p:nvPicPr>
        <p:blipFill>
          <a:blip r:embed="rId3">
            <a:alphaModFix/>
          </a:blip>
          <a:stretch>
            <a:fillRect/>
          </a:stretch>
        </p:blipFill>
        <p:spPr>
          <a:xfrm>
            <a:off x="1654675" y="1206750"/>
            <a:ext cx="8420675" cy="3467325"/>
          </a:xfrm>
          <a:prstGeom prst="rect">
            <a:avLst/>
          </a:prstGeom>
          <a:noFill/>
          <a:ln>
            <a:noFill/>
          </a:ln>
        </p:spPr>
      </p:pic>
      <p:sp>
        <p:nvSpPr>
          <p:cNvPr id="1920" name="Google Shape;1920;p87"/>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21" name="Google Shape;1921;p87"/>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Font typeface="Arial"/>
              <a:buNone/>
            </a:pPr>
            <a:r>
              <a:rPr lang="en-US" sz="3600">
                <a:solidFill>
                  <a:srgbClr val="FFFFFF"/>
                </a:solidFill>
                <a:latin typeface="Nunito"/>
                <a:ea typeface="Nunito"/>
                <a:cs typeface="Nunito"/>
                <a:sym typeface="Nunito"/>
              </a:rPr>
              <a:t>Integration Tests</a:t>
            </a:r>
            <a:endParaRPr sz="3600">
              <a:solidFill>
                <a:srgbClr val="FFFFFF"/>
              </a:solidFill>
              <a:latin typeface="Nunito"/>
              <a:ea typeface="Nunito"/>
              <a:cs typeface="Nunito"/>
              <a:sym typeface="Nunito"/>
            </a:endParaRPr>
          </a:p>
        </p:txBody>
      </p:sp>
      <p:sp>
        <p:nvSpPr>
          <p:cNvPr id="1922" name="Google Shape;1922;p87"/>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923" name="Google Shape;1923;p87"/>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924" name="Google Shape;1924;p87"/>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55</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sp>
        <p:nvSpPr>
          <p:cNvPr id="1929" name="Google Shape;1929;p88"/>
          <p:cNvSpPr/>
          <p:nvPr/>
        </p:nvSpPr>
        <p:spPr>
          <a:xfrm>
            <a:off x="2866575" y="1429600"/>
            <a:ext cx="9108000" cy="50733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400"/>
              <a:buFont typeface="Arial"/>
              <a:buNone/>
            </a:pPr>
            <a:r>
              <a:rPr lang="en-US">
                <a:solidFill>
                  <a:schemeClr val="dk1"/>
                </a:solidFill>
                <a:latin typeface="Nunito"/>
                <a:ea typeface="Nunito"/>
                <a:cs typeface="Nunito"/>
                <a:sym typeface="Nunito"/>
              </a:rPr>
              <a:t>End to end testing of the fully integrated applications including external peripherals in order to check how components interact with one another and with the system thus meeting release criterias</a:t>
            </a:r>
            <a:endParaRPr>
              <a:solidFill>
                <a:schemeClr val="dk1"/>
              </a:solidFill>
              <a:latin typeface="Nunito"/>
              <a:ea typeface="Nunito"/>
              <a:cs typeface="Nunito"/>
              <a:sym typeface="Nunito"/>
            </a:endParaRPr>
          </a:p>
          <a:p>
            <a:pPr marL="609600" lvl="0" indent="-393700" algn="l" rtl="0">
              <a:lnSpc>
                <a:spcPct val="115000"/>
              </a:lnSpc>
              <a:spcBef>
                <a:spcPts val="1700"/>
              </a:spcBef>
              <a:spcAft>
                <a:spcPts val="0"/>
              </a:spcAft>
              <a:buClr>
                <a:schemeClr val="dk1"/>
              </a:buClr>
              <a:buSzPts val="1400"/>
              <a:buFont typeface="Nunito"/>
              <a:buChar char="❖"/>
            </a:pPr>
            <a:r>
              <a:rPr lang="en-US">
                <a:solidFill>
                  <a:schemeClr val="dk1"/>
                </a:solidFill>
                <a:latin typeface="Nunito"/>
                <a:ea typeface="Nunito"/>
                <a:cs typeface="Nunito"/>
                <a:sym typeface="Nunito"/>
              </a:rPr>
              <a:t>Hardware/Software Test </a:t>
            </a:r>
            <a:endParaRPr>
              <a:solidFill>
                <a:schemeClr val="dk1"/>
              </a:solidFill>
              <a:latin typeface="Nunito"/>
              <a:ea typeface="Nunito"/>
              <a:cs typeface="Nunito"/>
              <a:sym typeface="Nunito"/>
            </a:endParaRPr>
          </a:p>
          <a:p>
            <a:pPr marL="1219200" lvl="1"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Test system integration with hardware and focus on the interactions between hardware and software</a:t>
            </a:r>
            <a:endParaRPr>
              <a:solidFill>
                <a:schemeClr val="dk1"/>
              </a:solidFill>
              <a:latin typeface="Nunito"/>
              <a:ea typeface="Nunito"/>
              <a:cs typeface="Nunito"/>
              <a:sym typeface="Nunito"/>
            </a:endParaRPr>
          </a:p>
          <a:p>
            <a:pPr marL="609600" lvl="0"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Performance Test</a:t>
            </a:r>
            <a:endParaRPr>
              <a:solidFill>
                <a:schemeClr val="dk1"/>
              </a:solidFill>
              <a:latin typeface="Nunito"/>
              <a:ea typeface="Nunito"/>
              <a:cs typeface="Nunito"/>
              <a:sym typeface="Nunito"/>
            </a:endParaRPr>
          </a:p>
          <a:p>
            <a:pPr marL="1219200" lvl="1"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Test system to make sure its stable and performance is maintained even under simulating three times the workload as the workload of the hospital in the past one year. </a:t>
            </a:r>
            <a:endParaRPr>
              <a:solidFill>
                <a:schemeClr val="dk1"/>
              </a:solidFill>
              <a:highlight>
                <a:srgbClr val="FFFF00"/>
              </a:highlight>
              <a:latin typeface="Nunito"/>
              <a:ea typeface="Nunito"/>
              <a:cs typeface="Nunito"/>
              <a:sym typeface="Nunito"/>
            </a:endParaRPr>
          </a:p>
          <a:p>
            <a:pPr marL="609600" lvl="0"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Functionality Test</a:t>
            </a:r>
            <a:endParaRPr>
              <a:solidFill>
                <a:schemeClr val="dk1"/>
              </a:solidFill>
              <a:latin typeface="Nunito"/>
              <a:ea typeface="Nunito"/>
              <a:cs typeface="Nunito"/>
              <a:sym typeface="Nunito"/>
            </a:endParaRPr>
          </a:p>
          <a:p>
            <a:pPr marL="1219200" lvl="1"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Test the entire flow from different employee login to viewing multiple reports and to scheduling appointments/surgeries</a:t>
            </a:r>
            <a:endParaRPr>
              <a:solidFill>
                <a:schemeClr val="dk1"/>
              </a:solidFill>
              <a:latin typeface="Nunito"/>
              <a:ea typeface="Nunito"/>
              <a:cs typeface="Nunito"/>
              <a:sym typeface="Nunito"/>
            </a:endParaRPr>
          </a:p>
          <a:p>
            <a:pPr marL="609600" lvl="0"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Fuzz Test</a:t>
            </a:r>
            <a:endParaRPr>
              <a:solidFill>
                <a:schemeClr val="dk1"/>
              </a:solidFill>
              <a:latin typeface="Nunito"/>
              <a:ea typeface="Nunito"/>
              <a:cs typeface="Nunito"/>
              <a:sym typeface="Nunito"/>
            </a:endParaRPr>
          </a:p>
          <a:p>
            <a:pPr marL="1219200" lvl="1"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Test system to ensure correct behavior even if incorrect or invalid data is provided</a:t>
            </a:r>
            <a:endParaRPr>
              <a:solidFill>
                <a:schemeClr val="dk1"/>
              </a:solidFill>
              <a:latin typeface="Nunito"/>
              <a:ea typeface="Nunito"/>
              <a:cs typeface="Nunito"/>
              <a:sym typeface="Nunito"/>
            </a:endParaRPr>
          </a:p>
          <a:p>
            <a:pPr marL="609600" lvl="0"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Interoperability Test</a:t>
            </a:r>
            <a:endParaRPr>
              <a:solidFill>
                <a:schemeClr val="dk1"/>
              </a:solidFill>
              <a:latin typeface="Nunito"/>
              <a:ea typeface="Nunito"/>
              <a:cs typeface="Nunito"/>
              <a:sym typeface="Nunito"/>
            </a:endParaRPr>
          </a:p>
          <a:p>
            <a:pPr marL="1219200" lvl="1"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Test that the new system integrated with the existing legacy system properly and that the behaviour of both the systems are correct and consistent</a:t>
            </a:r>
            <a:endParaRPr>
              <a:solidFill>
                <a:schemeClr val="dk1"/>
              </a:solidFill>
              <a:latin typeface="Nunito"/>
              <a:ea typeface="Nunito"/>
              <a:cs typeface="Nunito"/>
              <a:sym typeface="Nunito"/>
            </a:endParaRPr>
          </a:p>
          <a:p>
            <a:pPr marL="609600" lvl="0"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Security Test</a:t>
            </a:r>
            <a:endParaRPr>
              <a:solidFill>
                <a:schemeClr val="dk1"/>
              </a:solidFill>
              <a:latin typeface="Nunito"/>
              <a:ea typeface="Nunito"/>
              <a:cs typeface="Nunito"/>
              <a:sym typeface="Nunito"/>
            </a:endParaRPr>
          </a:p>
          <a:p>
            <a:pPr marL="1219200" lvl="1" indent="-393700" algn="l" rtl="0">
              <a:lnSpc>
                <a:spcPct val="115000"/>
              </a:lnSpc>
              <a:spcBef>
                <a:spcPts val="0"/>
              </a:spcBef>
              <a:spcAft>
                <a:spcPts val="0"/>
              </a:spcAft>
              <a:buClr>
                <a:schemeClr val="dk1"/>
              </a:buClr>
              <a:buSzPts val="1400"/>
              <a:buFont typeface="Nunito"/>
              <a:buChar char="➢"/>
            </a:pPr>
            <a:r>
              <a:rPr lang="en-US">
                <a:solidFill>
                  <a:schemeClr val="dk1"/>
                </a:solidFill>
                <a:latin typeface="Nunito"/>
                <a:ea typeface="Nunito"/>
                <a:cs typeface="Nunito"/>
                <a:sym typeface="Nunito"/>
              </a:rPr>
              <a:t>Test the system to ensure it is not affected by security breaches or data theft</a:t>
            </a:r>
            <a:endParaRPr>
              <a:solidFill>
                <a:schemeClr val="dk1"/>
              </a:solidFill>
              <a:latin typeface="Nunito"/>
              <a:ea typeface="Nunito"/>
              <a:cs typeface="Nunito"/>
              <a:sym typeface="Nunito"/>
            </a:endParaRPr>
          </a:p>
        </p:txBody>
      </p:sp>
      <p:grpSp>
        <p:nvGrpSpPr>
          <p:cNvPr id="1930" name="Google Shape;1930;p88"/>
          <p:cNvGrpSpPr/>
          <p:nvPr/>
        </p:nvGrpSpPr>
        <p:grpSpPr>
          <a:xfrm>
            <a:off x="314689" y="2241389"/>
            <a:ext cx="2141178" cy="3449710"/>
            <a:chOff x="3941823" y="1814092"/>
            <a:chExt cx="1781791" cy="2593962"/>
          </a:xfrm>
        </p:grpSpPr>
        <p:grpSp>
          <p:nvGrpSpPr>
            <p:cNvPr id="1931" name="Google Shape;1931;p88"/>
            <p:cNvGrpSpPr/>
            <p:nvPr/>
          </p:nvGrpSpPr>
          <p:grpSpPr>
            <a:xfrm>
              <a:off x="3941823" y="1814092"/>
              <a:ext cx="1781791" cy="2593962"/>
              <a:chOff x="2371069" y="2877253"/>
              <a:chExt cx="416267" cy="606009"/>
            </a:xfrm>
          </p:grpSpPr>
          <p:sp>
            <p:nvSpPr>
              <p:cNvPr id="1932" name="Google Shape;1932;p88"/>
              <p:cNvSpPr/>
              <p:nvPr/>
            </p:nvSpPr>
            <p:spPr>
              <a:xfrm>
                <a:off x="2371069" y="2912822"/>
                <a:ext cx="416267" cy="570440"/>
              </a:xfrm>
              <a:custGeom>
                <a:avLst/>
                <a:gdLst/>
                <a:ahLst/>
                <a:cxnLst/>
                <a:rect l="l" t="t" r="r" b="b"/>
                <a:pathLst>
                  <a:path w="353" h="485" extrusionOk="0">
                    <a:moveTo>
                      <a:pt x="353" y="461"/>
                    </a:moveTo>
                    <a:cubicBezTo>
                      <a:pt x="353" y="475"/>
                      <a:pt x="343" y="485"/>
                      <a:pt x="329" y="485"/>
                    </a:cubicBezTo>
                    <a:cubicBezTo>
                      <a:pt x="24" y="485"/>
                      <a:pt x="24" y="485"/>
                      <a:pt x="24" y="485"/>
                    </a:cubicBezTo>
                    <a:cubicBezTo>
                      <a:pt x="11" y="485"/>
                      <a:pt x="0" y="475"/>
                      <a:pt x="0" y="461"/>
                    </a:cubicBezTo>
                    <a:cubicBezTo>
                      <a:pt x="0" y="24"/>
                      <a:pt x="0" y="24"/>
                      <a:pt x="0" y="24"/>
                    </a:cubicBezTo>
                    <a:cubicBezTo>
                      <a:pt x="0" y="11"/>
                      <a:pt x="11" y="0"/>
                      <a:pt x="24" y="0"/>
                    </a:cubicBezTo>
                    <a:cubicBezTo>
                      <a:pt x="329" y="0"/>
                      <a:pt x="329" y="0"/>
                      <a:pt x="329" y="0"/>
                    </a:cubicBezTo>
                    <a:cubicBezTo>
                      <a:pt x="343" y="0"/>
                      <a:pt x="353" y="11"/>
                      <a:pt x="353" y="24"/>
                    </a:cubicBezTo>
                    <a:lnTo>
                      <a:pt x="353" y="461"/>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1933" name="Google Shape;1933;p88"/>
              <p:cNvSpPr/>
              <p:nvPr/>
            </p:nvSpPr>
            <p:spPr>
              <a:xfrm>
                <a:off x="2408866" y="2956587"/>
                <a:ext cx="340800" cy="4716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1934" name="Google Shape;1934;p88"/>
              <p:cNvSpPr/>
              <p:nvPr/>
            </p:nvSpPr>
            <p:spPr>
              <a:xfrm>
                <a:off x="2406877" y="2954100"/>
                <a:ext cx="345149" cy="476445"/>
              </a:xfrm>
              <a:custGeom>
                <a:avLst/>
                <a:gdLst/>
                <a:ahLst/>
                <a:cxnLst/>
                <a:rect l="l" t="t" r="r" b="b"/>
                <a:pathLst>
                  <a:path w="694" h="958" extrusionOk="0">
                    <a:moveTo>
                      <a:pt x="689" y="953"/>
                    </a:moveTo>
                    <a:lnTo>
                      <a:pt x="689" y="948"/>
                    </a:lnTo>
                    <a:lnTo>
                      <a:pt x="9" y="948"/>
                    </a:lnTo>
                    <a:lnTo>
                      <a:pt x="9" y="9"/>
                    </a:lnTo>
                    <a:lnTo>
                      <a:pt x="684" y="9"/>
                    </a:lnTo>
                    <a:lnTo>
                      <a:pt x="684" y="953"/>
                    </a:lnTo>
                    <a:lnTo>
                      <a:pt x="689" y="953"/>
                    </a:lnTo>
                    <a:lnTo>
                      <a:pt x="689" y="948"/>
                    </a:lnTo>
                    <a:lnTo>
                      <a:pt x="689" y="953"/>
                    </a:lnTo>
                    <a:lnTo>
                      <a:pt x="694" y="953"/>
                    </a:lnTo>
                    <a:lnTo>
                      <a:pt x="694" y="0"/>
                    </a:lnTo>
                    <a:lnTo>
                      <a:pt x="0" y="0"/>
                    </a:lnTo>
                    <a:lnTo>
                      <a:pt x="0" y="958"/>
                    </a:lnTo>
                    <a:lnTo>
                      <a:pt x="694" y="958"/>
                    </a:lnTo>
                    <a:lnTo>
                      <a:pt x="694" y="953"/>
                    </a:lnTo>
                    <a:lnTo>
                      <a:pt x="689" y="95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1935" name="Google Shape;1935;p88"/>
              <p:cNvSpPr/>
              <p:nvPr/>
            </p:nvSpPr>
            <p:spPr>
              <a:xfrm>
                <a:off x="2506261" y="3056183"/>
                <a:ext cx="220919" cy="301384"/>
              </a:xfrm>
              <a:custGeom>
                <a:avLst/>
                <a:gdLst/>
                <a:ahLst/>
                <a:cxnLst/>
                <a:rect l="l" t="t" r="r" b="b"/>
                <a:pathLst>
                  <a:path w="277014" h="301384" extrusionOk="0">
                    <a:moveTo>
                      <a:pt x="27458" y="286961"/>
                    </a:moveTo>
                    <a:cubicBezTo>
                      <a:pt x="27458" y="286961"/>
                      <a:pt x="27458" y="286961"/>
                      <a:pt x="250055" y="286961"/>
                    </a:cubicBezTo>
                    <a:cubicBezTo>
                      <a:pt x="254766" y="286961"/>
                      <a:pt x="257121" y="290567"/>
                      <a:pt x="257121" y="294173"/>
                    </a:cubicBezTo>
                    <a:cubicBezTo>
                      <a:pt x="257121" y="297778"/>
                      <a:pt x="254766" y="301384"/>
                      <a:pt x="250055" y="301384"/>
                    </a:cubicBezTo>
                    <a:cubicBezTo>
                      <a:pt x="250055" y="301384"/>
                      <a:pt x="250055" y="301384"/>
                      <a:pt x="27458" y="301384"/>
                    </a:cubicBezTo>
                    <a:cubicBezTo>
                      <a:pt x="23924" y="301384"/>
                      <a:pt x="20391" y="297778"/>
                      <a:pt x="20391" y="294173"/>
                    </a:cubicBezTo>
                    <a:cubicBezTo>
                      <a:pt x="20391" y="290567"/>
                      <a:pt x="23924" y="286961"/>
                      <a:pt x="27458" y="286961"/>
                    </a:cubicBezTo>
                    <a:close/>
                    <a:moveTo>
                      <a:pt x="7073" y="238720"/>
                    </a:moveTo>
                    <a:cubicBezTo>
                      <a:pt x="7073" y="238720"/>
                      <a:pt x="7073" y="238720"/>
                      <a:pt x="269941" y="238720"/>
                    </a:cubicBezTo>
                    <a:cubicBezTo>
                      <a:pt x="273478" y="238720"/>
                      <a:pt x="277014" y="242326"/>
                      <a:pt x="277014" y="245932"/>
                    </a:cubicBezTo>
                    <a:cubicBezTo>
                      <a:pt x="277014" y="250739"/>
                      <a:pt x="273478" y="253143"/>
                      <a:pt x="269941" y="253143"/>
                    </a:cubicBezTo>
                    <a:cubicBezTo>
                      <a:pt x="269941" y="253143"/>
                      <a:pt x="269941" y="253143"/>
                      <a:pt x="7073" y="253143"/>
                    </a:cubicBezTo>
                    <a:cubicBezTo>
                      <a:pt x="3536" y="253143"/>
                      <a:pt x="0" y="250739"/>
                      <a:pt x="0" y="245932"/>
                    </a:cubicBezTo>
                    <a:cubicBezTo>
                      <a:pt x="0" y="242326"/>
                      <a:pt x="3536" y="238720"/>
                      <a:pt x="7073" y="238720"/>
                    </a:cubicBezTo>
                    <a:close/>
                    <a:moveTo>
                      <a:pt x="27458" y="191971"/>
                    </a:moveTo>
                    <a:cubicBezTo>
                      <a:pt x="27458" y="191971"/>
                      <a:pt x="27458" y="191971"/>
                      <a:pt x="250055" y="191971"/>
                    </a:cubicBezTo>
                    <a:cubicBezTo>
                      <a:pt x="254766" y="191971"/>
                      <a:pt x="257121" y="194292"/>
                      <a:pt x="257121" y="198933"/>
                    </a:cubicBezTo>
                    <a:cubicBezTo>
                      <a:pt x="257121" y="202415"/>
                      <a:pt x="254766" y="205896"/>
                      <a:pt x="250055" y="205896"/>
                    </a:cubicBezTo>
                    <a:cubicBezTo>
                      <a:pt x="250055" y="205896"/>
                      <a:pt x="250055" y="205896"/>
                      <a:pt x="27458" y="205896"/>
                    </a:cubicBezTo>
                    <a:cubicBezTo>
                      <a:pt x="23924" y="205896"/>
                      <a:pt x="20391" y="202415"/>
                      <a:pt x="20391" y="198933"/>
                    </a:cubicBezTo>
                    <a:cubicBezTo>
                      <a:pt x="20391" y="194292"/>
                      <a:pt x="23924" y="191971"/>
                      <a:pt x="27458" y="191971"/>
                    </a:cubicBezTo>
                    <a:close/>
                    <a:moveTo>
                      <a:pt x="7073" y="143729"/>
                    </a:moveTo>
                    <a:cubicBezTo>
                      <a:pt x="7073" y="143729"/>
                      <a:pt x="7073" y="143729"/>
                      <a:pt x="269941" y="143729"/>
                    </a:cubicBezTo>
                    <a:cubicBezTo>
                      <a:pt x="273478" y="143729"/>
                      <a:pt x="277014" y="147210"/>
                      <a:pt x="277014" y="150691"/>
                    </a:cubicBezTo>
                    <a:cubicBezTo>
                      <a:pt x="277014" y="154173"/>
                      <a:pt x="273478" y="157654"/>
                      <a:pt x="269941" y="157654"/>
                    </a:cubicBezTo>
                    <a:cubicBezTo>
                      <a:pt x="269941" y="157654"/>
                      <a:pt x="269941" y="157654"/>
                      <a:pt x="7073" y="157654"/>
                    </a:cubicBezTo>
                    <a:cubicBezTo>
                      <a:pt x="3536" y="157654"/>
                      <a:pt x="0" y="154173"/>
                      <a:pt x="0" y="150691"/>
                    </a:cubicBezTo>
                    <a:cubicBezTo>
                      <a:pt x="0" y="147210"/>
                      <a:pt x="3536" y="143729"/>
                      <a:pt x="7073" y="143729"/>
                    </a:cubicBezTo>
                    <a:close/>
                    <a:moveTo>
                      <a:pt x="27458" y="95488"/>
                    </a:moveTo>
                    <a:cubicBezTo>
                      <a:pt x="27458" y="95488"/>
                      <a:pt x="27458" y="95488"/>
                      <a:pt x="250055" y="95488"/>
                    </a:cubicBezTo>
                    <a:cubicBezTo>
                      <a:pt x="254766" y="95488"/>
                      <a:pt x="257121" y="98969"/>
                      <a:pt x="257121" y="102450"/>
                    </a:cubicBezTo>
                    <a:cubicBezTo>
                      <a:pt x="257121" y="107092"/>
                      <a:pt x="254766" y="109413"/>
                      <a:pt x="250055" y="109413"/>
                    </a:cubicBezTo>
                    <a:cubicBezTo>
                      <a:pt x="250055" y="109413"/>
                      <a:pt x="250055" y="109413"/>
                      <a:pt x="27458" y="109413"/>
                    </a:cubicBezTo>
                    <a:cubicBezTo>
                      <a:pt x="23924" y="109413"/>
                      <a:pt x="20391" y="107092"/>
                      <a:pt x="20391" y="102450"/>
                    </a:cubicBezTo>
                    <a:cubicBezTo>
                      <a:pt x="20391" y="98969"/>
                      <a:pt x="23924" y="95488"/>
                      <a:pt x="27458" y="95488"/>
                    </a:cubicBezTo>
                    <a:close/>
                    <a:moveTo>
                      <a:pt x="7073" y="47247"/>
                    </a:moveTo>
                    <a:cubicBezTo>
                      <a:pt x="7073" y="47247"/>
                      <a:pt x="7073" y="47247"/>
                      <a:pt x="269941" y="47247"/>
                    </a:cubicBezTo>
                    <a:cubicBezTo>
                      <a:pt x="273478" y="47247"/>
                      <a:pt x="277014" y="50728"/>
                      <a:pt x="277014" y="54209"/>
                    </a:cubicBezTo>
                    <a:cubicBezTo>
                      <a:pt x="277014" y="58851"/>
                      <a:pt x="273478" y="61172"/>
                      <a:pt x="269941" y="61172"/>
                    </a:cubicBezTo>
                    <a:cubicBezTo>
                      <a:pt x="269941" y="61172"/>
                      <a:pt x="269941" y="61172"/>
                      <a:pt x="7073" y="61172"/>
                    </a:cubicBezTo>
                    <a:cubicBezTo>
                      <a:pt x="3536" y="61172"/>
                      <a:pt x="0" y="58851"/>
                      <a:pt x="0" y="54209"/>
                    </a:cubicBezTo>
                    <a:cubicBezTo>
                      <a:pt x="0" y="50728"/>
                      <a:pt x="3536" y="47247"/>
                      <a:pt x="7073" y="47247"/>
                    </a:cubicBezTo>
                    <a:close/>
                    <a:moveTo>
                      <a:pt x="27458" y="0"/>
                    </a:moveTo>
                    <a:cubicBezTo>
                      <a:pt x="27458" y="0"/>
                      <a:pt x="27458" y="0"/>
                      <a:pt x="250055" y="0"/>
                    </a:cubicBezTo>
                    <a:cubicBezTo>
                      <a:pt x="254766" y="0"/>
                      <a:pt x="257121" y="2404"/>
                      <a:pt x="257121" y="7211"/>
                    </a:cubicBezTo>
                    <a:cubicBezTo>
                      <a:pt x="257121" y="10817"/>
                      <a:pt x="254766" y="14423"/>
                      <a:pt x="250055" y="14423"/>
                    </a:cubicBezTo>
                    <a:cubicBezTo>
                      <a:pt x="250055" y="14423"/>
                      <a:pt x="250055" y="14423"/>
                      <a:pt x="27458" y="14423"/>
                    </a:cubicBezTo>
                    <a:cubicBezTo>
                      <a:pt x="23924" y="14423"/>
                      <a:pt x="20391" y="10817"/>
                      <a:pt x="20391" y="7211"/>
                    </a:cubicBezTo>
                    <a:cubicBezTo>
                      <a:pt x="20391" y="2404"/>
                      <a:pt x="23924" y="0"/>
                      <a:pt x="27458"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1936" name="Google Shape;1936;p88"/>
              <p:cNvSpPr/>
              <p:nvPr/>
            </p:nvSpPr>
            <p:spPr>
              <a:xfrm>
                <a:off x="2484461" y="2877253"/>
                <a:ext cx="189484" cy="105196"/>
              </a:xfrm>
              <a:custGeom>
                <a:avLst/>
                <a:gdLst/>
                <a:ahLst/>
                <a:cxnLst/>
                <a:rect l="l" t="t" r="r" b="b"/>
                <a:pathLst>
                  <a:path w="189484" h="105196" extrusionOk="0">
                    <a:moveTo>
                      <a:pt x="94742" y="19975"/>
                    </a:moveTo>
                    <a:cubicBezTo>
                      <a:pt x="84595" y="19975"/>
                      <a:pt x="75408" y="24088"/>
                      <a:pt x="68758" y="30738"/>
                    </a:cubicBezTo>
                    <a:lnTo>
                      <a:pt x="61813" y="47505"/>
                    </a:lnTo>
                    <a:lnTo>
                      <a:pt x="87055" y="47505"/>
                    </a:lnTo>
                    <a:lnTo>
                      <a:pt x="127671" y="47505"/>
                    </a:lnTo>
                    <a:lnTo>
                      <a:pt x="120726" y="30738"/>
                    </a:lnTo>
                    <a:cubicBezTo>
                      <a:pt x="114076" y="24088"/>
                      <a:pt x="104890" y="19975"/>
                      <a:pt x="94742" y="19975"/>
                    </a:cubicBezTo>
                    <a:close/>
                    <a:moveTo>
                      <a:pt x="94742" y="0"/>
                    </a:moveTo>
                    <a:cubicBezTo>
                      <a:pt x="110406" y="0"/>
                      <a:pt x="124586" y="6349"/>
                      <a:pt x="134851" y="16614"/>
                    </a:cubicBezTo>
                    <a:lnTo>
                      <a:pt x="147646" y="47505"/>
                    </a:lnTo>
                    <a:lnTo>
                      <a:pt x="148292" y="47505"/>
                    </a:lnTo>
                    <a:cubicBezTo>
                      <a:pt x="171830" y="47505"/>
                      <a:pt x="189484" y="66343"/>
                      <a:pt x="189484" y="89890"/>
                    </a:cubicBezTo>
                    <a:cubicBezTo>
                      <a:pt x="189484" y="98132"/>
                      <a:pt x="182423" y="105196"/>
                      <a:pt x="174184" y="105196"/>
                    </a:cubicBezTo>
                    <a:cubicBezTo>
                      <a:pt x="174184" y="105196"/>
                      <a:pt x="174184" y="105196"/>
                      <a:pt x="15300" y="105196"/>
                    </a:cubicBezTo>
                    <a:cubicBezTo>
                      <a:pt x="7061" y="105196"/>
                      <a:pt x="0" y="98132"/>
                      <a:pt x="0" y="89890"/>
                    </a:cubicBezTo>
                    <a:cubicBezTo>
                      <a:pt x="0" y="78117"/>
                      <a:pt x="4708" y="67520"/>
                      <a:pt x="12358" y="59868"/>
                    </a:cubicBezTo>
                    <a:lnTo>
                      <a:pt x="41729" y="47769"/>
                    </a:lnTo>
                    <a:lnTo>
                      <a:pt x="54634" y="16614"/>
                    </a:lnTo>
                    <a:cubicBezTo>
                      <a:pt x="64898" y="6349"/>
                      <a:pt x="79079" y="0"/>
                      <a:pt x="94742"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Arial"/>
                  <a:ea typeface="Arial"/>
                  <a:cs typeface="Arial"/>
                  <a:sym typeface="Arial"/>
                </a:endParaRPr>
              </a:p>
            </p:txBody>
          </p:sp>
        </p:grpSp>
        <p:sp>
          <p:nvSpPr>
            <p:cNvPr id="1937" name="Google Shape;1937;p88"/>
            <p:cNvSpPr/>
            <p:nvPr/>
          </p:nvSpPr>
          <p:spPr>
            <a:xfrm rot="5400000">
              <a:off x="4200941" y="2547207"/>
              <a:ext cx="268152" cy="264768"/>
            </a:xfrm>
            <a:custGeom>
              <a:avLst/>
              <a:gdLst/>
              <a:ahLst/>
              <a:cxnLst/>
              <a:rect l="l" t="t" r="r" b="b"/>
              <a:pathLst>
                <a:path w="3830741" h="3782395" extrusionOk="0">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000000"/>
                </a:solidFill>
                <a:latin typeface="Arial"/>
                <a:ea typeface="Arial"/>
                <a:cs typeface="Arial"/>
                <a:sym typeface="Arial"/>
              </a:endParaRPr>
            </a:p>
          </p:txBody>
        </p:sp>
        <p:sp>
          <p:nvSpPr>
            <p:cNvPr id="1938" name="Google Shape;1938;p88"/>
            <p:cNvSpPr/>
            <p:nvPr/>
          </p:nvSpPr>
          <p:spPr>
            <a:xfrm rot="5400000">
              <a:off x="4204444" y="2898821"/>
              <a:ext cx="268152" cy="264768"/>
            </a:xfrm>
            <a:custGeom>
              <a:avLst/>
              <a:gdLst/>
              <a:ahLst/>
              <a:cxnLst/>
              <a:rect l="l" t="t" r="r" b="b"/>
              <a:pathLst>
                <a:path w="3830741" h="3782395" extrusionOk="0">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000000"/>
                </a:solidFill>
                <a:latin typeface="Arial"/>
                <a:ea typeface="Arial"/>
                <a:cs typeface="Arial"/>
                <a:sym typeface="Arial"/>
              </a:endParaRPr>
            </a:p>
          </p:txBody>
        </p:sp>
        <p:sp>
          <p:nvSpPr>
            <p:cNvPr id="1939" name="Google Shape;1939;p88"/>
            <p:cNvSpPr/>
            <p:nvPr/>
          </p:nvSpPr>
          <p:spPr>
            <a:xfrm rot="5400000">
              <a:off x="4207947" y="3250435"/>
              <a:ext cx="268152" cy="264768"/>
            </a:xfrm>
            <a:custGeom>
              <a:avLst/>
              <a:gdLst/>
              <a:ahLst/>
              <a:cxnLst/>
              <a:rect l="l" t="t" r="r" b="b"/>
              <a:pathLst>
                <a:path w="3830741" h="3782395" extrusionOk="0">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000000"/>
                </a:solidFill>
                <a:latin typeface="Arial"/>
                <a:ea typeface="Arial"/>
                <a:cs typeface="Arial"/>
                <a:sym typeface="Arial"/>
              </a:endParaRPr>
            </a:p>
          </p:txBody>
        </p:sp>
        <p:sp>
          <p:nvSpPr>
            <p:cNvPr id="1940" name="Google Shape;1940;p88"/>
            <p:cNvSpPr/>
            <p:nvPr/>
          </p:nvSpPr>
          <p:spPr>
            <a:xfrm rot="5400000">
              <a:off x="4211450" y="3602049"/>
              <a:ext cx="268152" cy="264768"/>
            </a:xfrm>
            <a:custGeom>
              <a:avLst/>
              <a:gdLst/>
              <a:ahLst/>
              <a:cxnLst/>
              <a:rect l="l" t="t" r="r" b="b"/>
              <a:pathLst>
                <a:path w="3830741" h="3782395" extrusionOk="0">
                  <a:moveTo>
                    <a:pt x="272737" y="3782395"/>
                  </a:moveTo>
                  <a:lnTo>
                    <a:pt x="272737" y="1129329"/>
                  </a:lnTo>
                  <a:cubicBezTo>
                    <a:pt x="368718" y="1192933"/>
                    <a:pt x="457831" y="1251924"/>
                    <a:pt x="541946" y="1307175"/>
                  </a:cubicBezTo>
                  <a:lnTo>
                    <a:pt x="541946" y="3513186"/>
                  </a:lnTo>
                  <a:lnTo>
                    <a:pt x="3561532" y="3513186"/>
                  </a:lnTo>
                  <a:lnTo>
                    <a:pt x="3561532" y="1985872"/>
                  </a:lnTo>
                  <a:lnTo>
                    <a:pt x="3590324" y="1967561"/>
                  </a:lnTo>
                  <a:cubicBezTo>
                    <a:pt x="3580733" y="1962993"/>
                    <a:pt x="3571122" y="1958413"/>
                    <a:pt x="3561532" y="1953733"/>
                  </a:cubicBezTo>
                  <a:lnTo>
                    <a:pt x="3561532" y="522839"/>
                  </a:lnTo>
                  <a:lnTo>
                    <a:pt x="881682" y="522839"/>
                  </a:lnTo>
                  <a:cubicBezTo>
                    <a:pt x="739027" y="434224"/>
                    <a:pt x="600115" y="344664"/>
                    <a:pt x="466828" y="253630"/>
                  </a:cubicBezTo>
                  <a:lnTo>
                    <a:pt x="3830741" y="253630"/>
                  </a:lnTo>
                  <a:lnTo>
                    <a:pt x="3830741" y="3782395"/>
                  </a:lnTo>
                  <a:close/>
                  <a:moveTo>
                    <a:pt x="0" y="0"/>
                  </a:moveTo>
                  <a:cubicBezTo>
                    <a:pt x="678168" y="716943"/>
                    <a:pt x="2221880" y="1454406"/>
                    <a:pt x="3416058" y="1983649"/>
                  </a:cubicBezTo>
                  <a:cubicBezTo>
                    <a:pt x="2906515" y="2315100"/>
                    <a:pt x="1976707" y="2643252"/>
                    <a:pt x="1914290" y="3355250"/>
                  </a:cubicBezTo>
                  <a:lnTo>
                    <a:pt x="1318205" y="3154450"/>
                  </a:lnTo>
                  <a:cubicBezTo>
                    <a:pt x="1531531" y="2503259"/>
                    <a:pt x="1765419" y="2324696"/>
                    <a:pt x="2221606" y="1999551"/>
                  </a:cubicBezTo>
                  <a:cubicBezTo>
                    <a:pt x="1369032" y="1616387"/>
                    <a:pt x="1025337" y="1447905"/>
                    <a:pt x="21688" y="786442"/>
                  </a:cubicBezTo>
                  <a:cubicBezTo>
                    <a:pt x="14534" y="524743"/>
                    <a:pt x="14718" y="351758"/>
                    <a:pt x="0"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000000"/>
                </a:solidFill>
                <a:latin typeface="Arial"/>
                <a:ea typeface="Arial"/>
                <a:cs typeface="Arial"/>
                <a:sym typeface="Arial"/>
              </a:endParaRPr>
            </a:p>
          </p:txBody>
        </p:sp>
      </p:grpSp>
      <p:sp>
        <p:nvSpPr>
          <p:cNvPr id="1941" name="Google Shape;1941;p88"/>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42" name="Google Shape;1942;p88"/>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System Tests</a:t>
            </a:r>
            <a:endParaRPr sz="3600">
              <a:solidFill>
                <a:srgbClr val="FFFFFF"/>
              </a:solidFill>
              <a:latin typeface="Nunito"/>
              <a:ea typeface="Nunito"/>
              <a:cs typeface="Nunito"/>
              <a:sym typeface="Nunito"/>
            </a:endParaRPr>
          </a:p>
        </p:txBody>
      </p:sp>
      <p:sp>
        <p:nvSpPr>
          <p:cNvPr id="1943" name="Google Shape;1943;p88"/>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944" name="Google Shape;1944;p88"/>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945" name="Google Shape;1945;p88"/>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56</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949"/>
        <p:cNvGrpSpPr/>
        <p:nvPr/>
      </p:nvGrpSpPr>
      <p:grpSpPr>
        <a:xfrm>
          <a:off x="0" y="0"/>
          <a:ext cx="0" cy="0"/>
          <a:chOff x="0" y="0"/>
          <a:chExt cx="0" cy="0"/>
        </a:xfrm>
      </p:grpSpPr>
      <p:sp>
        <p:nvSpPr>
          <p:cNvPr id="1950" name="Google Shape;1950;p89"/>
          <p:cNvSpPr/>
          <p:nvPr/>
        </p:nvSpPr>
        <p:spPr>
          <a:xfrm>
            <a:off x="314700" y="1441738"/>
            <a:ext cx="8742900" cy="4689000"/>
          </a:xfrm>
          <a:prstGeom prst="rect">
            <a:avLst/>
          </a:prstGeom>
          <a:noFill/>
          <a:ln>
            <a:noFill/>
          </a:ln>
        </p:spPr>
        <p:txBody>
          <a:bodyPr spcFirstLastPara="1" wrap="square" lIns="91425" tIns="45700" rIns="91425" bIns="45700" anchor="t" anchorCtr="0">
            <a:noAutofit/>
          </a:bodyPr>
          <a:lstStyle/>
          <a:p>
            <a:pPr marL="457200" lvl="0" indent="-330200" algn="l" rtl="0">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After successful completion of system testing, </a:t>
            </a:r>
            <a:r>
              <a:rPr lang="en-US" sz="1600" b="1">
                <a:solidFill>
                  <a:schemeClr val="dk1"/>
                </a:solidFill>
                <a:latin typeface="Nunito"/>
                <a:ea typeface="Nunito"/>
                <a:cs typeface="Nunito"/>
                <a:sym typeface="Nunito"/>
              </a:rPr>
              <a:t>Beta testing</a:t>
            </a:r>
            <a:r>
              <a:rPr lang="en-US" sz="1600">
                <a:solidFill>
                  <a:schemeClr val="dk1"/>
                </a:solidFill>
                <a:latin typeface="Nunito"/>
                <a:ea typeface="Nunito"/>
                <a:cs typeface="Nunito"/>
                <a:sym typeface="Nunito"/>
              </a:rPr>
              <a:t> is performed by different employees of the hospital such as Scheduling Admin, Chief surgeon and Nurse Unit Manager</a:t>
            </a:r>
            <a:endParaRPr sz="1600">
              <a:solidFill>
                <a:schemeClr val="dk1"/>
              </a:solidFill>
              <a:latin typeface="Nunito"/>
              <a:ea typeface="Nunito"/>
              <a:cs typeface="Nunito"/>
              <a:sym typeface="Nunito"/>
            </a:endParaRPr>
          </a:p>
          <a:p>
            <a:pPr marL="0" lvl="0" indent="0" algn="l" rtl="0">
              <a:lnSpc>
                <a:spcPct val="115000"/>
              </a:lnSpc>
              <a:spcBef>
                <a:spcPts val="0"/>
              </a:spcBef>
              <a:spcAft>
                <a:spcPts val="0"/>
              </a:spcAft>
              <a:buNone/>
            </a:pPr>
            <a:endParaRPr sz="1600">
              <a:solidFill>
                <a:schemeClr val="dk1"/>
              </a:solidFill>
              <a:latin typeface="Nunito"/>
              <a:ea typeface="Nunito"/>
              <a:cs typeface="Nunito"/>
              <a:sym typeface="Nunito"/>
            </a:endParaRPr>
          </a:p>
          <a:p>
            <a:pPr marL="457200" lvl="0" indent="-330200" algn="l" rtl="0">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End to end GUI testing with beta users of all persona types are performed for scenarios such as </a:t>
            </a:r>
            <a:endParaRPr sz="1600">
              <a:solidFill>
                <a:schemeClr val="dk1"/>
              </a:solidFill>
              <a:latin typeface="Nunito"/>
              <a:ea typeface="Nunito"/>
              <a:cs typeface="Nunito"/>
              <a:sym typeface="Nunito"/>
            </a:endParaRPr>
          </a:p>
          <a:p>
            <a:pPr marL="914400" lvl="1" indent="-330200" algn="l" rtl="0">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Scheduling surgeries for patients based on criticality and availability of surgeons and rooms</a:t>
            </a:r>
            <a:endParaRPr sz="1600">
              <a:solidFill>
                <a:schemeClr val="dk1"/>
              </a:solidFill>
              <a:latin typeface="Nunito"/>
              <a:ea typeface="Nunito"/>
              <a:cs typeface="Nunito"/>
              <a:sym typeface="Nunito"/>
            </a:endParaRPr>
          </a:p>
          <a:p>
            <a:pPr marL="914400" lvl="1" indent="-330200" algn="l" rtl="0">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Assigning surgeons after evaluating their performance and surgery success rate</a:t>
            </a:r>
            <a:endParaRPr sz="1600">
              <a:solidFill>
                <a:schemeClr val="dk1"/>
              </a:solidFill>
              <a:latin typeface="Nunito"/>
              <a:ea typeface="Nunito"/>
              <a:cs typeface="Nunito"/>
              <a:sym typeface="Nunito"/>
            </a:endParaRPr>
          </a:p>
          <a:p>
            <a:pPr marL="914400" lvl="1" indent="-330200" algn="l" rtl="0">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Evaluating nurse working hours, experience and assigning staff for surgeries</a:t>
            </a:r>
            <a:endParaRPr sz="1600">
              <a:solidFill>
                <a:schemeClr val="dk1"/>
              </a:solidFill>
              <a:latin typeface="Nunito"/>
              <a:ea typeface="Nunito"/>
              <a:cs typeface="Nunito"/>
              <a:sym typeface="Nunito"/>
            </a:endParaRPr>
          </a:p>
          <a:p>
            <a:pPr marL="1219200" lvl="0" indent="0" algn="l" rtl="0">
              <a:lnSpc>
                <a:spcPct val="115000"/>
              </a:lnSpc>
              <a:spcBef>
                <a:spcPts val="0"/>
              </a:spcBef>
              <a:spcAft>
                <a:spcPts val="0"/>
              </a:spcAft>
              <a:buNone/>
            </a:pPr>
            <a:endParaRPr sz="1600">
              <a:solidFill>
                <a:schemeClr val="dk1"/>
              </a:solidFill>
              <a:latin typeface="Nunito"/>
              <a:ea typeface="Nunito"/>
              <a:cs typeface="Nunito"/>
              <a:sym typeface="Nunito"/>
            </a:endParaRPr>
          </a:p>
          <a:p>
            <a:pPr marL="457200" lvl="0" indent="-330200" algn="l" rtl="0">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Focuses  also on security and user specific access controls are checked such as </a:t>
            </a:r>
            <a:endParaRPr sz="1600">
              <a:solidFill>
                <a:schemeClr val="dk1"/>
              </a:solidFill>
              <a:latin typeface="Nunito"/>
              <a:ea typeface="Nunito"/>
              <a:cs typeface="Nunito"/>
              <a:sym typeface="Nunito"/>
            </a:endParaRPr>
          </a:p>
          <a:p>
            <a:pPr marL="914400" lvl="1" indent="-330200" algn="l" rtl="0">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Nurse unit manager should not able to view surgeon performance reports</a:t>
            </a:r>
            <a:endParaRPr sz="1600">
              <a:solidFill>
                <a:schemeClr val="dk1"/>
              </a:solidFill>
              <a:latin typeface="Nunito"/>
              <a:ea typeface="Nunito"/>
              <a:cs typeface="Nunito"/>
              <a:sym typeface="Nunito"/>
            </a:endParaRPr>
          </a:p>
          <a:p>
            <a:pPr marL="914400" lvl="1" indent="-330200" algn="l" rtl="0">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Schedule admin does not have access to staff performance reports</a:t>
            </a:r>
            <a:endParaRPr sz="1600">
              <a:solidFill>
                <a:schemeClr val="dk1"/>
              </a:solidFill>
              <a:latin typeface="Nunito"/>
              <a:ea typeface="Nunito"/>
              <a:cs typeface="Nunito"/>
              <a:sym typeface="Nunito"/>
            </a:endParaRPr>
          </a:p>
          <a:p>
            <a:pPr marL="457200" lvl="0" indent="0" algn="l" rtl="0">
              <a:lnSpc>
                <a:spcPct val="115000"/>
              </a:lnSpc>
              <a:spcBef>
                <a:spcPts val="0"/>
              </a:spcBef>
              <a:spcAft>
                <a:spcPts val="0"/>
              </a:spcAft>
              <a:buNone/>
            </a:pPr>
            <a:endParaRPr sz="1600">
              <a:solidFill>
                <a:schemeClr val="dk1"/>
              </a:solidFill>
              <a:latin typeface="Nunito"/>
              <a:ea typeface="Nunito"/>
              <a:cs typeface="Nunito"/>
              <a:sym typeface="Nunito"/>
            </a:endParaRPr>
          </a:p>
          <a:p>
            <a:pPr marL="457200" lvl="0" indent="-330200" algn="l" rtl="0">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Data mockups are created to test and no actual patient information to be used initially. </a:t>
            </a:r>
            <a:endParaRPr sz="1600">
              <a:solidFill>
                <a:schemeClr val="dk1"/>
              </a:solidFill>
              <a:latin typeface="Nunito"/>
              <a:ea typeface="Nunito"/>
              <a:cs typeface="Nunito"/>
              <a:sym typeface="Nunito"/>
            </a:endParaRPr>
          </a:p>
        </p:txBody>
      </p:sp>
      <p:sp>
        <p:nvSpPr>
          <p:cNvPr id="1951" name="Google Shape;1951;p89"/>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952" name="Google Shape;1952;p89"/>
          <p:cNvSpPr txBox="1">
            <a:spLocks noGrp="1"/>
          </p:cNvSpPr>
          <p:nvPr>
            <p:ph type="body" idx="1"/>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User Acceptance Tests</a:t>
            </a:r>
            <a:endParaRPr sz="3600">
              <a:solidFill>
                <a:srgbClr val="FFFFFF"/>
              </a:solidFill>
              <a:latin typeface="Nunito"/>
              <a:ea typeface="Nunito"/>
              <a:cs typeface="Nunito"/>
              <a:sym typeface="Nunito"/>
            </a:endParaRPr>
          </a:p>
        </p:txBody>
      </p:sp>
      <p:sp>
        <p:nvSpPr>
          <p:cNvPr id="1953" name="Google Shape;1953;p89"/>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1954" name="Google Shape;1954;p89"/>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nvGrpSpPr>
          <p:cNvPr id="1955" name="Google Shape;1955;p89"/>
          <p:cNvGrpSpPr/>
          <p:nvPr/>
        </p:nvGrpSpPr>
        <p:grpSpPr>
          <a:xfrm>
            <a:off x="9271749" y="1343883"/>
            <a:ext cx="1718742" cy="4884717"/>
            <a:chOff x="9855099" y="1144710"/>
            <a:chExt cx="1909713" cy="5431084"/>
          </a:xfrm>
        </p:grpSpPr>
        <p:sp>
          <p:nvSpPr>
            <p:cNvPr id="1956" name="Google Shape;1956;p89"/>
            <p:cNvSpPr/>
            <p:nvPr/>
          </p:nvSpPr>
          <p:spPr>
            <a:xfrm flipH="1">
              <a:off x="9882728" y="3396339"/>
              <a:ext cx="1451136" cy="3179455"/>
            </a:xfrm>
            <a:custGeom>
              <a:avLst/>
              <a:gdLst/>
              <a:ahLst/>
              <a:cxnLst/>
              <a:rect l="l" t="t" r="r" b="b"/>
              <a:pathLst>
                <a:path w="1831086" h="4011930" extrusionOk="0">
                  <a:moveTo>
                    <a:pt x="1304660" y="1554179"/>
                  </a:moveTo>
                  <a:cubicBezTo>
                    <a:pt x="1273799" y="2008179"/>
                    <a:pt x="1218935" y="2403200"/>
                    <a:pt x="1220992" y="2856514"/>
                  </a:cubicBezTo>
                  <a:cubicBezTo>
                    <a:pt x="1220992" y="2862000"/>
                    <a:pt x="1216191" y="2962127"/>
                    <a:pt x="1216191" y="2967613"/>
                  </a:cubicBezTo>
                  <a:cubicBezTo>
                    <a:pt x="1218935" y="3019048"/>
                    <a:pt x="1233336" y="3123290"/>
                    <a:pt x="1234708" y="3161695"/>
                  </a:cubicBezTo>
                  <a:cubicBezTo>
                    <a:pt x="1238137" y="3242619"/>
                    <a:pt x="1254596" y="3217244"/>
                    <a:pt x="1294373" y="3304341"/>
                  </a:cubicBezTo>
                  <a:cubicBezTo>
                    <a:pt x="1330034" y="3382522"/>
                    <a:pt x="1368439" y="3414755"/>
                    <a:pt x="1413016" y="3487450"/>
                  </a:cubicBezTo>
                  <a:cubicBezTo>
                    <a:pt x="1457593" y="3560144"/>
                    <a:pt x="1539203" y="3582090"/>
                    <a:pt x="1618756" y="3602664"/>
                  </a:cubicBezTo>
                  <a:cubicBezTo>
                    <a:pt x="1685279" y="3619123"/>
                    <a:pt x="1713396" y="3647241"/>
                    <a:pt x="1779919" y="3664386"/>
                  </a:cubicBezTo>
                  <a:cubicBezTo>
                    <a:pt x="1819010" y="3677416"/>
                    <a:pt x="1843013" y="3730909"/>
                    <a:pt x="1827239" y="3761770"/>
                  </a:cubicBezTo>
                  <a:lnTo>
                    <a:pt x="1823810" y="3772057"/>
                  </a:lnTo>
                  <a:cubicBezTo>
                    <a:pt x="1821067" y="3785087"/>
                    <a:pt x="1797064" y="3795374"/>
                    <a:pt x="1797064" y="3795374"/>
                  </a:cubicBezTo>
                  <a:lnTo>
                    <a:pt x="1795692" y="3797431"/>
                  </a:lnTo>
                  <a:cubicBezTo>
                    <a:pt x="1786777" y="3815262"/>
                    <a:pt x="1517943" y="3820063"/>
                    <a:pt x="1506285" y="3813890"/>
                  </a:cubicBezTo>
                  <a:cubicBezTo>
                    <a:pt x="1424675" y="3805661"/>
                    <a:pt x="1244995" y="3784401"/>
                    <a:pt x="1244995" y="3784401"/>
                  </a:cubicBezTo>
                  <a:cubicBezTo>
                    <a:pt x="1244309" y="3781658"/>
                    <a:pt x="1241566" y="3726108"/>
                    <a:pt x="1169557" y="3729537"/>
                  </a:cubicBezTo>
                  <a:cubicBezTo>
                    <a:pt x="1144183" y="3730909"/>
                    <a:pt x="1170243" y="3765199"/>
                    <a:pt x="1153784" y="3777543"/>
                  </a:cubicBezTo>
                  <a:cubicBezTo>
                    <a:pt x="1135267" y="3791259"/>
                    <a:pt x="1089319" y="3787830"/>
                    <a:pt x="1066687" y="3787144"/>
                  </a:cubicBezTo>
                  <a:cubicBezTo>
                    <a:pt x="1026225" y="3785773"/>
                    <a:pt x="849289" y="3803603"/>
                    <a:pt x="851346" y="3750797"/>
                  </a:cubicBezTo>
                  <a:cubicBezTo>
                    <a:pt x="856147" y="3690446"/>
                    <a:pt x="814313" y="3649298"/>
                    <a:pt x="821857" y="3593063"/>
                  </a:cubicBezTo>
                  <a:cubicBezTo>
                    <a:pt x="830772" y="3525854"/>
                    <a:pt x="790996" y="3438758"/>
                    <a:pt x="804712" y="3368120"/>
                  </a:cubicBezTo>
                  <a:cubicBezTo>
                    <a:pt x="813627" y="3324915"/>
                    <a:pt x="795796" y="3063625"/>
                    <a:pt x="784138" y="2921665"/>
                  </a:cubicBezTo>
                  <a:cubicBezTo>
                    <a:pt x="761506" y="2637058"/>
                    <a:pt x="753962" y="2359994"/>
                    <a:pt x="731331" y="2075387"/>
                  </a:cubicBezTo>
                  <a:cubicBezTo>
                    <a:pt x="727216" y="2023952"/>
                    <a:pt x="688126" y="1623445"/>
                    <a:pt x="688126" y="1612472"/>
                  </a:cubicBezTo>
                  <a:cubicBezTo>
                    <a:pt x="670981" y="1621387"/>
                    <a:pt x="587999" y="2181001"/>
                    <a:pt x="587313" y="2187173"/>
                  </a:cubicBezTo>
                  <a:cubicBezTo>
                    <a:pt x="559195" y="2231750"/>
                    <a:pt x="564682" y="2326390"/>
                    <a:pt x="557824" y="2378511"/>
                  </a:cubicBezTo>
                  <a:cubicBezTo>
                    <a:pt x="557824" y="2427889"/>
                    <a:pt x="544108" y="2480695"/>
                    <a:pt x="537935" y="2530073"/>
                  </a:cubicBezTo>
                  <a:cubicBezTo>
                    <a:pt x="507760" y="2759816"/>
                    <a:pt x="525591" y="2995045"/>
                    <a:pt x="538621" y="3224788"/>
                  </a:cubicBezTo>
                  <a:cubicBezTo>
                    <a:pt x="542736" y="3289939"/>
                    <a:pt x="546165" y="3355776"/>
                    <a:pt x="550280" y="3420927"/>
                  </a:cubicBezTo>
                  <a:cubicBezTo>
                    <a:pt x="553023" y="3470305"/>
                    <a:pt x="570168" y="3603350"/>
                    <a:pt x="528334" y="3635582"/>
                  </a:cubicBezTo>
                  <a:cubicBezTo>
                    <a:pt x="474842" y="3676730"/>
                    <a:pt x="477585" y="3669872"/>
                    <a:pt x="519419" y="3728165"/>
                  </a:cubicBezTo>
                  <a:cubicBezTo>
                    <a:pt x="539307" y="3756283"/>
                    <a:pt x="552337" y="3787830"/>
                    <a:pt x="568111" y="3818005"/>
                  </a:cubicBezTo>
                  <a:cubicBezTo>
                    <a:pt x="590056" y="3858467"/>
                    <a:pt x="640120" y="3975053"/>
                    <a:pt x="568796" y="3986712"/>
                  </a:cubicBezTo>
                  <a:cubicBezTo>
                    <a:pt x="537935" y="3999742"/>
                    <a:pt x="537935" y="3999742"/>
                    <a:pt x="500216" y="4008658"/>
                  </a:cubicBezTo>
                  <a:cubicBezTo>
                    <a:pt x="467298" y="4016201"/>
                    <a:pt x="401461" y="4014830"/>
                    <a:pt x="368543" y="4011401"/>
                  </a:cubicBezTo>
                  <a:cubicBezTo>
                    <a:pt x="267730" y="4000428"/>
                    <a:pt x="118226" y="3964081"/>
                    <a:pt x="116854" y="3837893"/>
                  </a:cubicBezTo>
                  <a:cubicBezTo>
                    <a:pt x="116168" y="3792631"/>
                    <a:pt x="124398" y="3745996"/>
                    <a:pt x="116168" y="3700733"/>
                  </a:cubicBezTo>
                  <a:cubicBezTo>
                    <a:pt x="107253" y="3652727"/>
                    <a:pt x="40045" y="3654785"/>
                    <a:pt x="13984" y="3615694"/>
                  </a:cubicBezTo>
                  <a:cubicBezTo>
                    <a:pt x="-15505" y="3569746"/>
                    <a:pt x="11241" y="3481963"/>
                    <a:pt x="8498" y="3427785"/>
                  </a:cubicBezTo>
                  <a:cubicBezTo>
                    <a:pt x="-2475" y="3250849"/>
                    <a:pt x="9869" y="3073912"/>
                    <a:pt x="19471" y="2896976"/>
                  </a:cubicBezTo>
                  <a:cubicBezTo>
                    <a:pt x="44159" y="2432003"/>
                    <a:pt x="59933" y="1965659"/>
                    <a:pt x="96280" y="1501372"/>
                  </a:cubicBezTo>
                  <a:cubicBezTo>
                    <a:pt x="119597" y="1203736"/>
                    <a:pt x="144286" y="905412"/>
                    <a:pt x="172404" y="607775"/>
                  </a:cubicBezTo>
                  <a:cubicBezTo>
                    <a:pt x="184748" y="477473"/>
                    <a:pt x="197779" y="346485"/>
                    <a:pt x="213552" y="216183"/>
                  </a:cubicBezTo>
                  <a:cubicBezTo>
                    <a:pt x="221096" y="154461"/>
                    <a:pt x="220410" y="75594"/>
                    <a:pt x="247156" y="17987"/>
                  </a:cubicBezTo>
                  <a:cubicBezTo>
                    <a:pt x="248528" y="14558"/>
                    <a:pt x="949415" y="22102"/>
                    <a:pt x="950101" y="18673"/>
                  </a:cubicBezTo>
                  <a:cubicBezTo>
                    <a:pt x="959017" y="9758"/>
                    <a:pt x="970675" y="10443"/>
                    <a:pt x="982334" y="9758"/>
                  </a:cubicBezTo>
                  <a:cubicBezTo>
                    <a:pt x="1028968" y="7014"/>
                    <a:pt x="1075603" y="3585"/>
                    <a:pt x="1121551" y="156"/>
                  </a:cubicBezTo>
                  <a:cubicBezTo>
                    <a:pt x="1139382" y="-1215"/>
                    <a:pt x="1286143" y="6329"/>
                    <a:pt x="1299859" y="26903"/>
                  </a:cubicBezTo>
                  <a:cubicBezTo>
                    <a:pt x="1298487" y="42676"/>
                    <a:pt x="1305345" y="1537034"/>
                    <a:pt x="1304660" y="15541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57" name="Google Shape;1957;p89"/>
            <p:cNvSpPr/>
            <p:nvPr/>
          </p:nvSpPr>
          <p:spPr>
            <a:xfrm flipH="1">
              <a:off x="10400258" y="1840542"/>
              <a:ext cx="592411" cy="1565270"/>
            </a:xfrm>
            <a:custGeom>
              <a:avLst/>
              <a:gdLst/>
              <a:ahLst/>
              <a:cxnLst/>
              <a:rect l="l" t="t" r="r" b="b"/>
              <a:pathLst>
                <a:path w="747522" h="1975104" extrusionOk="0">
                  <a:moveTo>
                    <a:pt x="750892" y="1914068"/>
                  </a:moveTo>
                  <a:cubicBezTo>
                    <a:pt x="750206" y="1900352"/>
                    <a:pt x="745405" y="1810512"/>
                    <a:pt x="743348" y="1778279"/>
                  </a:cubicBezTo>
                  <a:cubicBezTo>
                    <a:pt x="739919" y="1715186"/>
                    <a:pt x="675454" y="1010183"/>
                    <a:pt x="669967" y="969721"/>
                  </a:cubicBezTo>
                  <a:cubicBezTo>
                    <a:pt x="648022" y="801700"/>
                    <a:pt x="597273" y="635737"/>
                    <a:pt x="565726" y="469087"/>
                  </a:cubicBezTo>
                  <a:cubicBezTo>
                    <a:pt x="547895" y="375133"/>
                    <a:pt x="518406" y="100127"/>
                    <a:pt x="518406" y="98069"/>
                  </a:cubicBezTo>
                  <a:cubicBezTo>
                    <a:pt x="514977" y="93955"/>
                    <a:pt x="517034" y="86411"/>
                    <a:pt x="508804" y="85725"/>
                  </a:cubicBezTo>
                  <a:cubicBezTo>
                    <a:pt x="499203" y="90526"/>
                    <a:pt x="496460" y="100127"/>
                    <a:pt x="491659" y="107671"/>
                  </a:cubicBezTo>
                  <a:cubicBezTo>
                    <a:pt x="471085" y="145390"/>
                    <a:pt x="427880" y="224257"/>
                    <a:pt x="409363" y="263347"/>
                  </a:cubicBezTo>
                  <a:cubicBezTo>
                    <a:pt x="402505" y="277063"/>
                    <a:pt x="381246" y="272948"/>
                    <a:pt x="357243" y="269519"/>
                  </a:cubicBezTo>
                  <a:cubicBezTo>
                    <a:pt x="351070" y="269519"/>
                    <a:pt x="178249" y="119329"/>
                    <a:pt x="102125" y="59665"/>
                  </a:cubicBezTo>
                  <a:cubicBezTo>
                    <a:pt x="81551" y="43891"/>
                    <a:pt x="64406" y="28804"/>
                    <a:pt x="67835" y="0"/>
                  </a:cubicBezTo>
                  <a:cubicBezTo>
                    <a:pt x="42460" y="3429"/>
                    <a:pt x="21886" y="9601"/>
                    <a:pt x="17772" y="43205"/>
                  </a:cubicBezTo>
                  <a:cubicBezTo>
                    <a:pt x="17086" y="71323"/>
                    <a:pt x="6799" y="76124"/>
                    <a:pt x="1312" y="95326"/>
                  </a:cubicBezTo>
                  <a:cubicBezTo>
                    <a:pt x="-5546" y="117958"/>
                    <a:pt x="15714" y="122758"/>
                    <a:pt x="36288" y="135788"/>
                  </a:cubicBezTo>
                  <a:cubicBezTo>
                    <a:pt x="59605" y="150876"/>
                    <a:pt x="76750" y="190652"/>
                    <a:pt x="93895" y="211912"/>
                  </a:cubicBezTo>
                  <a:cubicBezTo>
                    <a:pt x="199509" y="341528"/>
                    <a:pt x="315409" y="719404"/>
                    <a:pt x="323638" y="756437"/>
                  </a:cubicBezTo>
                  <a:cubicBezTo>
                    <a:pt x="340098" y="831875"/>
                    <a:pt x="355185" y="907999"/>
                    <a:pt x="368901" y="984809"/>
                  </a:cubicBezTo>
                  <a:cubicBezTo>
                    <a:pt x="386046" y="1076706"/>
                    <a:pt x="401820" y="1168603"/>
                    <a:pt x="415536" y="1261186"/>
                  </a:cubicBezTo>
                  <a:cubicBezTo>
                    <a:pt x="436110" y="1398346"/>
                    <a:pt x="448454" y="1536878"/>
                    <a:pt x="458055" y="1675409"/>
                  </a:cubicBezTo>
                  <a:cubicBezTo>
                    <a:pt x="464227" y="1763878"/>
                    <a:pt x="468342" y="1853032"/>
                    <a:pt x="472457" y="1942186"/>
                  </a:cubicBezTo>
                  <a:cubicBezTo>
                    <a:pt x="473143" y="1954530"/>
                    <a:pt x="460113" y="1974418"/>
                    <a:pt x="474514" y="1981276"/>
                  </a:cubicBezTo>
                  <a:cubicBezTo>
                    <a:pt x="480687" y="1984019"/>
                    <a:pt x="656251" y="1973732"/>
                    <a:pt x="713173" y="1971675"/>
                  </a:cubicBezTo>
                  <a:cubicBezTo>
                    <a:pt x="718659" y="1971675"/>
                    <a:pt x="740605" y="1973047"/>
                    <a:pt x="746091" y="1970303"/>
                  </a:cubicBezTo>
                  <a:cubicBezTo>
                    <a:pt x="757750" y="1964817"/>
                    <a:pt x="752263" y="1925726"/>
                    <a:pt x="750892" y="1914068"/>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58" name="Google Shape;1958;p89"/>
            <p:cNvSpPr/>
            <p:nvPr/>
          </p:nvSpPr>
          <p:spPr>
            <a:xfrm flipH="1">
              <a:off x="9855099" y="1954549"/>
              <a:ext cx="722850" cy="2663133"/>
            </a:xfrm>
            <a:custGeom>
              <a:avLst/>
              <a:gdLst/>
              <a:ahLst/>
              <a:cxnLst/>
              <a:rect l="l" t="t" r="r" b="b"/>
              <a:pathLst>
                <a:path w="912114" h="3360420" extrusionOk="0">
                  <a:moveTo>
                    <a:pt x="0" y="0"/>
                  </a:moveTo>
                  <a:cubicBezTo>
                    <a:pt x="12344" y="7544"/>
                    <a:pt x="11659" y="10287"/>
                    <a:pt x="11659" y="10287"/>
                  </a:cubicBezTo>
                  <a:lnTo>
                    <a:pt x="32233" y="99441"/>
                  </a:lnTo>
                  <a:cubicBezTo>
                    <a:pt x="32233" y="99441"/>
                    <a:pt x="237973" y="151562"/>
                    <a:pt x="355244" y="221513"/>
                  </a:cubicBezTo>
                  <a:cubicBezTo>
                    <a:pt x="472516" y="291465"/>
                    <a:pt x="619277" y="590474"/>
                    <a:pt x="639851" y="691972"/>
                  </a:cubicBezTo>
                  <a:cubicBezTo>
                    <a:pt x="660425" y="793471"/>
                    <a:pt x="799643" y="1282446"/>
                    <a:pt x="844220" y="1599971"/>
                  </a:cubicBezTo>
                  <a:cubicBezTo>
                    <a:pt x="888797" y="1917497"/>
                    <a:pt x="918286" y="2125294"/>
                    <a:pt x="918286" y="2125294"/>
                  </a:cubicBezTo>
                  <a:lnTo>
                    <a:pt x="593903" y="2111578"/>
                  </a:lnTo>
                  <a:lnTo>
                    <a:pt x="477317" y="1719986"/>
                  </a:lnTo>
                  <a:lnTo>
                    <a:pt x="571271" y="3339846"/>
                  </a:lnTo>
                  <a:lnTo>
                    <a:pt x="281178" y="3367278"/>
                  </a:lnTo>
                  <a:cubicBezTo>
                    <a:pt x="281178" y="3367278"/>
                    <a:pt x="236601" y="2406472"/>
                    <a:pt x="212598" y="2028596"/>
                  </a:cubicBezTo>
                  <a:cubicBezTo>
                    <a:pt x="188595" y="1654150"/>
                    <a:pt x="193396" y="1313993"/>
                    <a:pt x="128245" y="866851"/>
                  </a:cubicBezTo>
                  <a:cubicBezTo>
                    <a:pt x="81610" y="545211"/>
                    <a:pt x="5486" y="220142"/>
                    <a:pt x="0" y="0"/>
                  </a:cubicBezTo>
                  <a:close/>
                </a:path>
              </a:pathLst>
            </a:custGeom>
            <a:solidFill>
              <a:schemeClr val="lt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59" name="Google Shape;1959;p89"/>
            <p:cNvSpPr/>
            <p:nvPr/>
          </p:nvSpPr>
          <p:spPr>
            <a:xfrm flipH="1">
              <a:off x="10484539" y="1158441"/>
              <a:ext cx="516322" cy="896769"/>
            </a:xfrm>
            <a:custGeom>
              <a:avLst/>
              <a:gdLst/>
              <a:ahLst/>
              <a:cxnLst/>
              <a:rect l="l" t="t" r="r" b="b"/>
              <a:pathLst>
                <a:path w="651510" h="1131570" extrusionOk="0">
                  <a:moveTo>
                    <a:pt x="622706" y="160770"/>
                  </a:moveTo>
                  <a:cubicBezTo>
                    <a:pt x="554812" y="8522"/>
                    <a:pt x="386105" y="-29882"/>
                    <a:pt x="226314" y="21553"/>
                  </a:cubicBezTo>
                  <a:cubicBezTo>
                    <a:pt x="124130" y="54471"/>
                    <a:pt x="45949" y="123051"/>
                    <a:pt x="23317" y="235522"/>
                  </a:cubicBezTo>
                  <a:cubicBezTo>
                    <a:pt x="12344" y="289700"/>
                    <a:pt x="28118" y="410401"/>
                    <a:pt x="26746" y="410401"/>
                  </a:cubicBezTo>
                  <a:cubicBezTo>
                    <a:pt x="4115" y="413830"/>
                    <a:pt x="0" y="440576"/>
                    <a:pt x="0" y="465951"/>
                  </a:cubicBezTo>
                  <a:cubicBezTo>
                    <a:pt x="0" y="540017"/>
                    <a:pt x="20574" y="613398"/>
                    <a:pt x="74066" y="652489"/>
                  </a:cubicBezTo>
                  <a:cubicBezTo>
                    <a:pt x="89154" y="663461"/>
                    <a:pt x="93269" y="678549"/>
                    <a:pt x="92583" y="697751"/>
                  </a:cubicBezTo>
                  <a:cubicBezTo>
                    <a:pt x="89840" y="789649"/>
                    <a:pt x="72009" y="851371"/>
                    <a:pt x="73381" y="863029"/>
                  </a:cubicBezTo>
                  <a:cubicBezTo>
                    <a:pt x="70637" y="890461"/>
                    <a:pt x="82982" y="908978"/>
                    <a:pt x="104242" y="925437"/>
                  </a:cubicBezTo>
                  <a:cubicBezTo>
                    <a:pt x="171450" y="978244"/>
                    <a:pt x="240716" y="1030364"/>
                    <a:pt x="306553" y="1084543"/>
                  </a:cubicBezTo>
                  <a:cubicBezTo>
                    <a:pt x="316840" y="1092772"/>
                    <a:pt x="357988" y="1124319"/>
                    <a:pt x="367589" y="1132549"/>
                  </a:cubicBezTo>
                  <a:cubicBezTo>
                    <a:pt x="373075" y="1135978"/>
                    <a:pt x="416966" y="1144207"/>
                    <a:pt x="434111" y="1107860"/>
                  </a:cubicBezTo>
                  <a:cubicBezTo>
                    <a:pt x="460172" y="1052996"/>
                    <a:pt x="486232" y="1011848"/>
                    <a:pt x="517093" y="959041"/>
                  </a:cubicBezTo>
                  <a:cubicBezTo>
                    <a:pt x="517093" y="954926"/>
                    <a:pt x="481432" y="924751"/>
                    <a:pt x="509549" y="887032"/>
                  </a:cubicBezTo>
                  <a:cubicBezTo>
                    <a:pt x="565099" y="812966"/>
                    <a:pt x="637794" y="593510"/>
                    <a:pt x="643966" y="576365"/>
                  </a:cubicBezTo>
                  <a:cubicBezTo>
                    <a:pt x="655625" y="527673"/>
                    <a:pt x="643280" y="489954"/>
                    <a:pt x="649453" y="461150"/>
                  </a:cubicBezTo>
                  <a:cubicBezTo>
                    <a:pt x="665912" y="398743"/>
                    <a:pt x="659054" y="226607"/>
                    <a:pt x="622706" y="160770"/>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60" name="Google Shape;1960;p89"/>
            <p:cNvSpPr/>
            <p:nvPr/>
          </p:nvSpPr>
          <p:spPr>
            <a:xfrm flipH="1">
              <a:off x="10592841" y="1786253"/>
              <a:ext cx="277183" cy="271748"/>
            </a:xfrm>
            <a:custGeom>
              <a:avLst/>
              <a:gdLst/>
              <a:ahLst/>
              <a:cxnLst/>
              <a:rect l="l" t="t" r="r" b="b"/>
              <a:pathLst>
                <a:path w="349758" h="342900" extrusionOk="0">
                  <a:moveTo>
                    <a:pt x="351815" y="165278"/>
                  </a:moveTo>
                  <a:cubicBezTo>
                    <a:pt x="320954" y="218084"/>
                    <a:pt x="295580" y="264033"/>
                    <a:pt x="266776" y="317525"/>
                  </a:cubicBezTo>
                  <a:cubicBezTo>
                    <a:pt x="245516" y="353873"/>
                    <a:pt x="215341" y="361417"/>
                    <a:pt x="183794" y="309982"/>
                  </a:cubicBezTo>
                  <a:cubicBezTo>
                    <a:pt x="159791" y="275006"/>
                    <a:pt x="139903" y="242773"/>
                    <a:pt x="121387" y="210541"/>
                  </a:cubicBezTo>
                  <a:cubicBezTo>
                    <a:pt x="84353" y="145390"/>
                    <a:pt x="4115" y="10287"/>
                    <a:pt x="0" y="0"/>
                  </a:cubicBezTo>
                  <a:cubicBezTo>
                    <a:pt x="37719" y="39776"/>
                    <a:pt x="76810" y="66523"/>
                    <a:pt x="111785" y="93955"/>
                  </a:cubicBezTo>
                  <a:cubicBezTo>
                    <a:pt x="183109" y="150876"/>
                    <a:pt x="262661" y="165964"/>
                    <a:pt x="336728" y="106985"/>
                  </a:cubicBezTo>
                  <a:cubicBezTo>
                    <a:pt x="338099" y="160477"/>
                    <a:pt x="351130" y="161849"/>
                    <a:pt x="351815" y="165278"/>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61" name="Google Shape;1961;p89"/>
            <p:cNvSpPr/>
            <p:nvPr/>
          </p:nvSpPr>
          <p:spPr>
            <a:xfrm flipH="1">
              <a:off x="9859589" y="3741599"/>
              <a:ext cx="228269" cy="407622"/>
            </a:xfrm>
            <a:custGeom>
              <a:avLst/>
              <a:gdLst/>
              <a:ahLst/>
              <a:cxnLst/>
              <a:rect l="l" t="t" r="r" b="b"/>
              <a:pathLst>
                <a:path w="288036" h="514350" extrusionOk="0">
                  <a:moveTo>
                    <a:pt x="288211" y="224436"/>
                  </a:moveTo>
                  <a:cubicBezTo>
                    <a:pt x="288211" y="234037"/>
                    <a:pt x="293011" y="275871"/>
                    <a:pt x="288896" y="286843"/>
                  </a:cubicBezTo>
                  <a:cubicBezTo>
                    <a:pt x="253921" y="378741"/>
                    <a:pt x="192199" y="449378"/>
                    <a:pt x="113332" y="504928"/>
                  </a:cubicBezTo>
                  <a:cubicBezTo>
                    <a:pt x="81099" y="527559"/>
                    <a:pt x="61211" y="517272"/>
                    <a:pt x="52981" y="481611"/>
                  </a:cubicBezTo>
                  <a:cubicBezTo>
                    <a:pt x="53667" y="463780"/>
                    <a:pt x="57782" y="452121"/>
                    <a:pt x="61897" y="441148"/>
                  </a:cubicBezTo>
                  <a:cubicBezTo>
                    <a:pt x="63268" y="416460"/>
                    <a:pt x="64640" y="393142"/>
                    <a:pt x="82471" y="380798"/>
                  </a:cubicBezTo>
                  <a:cubicBezTo>
                    <a:pt x="133220" y="345136"/>
                    <a:pt x="172996" y="202490"/>
                    <a:pt x="133906" y="195632"/>
                  </a:cubicBezTo>
                  <a:cubicBezTo>
                    <a:pt x="93443" y="194946"/>
                    <a:pt x="89329" y="213463"/>
                    <a:pt x="87271" y="246381"/>
                  </a:cubicBezTo>
                  <a:cubicBezTo>
                    <a:pt x="84528" y="273813"/>
                    <a:pt x="88643" y="285472"/>
                    <a:pt x="82471" y="303988"/>
                  </a:cubicBezTo>
                  <a:cubicBezTo>
                    <a:pt x="75613" y="333478"/>
                    <a:pt x="68069" y="363653"/>
                    <a:pt x="40637" y="382170"/>
                  </a:cubicBezTo>
                  <a:cubicBezTo>
                    <a:pt x="24178" y="393142"/>
                    <a:pt x="9090" y="398629"/>
                    <a:pt x="1546" y="373254"/>
                  </a:cubicBezTo>
                  <a:cubicBezTo>
                    <a:pt x="-2569" y="341022"/>
                    <a:pt x="2232" y="96191"/>
                    <a:pt x="7718" y="80418"/>
                  </a:cubicBezTo>
                  <a:cubicBezTo>
                    <a:pt x="11833" y="52300"/>
                    <a:pt x="22120" y="26925"/>
                    <a:pt x="42008" y="6351"/>
                  </a:cubicBezTo>
                  <a:cubicBezTo>
                    <a:pt x="48866" y="-1192"/>
                    <a:pt x="57096" y="-507"/>
                    <a:pt x="66011" y="865"/>
                  </a:cubicBezTo>
                  <a:cubicBezTo>
                    <a:pt x="128419" y="9095"/>
                    <a:pt x="190141" y="18010"/>
                    <a:pt x="252549" y="27611"/>
                  </a:cubicBezTo>
                  <a:cubicBezTo>
                    <a:pt x="260093" y="28983"/>
                    <a:pt x="267637" y="31040"/>
                    <a:pt x="272437" y="37898"/>
                  </a:cubicBezTo>
                  <a:cubicBezTo>
                    <a:pt x="277238" y="49557"/>
                    <a:pt x="279981" y="203862"/>
                    <a:pt x="288211" y="224436"/>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62" name="Google Shape;1962;p89"/>
            <p:cNvSpPr/>
            <p:nvPr/>
          </p:nvSpPr>
          <p:spPr>
            <a:xfrm flipH="1">
              <a:off x="9869317" y="3583162"/>
              <a:ext cx="201094" cy="190224"/>
            </a:xfrm>
            <a:custGeom>
              <a:avLst/>
              <a:gdLst/>
              <a:ahLst/>
              <a:cxnLst/>
              <a:rect l="l" t="t" r="r" b="b"/>
              <a:pathLst>
                <a:path w="253746" h="240030" extrusionOk="0">
                  <a:moveTo>
                    <a:pt x="249025" y="240785"/>
                  </a:moveTo>
                  <a:cubicBezTo>
                    <a:pt x="186617" y="231183"/>
                    <a:pt x="123524" y="221582"/>
                    <a:pt x="61116" y="211981"/>
                  </a:cubicBezTo>
                  <a:cubicBezTo>
                    <a:pt x="47400" y="209924"/>
                    <a:pt x="32998" y="208552"/>
                    <a:pt x="18596" y="206495"/>
                  </a:cubicBezTo>
                  <a:cubicBezTo>
                    <a:pt x="16539" y="205809"/>
                    <a:pt x="15167" y="205809"/>
                    <a:pt x="13110" y="205809"/>
                  </a:cubicBezTo>
                  <a:cubicBezTo>
                    <a:pt x="4194" y="191407"/>
                    <a:pt x="14481" y="174262"/>
                    <a:pt x="6938" y="159860"/>
                  </a:cubicBezTo>
                  <a:cubicBezTo>
                    <a:pt x="6938" y="150259"/>
                    <a:pt x="6252" y="140658"/>
                    <a:pt x="6252" y="131742"/>
                  </a:cubicBezTo>
                  <a:cubicBezTo>
                    <a:pt x="-606" y="113226"/>
                    <a:pt x="8309" y="92652"/>
                    <a:pt x="765" y="74135"/>
                  </a:cubicBezTo>
                  <a:cubicBezTo>
                    <a:pt x="-2664" y="54933"/>
                    <a:pt x="5566" y="42588"/>
                    <a:pt x="22711" y="32987"/>
                  </a:cubicBezTo>
                  <a:cubicBezTo>
                    <a:pt x="108436" y="-15705"/>
                    <a:pt x="159185" y="-10904"/>
                    <a:pt x="244224" y="50132"/>
                  </a:cubicBezTo>
                  <a:cubicBezTo>
                    <a:pt x="253826" y="56990"/>
                    <a:pt x="253140" y="65906"/>
                    <a:pt x="253140" y="75507"/>
                  </a:cubicBezTo>
                  <a:cubicBezTo>
                    <a:pt x="253826" y="102253"/>
                    <a:pt x="253826" y="128999"/>
                    <a:pt x="253826" y="155745"/>
                  </a:cubicBezTo>
                  <a:cubicBezTo>
                    <a:pt x="257255" y="184549"/>
                    <a:pt x="258626" y="212667"/>
                    <a:pt x="253140" y="241470"/>
                  </a:cubicBezTo>
                  <a:lnTo>
                    <a:pt x="253140" y="241470"/>
                  </a:lnTo>
                  <a:cubicBezTo>
                    <a:pt x="252454" y="243528"/>
                    <a:pt x="251082" y="243528"/>
                    <a:pt x="249025" y="240785"/>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63" name="Google Shape;1963;p89"/>
            <p:cNvSpPr/>
            <p:nvPr/>
          </p:nvSpPr>
          <p:spPr>
            <a:xfrm flipH="1">
              <a:off x="10395412" y="2270153"/>
              <a:ext cx="114134" cy="244573"/>
            </a:xfrm>
            <a:custGeom>
              <a:avLst/>
              <a:gdLst/>
              <a:ahLst/>
              <a:cxnLst/>
              <a:rect l="l" t="t" r="r" b="b"/>
              <a:pathLst>
                <a:path w="144018" h="308610" extrusionOk="0">
                  <a:moveTo>
                    <a:pt x="0" y="4566"/>
                  </a:moveTo>
                  <a:cubicBezTo>
                    <a:pt x="9601" y="-3664"/>
                    <a:pt x="13716" y="451"/>
                    <a:pt x="19888" y="7309"/>
                  </a:cubicBezTo>
                  <a:cubicBezTo>
                    <a:pt x="21260" y="32684"/>
                    <a:pt x="24689" y="52572"/>
                    <a:pt x="28804" y="73146"/>
                  </a:cubicBezTo>
                  <a:cubicBezTo>
                    <a:pt x="40462" y="129381"/>
                    <a:pt x="58979" y="202762"/>
                    <a:pt x="75438" y="239109"/>
                  </a:cubicBezTo>
                  <a:cubicBezTo>
                    <a:pt x="80924" y="250082"/>
                    <a:pt x="97384" y="274085"/>
                    <a:pt x="104242" y="280943"/>
                  </a:cubicBezTo>
                  <a:cubicBezTo>
                    <a:pt x="114529" y="289173"/>
                    <a:pt x="128930" y="297402"/>
                    <a:pt x="143332" y="297402"/>
                  </a:cubicBezTo>
                  <a:cubicBezTo>
                    <a:pt x="148133" y="302889"/>
                    <a:pt x="148133" y="309061"/>
                    <a:pt x="143332" y="314547"/>
                  </a:cubicBezTo>
                  <a:cubicBezTo>
                    <a:pt x="102184" y="307004"/>
                    <a:pt x="76810" y="280257"/>
                    <a:pt x="60350" y="243910"/>
                  </a:cubicBezTo>
                  <a:cubicBezTo>
                    <a:pt x="31547" y="174644"/>
                    <a:pt x="14402" y="104007"/>
                    <a:pt x="4115" y="29940"/>
                  </a:cubicBezTo>
                  <a:cubicBezTo>
                    <a:pt x="3429" y="21711"/>
                    <a:pt x="2057" y="12110"/>
                    <a:pt x="0" y="4566"/>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64" name="Google Shape;1964;p89"/>
            <p:cNvSpPr/>
            <p:nvPr/>
          </p:nvSpPr>
          <p:spPr>
            <a:xfrm flipH="1">
              <a:off x="10259206" y="2247709"/>
              <a:ext cx="59785" cy="244573"/>
            </a:xfrm>
            <a:custGeom>
              <a:avLst/>
              <a:gdLst/>
              <a:ahLst/>
              <a:cxnLst/>
              <a:rect l="l" t="t" r="r" b="b"/>
              <a:pathLst>
                <a:path w="75438" h="308610" extrusionOk="0">
                  <a:moveTo>
                    <a:pt x="0" y="9601"/>
                  </a:moveTo>
                  <a:cubicBezTo>
                    <a:pt x="6172" y="3429"/>
                    <a:pt x="11659" y="6172"/>
                    <a:pt x="17145" y="0"/>
                  </a:cubicBezTo>
                  <a:cubicBezTo>
                    <a:pt x="45263" y="100127"/>
                    <a:pt x="62408" y="153619"/>
                    <a:pt x="75438" y="233858"/>
                  </a:cubicBezTo>
                  <a:cubicBezTo>
                    <a:pt x="78181" y="248945"/>
                    <a:pt x="78181" y="264033"/>
                    <a:pt x="75438" y="279121"/>
                  </a:cubicBezTo>
                  <a:cubicBezTo>
                    <a:pt x="71323" y="292837"/>
                    <a:pt x="69266" y="297637"/>
                    <a:pt x="65151" y="311353"/>
                  </a:cubicBezTo>
                  <a:cubicBezTo>
                    <a:pt x="56236" y="314782"/>
                    <a:pt x="53493" y="304495"/>
                    <a:pt x="47320" y="296951"/>
                  </a:cubicBezTo>
                  <a:cubicBezTo>
                    <a:pt x="58293" y="285979"/>
                    <a:pt x="61036" y="277749"/>
                    <a:pt x="61722" y="256489"/>
                  </a:cubicBezTo>
                  <a:cubicBezTo>
                    <a:pt x="59665" y="243459"/>
                    <a:pt x="60351" y="233172"/>
                    <a:pt x="57607" y="225628"/>
                  </a:cubicBezTo>
                  <a:cubicBezTo>
                    <a:pt x="44577" y="157734"/>
                    <a:pt x="28804" y="100127"/>
                    <a:pt x="5487" y="25375"/>
                  </a:cubicBezTo>
                  <a:cubicBezTo>
                    <a:pt x="4801" y="21946"/>
                    <a:pt x="2058" y="13030"/>
                    <a:pt x="0" y="9601"/>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65" name="Google Shape;1965;p89"/>
            <p:cNvSpPr/>
            <p:nvPr/>
          </p:nvSpPr>
          <p:spPr>
            <a:xfrm flipH="1">
              <a:off x="10374341" y="2499739"/>
              <a:ext cx="21740" cy="21740"/>
            </a:xfrm>
            <a:custGeom>
              <a:avLst/>
              <a:gdLst/>
              <a:ahLst/>
              <a:cxnLst/>
              <a:rect l="l" t="t" r="r" b="b"/>
              <a:pathLst>
                <a:path w="27432" h="27432" extrusionOk="0">
                  <a:moveTo>
                    <a:pt x="0" y="24526"/>
                  </a:moveTo>
                  <a:cubicBezTo>
                    <a:pt x="0" y="19040"/>
                    <a:pt x="0" y="12867"/>
                    <a:pt x="0" y="7381"/>
                  </a:cubicBezTo>
                  <a:cubicBezTo>
                    <a:pt x="10287" y="-2906"/>
                    <a:pt x="21260" y="-2220"/>
                    <a:pt x="30861" y="8067"/>
                  </a:cubicBezTo>
                  <a:cubicBezTo>
                    <a:pt x="35662" y="12867"/>
                    <a:pt x="34976" y="18354"/>
                    <a:pt x="30861" y="23154"/>
                  </a:cubicBezTo>
                  <a:cubicBezTo>
                    <a:pt x="21260" y="34127"/>
                    <a:pt x="10287" y="34127"/>
                    <a:pt x="0" y="245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66" name="Google Shape;1966;p89"/>
            <p:cNvSpPr/>
            <p:nvPr/>
          </p:nvSpPr>
          <p:spPr>
            <a:xfrm flipH="1">
              <a:off x="10269263" y="2479523"/>
              <a:ext cx="27175" cy="27175"/>
            </a:xfrm>
            <a:custGeom>
              <a:avLst/>
              <a:gdLst/>
              <a:ahLst/>
              <a:cxnLst/>
              <a:rect l="l" t="t" r="r" b="b"/>
              <a:pathLst>
                <a:path w="34290" h="34290" extrusionOk="0">
                  <a:moveTo>
                    <a:pt x="16088" y="0"/>
                  </a:moveTo>
                  <a:cubicBezTo>
                    <a:pt x="23631" y="1372"/>
                    <a:pt x="32547" y="-686"/>
                    <a:pt x="38719" y="6172"/>
                  </a:cubicBezTo>
                  <a:cubicBezTo>
                    <a:pt x="40776" y="17145"/>
                    <a:pt x="32547" y="34290"/>
                    <a:pt x="18831" y="35662"/>
                  </a:cubicBezTo>
                  <a:cubicBezTo>
                    <a:pt x="11973" y="36347"/>
                    <a:pt x="2372" y="39091"/>
                    <a:pt x="314" y="28804"/>
                  </a:cubicBezTo>
                  <a:cubicBezTo>
                    <a:pt x="-1057" y="19202"/>
                    <a:pt x="1686" y="2057"/>
                    <a:pt x="1608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67" name="Google Shape;1967;p89"/>
            <p:cNvSpPr/>
            <p:nvPr/>
          </p:nvSpPr>
          <p:spPr>
            <a:xfrm flipH="1">
              <a:off x="10404269" y="3355747"/>
              <a:ext cx="5400" cy="38045"/>
            </a:xfrm>
            <a:custGeom>
              <a:avLst/>
              <a:gdLst/>
              <a:ahLst/>
              <a:cxnLst/>
              <a:rect l="l" t="t" r="r" b="b"/>
              <a:pathLst>
                <a:path w="120000" h="48006" extrusionOk="0">
                  <a:moveTo>
                    <a:pt x="121702" y="52121"/>
                  </a:moveTo>
                  <a:cubicBezTo>
                    <a:pt x="-90514" y="35661"/>
                    <a:pt x="45909" y="17145"/>
                    <a:pt x="15605" y="0"/>
                  </a:cubicBezTo>
                  <a:cubicBezTo>
                    <a:pt x="242984" y="16459"/>
                    <a:pt x="76235" y="34976"/>
                    <a:pt x="121702" y="52121"/>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68" name="Google Shape;1968;p89"/>
            <p:cNvSpPr/>
            <p:nvPr/>
          </p:nvSpPr>
          <p:spPr>
            <a:xfrm flipH="1">
              <a:off x="10786735" y="4757486"/>
              <a:ext cx="5400" cy="38045"/>
            </a:xfrm>
            <a:custGeom>
              <a:avLst/>
              <a:gdLst/>
              <a:ahLst/>
              <a:cxnLst/>
              <a:rect l="l" t="t" r="r" b="b"/>
              <a:pathLst>
                <a:path w="120000" h="48006" extrusionOk="0">
                  <a:moveTo>
                    <a:pt x="23164" y="0"/>
                  </a:moveTo>
                  <a:cubicBezTo>
                    <a:pt x="174750" y="15773"/>
                    <a:pt x="144446" y="32918"/>
                    <a:pt x="129283" y="49377"/>
                  </a:cubicBezTo>
                  <a:cubicBezTo>
                    <a:pt x="-113258" y="33604"/>
                    <a:pt x="68654" y="16459"/>
                    <a:pt x="23164" y="0"/>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69" name="Google Shape;1969;p89"/>
            <p:cNvSpPr/>
            <p:nvPr/>
          </p:nvSpPr>
          <p:spPr>
            <a:xfrm flipH="1">
              <a:off x="10790431" y="4815033"/>
              <a:ext cx="5400" cy="27175"/>
            </a:xfrm>
            <a:custGeom>
              <a:avLst/>
              <a:gdLst/>
              <a:ahLst/>
              <a:cxnLst/>
              <a:rect l="l" t="t" r="r" b="b"/>
              <a:pathLst>
                <a:path w="120000" h="34290" extrusionOk="0">
                  <a:moveTo>
                    <a:pt x="96062" y="0"/>
                  </a:moveTo>
                  <a:cubicBezTo>
                    <a:pt x="96062" y="10973"/>
                    <a:pt x="96062" y="21260"/>
                    <a:pt x="96062" y="36347"/>
                  </a:cubicBezTo>
                  <a:cubicBezTo>
                    <a:pt x="-85828" y="22631"/>
                    <a:pt x="35432" y="11659"/>
                    <a:pt x="96062" y="0"/>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70" name="Google Shape;1970;p89"/>
            <p:cNvSpPr/>
            <p:nvPr/>
          </p:nvSpPr>
          <p:spPr>
            <a:xfrm flipH="1">
              <a:off x="10490781" y="1627729"/>
              <a:ext cx="5400" cy="27175"/>
            </a:xfrm>
            <a:custGeom>
              <a:avLst/>
              <a:gdLst/>
              <a:ahLst/>
              <a:cxnLst/>
              <a:rect l="l" t="t" r="r" b="b"/>
              <a:pathLst>
                <a:path w="120000" h="34290" extrusionOk="0">
                  <a:moveTo>
                    <a:pt x="20954" y="40462"/>
                  </a:moveTo>
                  <a:cubicBezTo>
                    <a:pt x="36117" y="26746"/>
                    <a:pt x="-85165" y="12344"/>
                    <a:pt x="127051" y="0"/>
                  </a:cubicBezTo>
                  <a:cubicBezTo>
                    <a:pt x="81584" y="13716"/>
                    <a:pt x="233170" y="28118"/>
                    <a:pt x="20954" y="40462"/>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71" name="Google Shape;1971;p89"/>
            <p:cNvSpPr/>
            <p:nvPr/>
          </p:nvSpPr>
          <p:spPr>
            <a:xfrm flipH="1">
              <a:off x="10472137" y="1467034"/>
              <a:ext cx="5400" cy="21740"/>
            </a:xfrm>
            <a:custGeom>
              <a:avLst/>
              <a:gdLst/>
              <a:ahLst/>
              <a:cxnLst/>
              <a:rect l="l" t="t" r="r" b="b"/>
              <a:pathLst>
                <a:path w="120000" h="27432" extrusionOk="0">
                  <a:moveTo>
                    <a:pt x="597" y="31547"/>
                  </a:moveTo>
                  <a:cubicBezTo>
                    <a:pt x="597" y="20574"/>
                    <a:pt x="-14544" y="10287"/>
                    <a:pt x="106716" y="0"/>
                  </a:cubicBezTo>
                  <a:cubicBezTo>
                    <a:pt x="91553" y="10287"/>
                    <a:pt x="197672" y="21946"/>
                    <a:pt x="597" y="31547"/>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72" name="Google Shape;1972;p89"/>
            <p:cNvSpPr/>
            <p:nvPr/>
          </p:nvSpPr>
          <p:spPr>
            <a:xfrm flipH="1">
              <a:off x="10474267" y="1144710"/>
              <a:ext cx="516322" cy="375013"/>
            </a:xfrm>
            <a:custGeom>
              <a:avLst/>
              <a:gdLst/>
              <a:ahLst/>
              <a:cxnLst/>
              <a:rect l="l" t="t" r="r" b="b"/>
              <a:pathLst>
                <a:path w="651510" h="473202" extrusionOk="0">
                  <a:moveTo>
                    <a:pt x="653622" y="289216"/>
                  </a:moveTo>
                  <a:cubicBezTo>
                    <a:pt x="647450" y="264527"/>
                    <a:pt x="641963" y="239153"/>
                    <a:pt x="635791" y="214464"/>
                  </a:cubicBezTo>
                  <a:cubicBezTo>
                    <a:pt x="629619" y="210349"/>
                    <a:pt x="637163" y="200748"/>
                    <a:pt x="628247" y="198005"/>
                  </a:cubicBezTo>
                  <a:cubicBezTo>
                    <a:pt x="623447" y="195947"/>
                    <a:pt x="623447" y="191147"/>
                    <a:pt x="623447" y="187032"/>
                  </a:cubicBezTo>
                  <a:cubicBezTo>
                    <a:pt x="617960" y="160286"/>
                    <a:pt x="611788" y="145198"/>
                    <a:pt x="589842" y="129425"/>
                  </a:cubicBezTo>
                  <a:cubicBezTo>
                    <a:pt x="588471" y="127367"/>
                    <a:pt x="578870" y="115023"/>
                    <a:pt x="577498" y="112965"/>
                  </a:cubicBezTo>
                  <a:cubicBezTo>
                    <a:pt x="566525" y="92391"/>
                    <a:pt x="559667" y="84162"/>
                    <a:pt x="537722" y="75246"/>
                  </a:cubicBezTo>
                  <a:cubicBezTo>
                    <a:pt x="532921" y="75246"/>
                    <a:pt x="523320" y="73189"/>
                    <a:pt x="522634" y="67017"/>
                  </a:cubicBezTo>
                  <a:cubicBezTo>
                    <a:pt x="519891" y="60845"/>
                    <a:pt x="518519" y="56044"/>
                    <a:pt x="510975" y="55358"/>
                  </a:cubicBezTo>
                  <a:cubicBezTo>
                    <a:pt x="508918" y="56044"/>
                    <a:pt x="504117" y="54672"/>
                    <a:pt x="503432" y="52615"/>
                  </a:cubicBezTo>
                  <a:cubicBezTo>
                    <a:pt x="500688" y="43700"/>
                    <a:pt x="493145" y="45757"/>
                    <a:pt x="488344" y="40956"/>
                  </a:cubicBezTo>
                  <a:cubicBezTo>
                    <a:pt x="479429" y="38899"/>
                    <a:pt x="474628" y="36842"/>
                    <a:pt x="467770" y="30669"/>
                  </a:cubicBezTo>
                  <a:cubicBezTo>
                    <a:pt x="460912" y="19011"/>
                    <a:pt x="449939" y="25183"/>
                    <a:pt x="443081" y="19697"/>
                  </a:cubicBezTo>
                  <a:cubicBezTo>
                    <a:pt x="438966" y="19697"/>
                    <a:pt x="427308" y="18325"/>
                    <a:pt x="423879" y="16953"/>
                  </a:cubicBezTo>
                  <a:cubicBezTo>
                    <a:pt x="347069" y="-12536"/>
                    <a:pt x="275746" y="-877"/>
                    <a:pt x="203051" y="31355"/>
                  </a:cubicBezTo>
                  <a:cubicBezTo>
                    <a:pt x="104982" y="75246"/>
                    <a:pt x="28858" y="139712"/>
                    <a:pt x="6227" y="252183"/>
                  </a:cubicBezTo>
                  <a:cubicBezTo>
                    <a:pt x="-4746" y="306361"/>
                    <a:pt x="1426" y="360539"/>
                    <a:pt x="4855" y="414717"/>
                  </a:cubicBezTo>
                  <a:cubicBezTo>
                    <a:pt x="8970" y="418832"/>
                    <a:pt x="3483" y="428433"/>
                    <a:pt x="13085" y="427062"/>
                  </a:cubicBezTo>
                  <a:cubicBezTo>
                    <a:pt x="45317" y="421575"/>
                    <a:pt x="53547" y="443521"/>
                    <a:pt x="72063" y="468210"/>
                  </a:cubicBezTo>
                  <a:cubicBezTo>
                    <a:pt x="83722" y="484669"/>
                    <a:pt x="104296" y="479183"/>
                    <a:pt x="107725" y="459980"/>
                  </a:cubicBezTo>
                  <a:cubicBezTo>
                    <a:pt x="114583" y="425690"/>
                    <a:pt x="121441" y="390714"/>
                    <a:pt x="142015" y="361225"/>
                  </a:cubicBezTo>
                  <a:cubicBezTo>
                    <a:pt x="155731" y="341337"/>
                    <a:pt x="163961" y="319391"/>
                    <a:pt x="166018" y="295388"/>
                  </a:cubicBezTo>
                  <a:cubicBezTo>
                    <a:pt x="168761" y="261784"/>
                    <a:pt x="179734" y="232295"/>
                    <a:pt x="212652" y="216521"/>
                  </a:cubicBezTo>
                  <a:cubicBezTo>
                    <a:pt x="225683" y="215835"/>
                    <a:pt x="228426" y="206920"/>
                    <a:pt x="242142" y="209663"/>
                  </a:cubicBezTo>
                  <a:cubicBezTo>
                    <a:pt x="243513" y="209663"/>
                    <a:pt x="259287" y="211721"/>
                    <a:pt x="260658" y="211721"/>
                  </a:cubicBezTo>
                  <a:cubicBezTo>
                    <a:pt x="284661" y="211035"/>
                    <a:pt x="274374" y="210349"/>
                    <a:pt x="298377" y="211035"/>
                  </a:cubicBezTo>
                  <a:cubicBezTo>
                    <a:pt x="299749" y="211035"/>
                    <a:pt x="334725" y="213092"/>
                    <a:pt x="336096" y="213092"/>
                  </a:cubicBezTo>
                  <a:cubicBezTo>
                    <a:pt x="348441" y="213092"/>
                    <a:pt x="355985" y="210349"/>
                    <a:pt x="369015" y="210349"/>
                  </a:cubicBezTo>
                  <a:cubicBezTo>
                    <a:pt x="378616" y="218579"/>
                    <a:pt x="395075" y="211721"/>
                    <a:pt x="404676" y="216521"/>
                  </a:cubicBezTo>
                  <a:cubicBezTo>
                    <a:pt x="441024" y="220636"/>
                    <a:pt x="465713" y="226122"/>
                    <a:pt x="502746" y="226122"/>
                  </a:cubicBezTo>
                  <a:cubicBezTo>
                    <a:pt x="507546" y="226808"/>
                    <a:pt x="519891" y="224751"/>
                    <a:pt x="524691" y="225437"/>
                  </a:cubicBezTo>
                  <a:cubicBezTo>
                    <a:pt x="524691" y="226122"/>
                    <a:pt x="550066" y="235724"/>
                    <a:pt x="550752" y="234352"/>
                  </a:cubicBezTo>
                  <a:cubicBezTo>
                    <a:pt x="574069" y="242582"/>
                    <a:pt x="574755" y="234352"/>
                    <a:pt x="594643" y="252869"/>
                  </a:cubicBezTo>
                  <a:cubicBezTo>
                    <a:pt x="606987" y="265213"/>
                    <a:pt x="606987" y="276872"/>
                    <a:pt x="608359" y="290588"/>
                  </a:cubicBezTo>
                  <a:cubicBezTo>
                    <a:pt x="608359" y="307047"/>
                    <a:pt x="605616" y="312533"/>
                    <a:pt x="612474" y="328307"/>
                  </a:cubicBezTo>
                  <a:cubicBezTo>
                    <a:pt x="612474" y="328307"/>
                    <a:pt x="615903" y="340651"/>
                    <a:pt x="615903" y="340651"/>
                  </a:cubicBezTo>
                  <a:cubicBezTo>
                    <a:pt x="615903" y="340651"/>
                    <a:pt x="615903" y="355739"/>
                    <a:pt x="615903" y="351624"/>
                  </a:cubicBezTo>
                  <a:cubicBezTo>
                    <a:pt x="616589" y="361911"/>
                    <a:pt x="615217" y="361225"/>
                    <a:pt x="615903" y="371512"/>
                  </a:cubicBezTo>
                  <a:cubicBezTo>
                    <a:pt x="612474" y="383856"/>
                    <a:pt x="618646" y="394143"/>
                    <a:pt x="620018" y="405116"/>
                  </a:cubicBezTo>
                  <a:cubicBezTo>
                    <a:pt x="619332" y="430491"/>
                    <a:pt x="632362" y="455180"/>
                    <a:pt x="636477" y="479868"/>
                  </a:cubicBezTo>
                  <a:cubicBezTo>
                    <a:pt x="641277" y="470953"/>
                    <a:pt x="644021" y="471639"/>
                    <a:pt x="645392" y="457237"/>
                  </a:cubicBezTo>
                  <a:cubicBezTo>
                    <a:pt x="645392" y="446950"/>
                    <a:pt x="644021" y="449007"/>
                    <a:pt x="648821" y="440092"/>
                  </a:cubicBezTo>
                  <a:cubicBezTo>
                    <a:pt x="654308" y="430491"/>
                    <a:pt x="648821" y="418832"/>
                    <a:pt x="653622" y="408545"/>
                  </a:cubicBezTo>
                  <a:cubicBezTo>
                    <a:pt x="653622" y="403745"/>
                    <a:pt x="656365" y="376313"/>
                    <a:pt x="656365" y="371512"/>
                  </a:cubicBezTo>
                  <a:cubicBezTo>
                    <a:pt x="659794" y="335850"/>
                    <a:pt x="657051" y="323506"/>
                    <a:pt x="653622" y="289216"/>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73" name="Google Shape;1973;p89"/>
            <p:cNvSpPr/>
            <p:nvPr/>
          </p:nvSpPr>
          <p:spPr>
            <a:xfrm flipH="1">
              <a:off x="10574554" y="1856151"/>
              <a:ext cx="1190257" cy="2858792"/>
            </a:xfrm>
            <a:custGeom>
              <a:avLst/>
              <a:gdLst/>
              <a:ahLst/>
              <a:cxnLst/>
              <a:rect l="l" t="t" r="r" b="b"/>
              <a:pathLst>
                <a:path w="1501902" h="3607308" extrusionOk="0">
                  <a:moveTo>
                    <a:pt x="999347" y="4286"/>
                  </a:moveTo>
                  <a:cubicBezTo>
                    <a:pt x="953398" y="-2572"/>
                    <a:pt x="913622" y="857"/>
                    <a:pt x="913622" y="857"/>
                  </a:cubicBezTo>
                  <a:lnTo>
                    <a:pt x="817610" y="138017"/>
                  </a:lnTo>
                  <a:cubicBezTo>
                    <a:pt x="817610" y="138017"/>
                    <a:pt x="574151" y="216884"/>
                    <a:pt x="470595" y="282035"/>
                  </a:cubicBezTo>
                  <a:cubicBezTo>
                    <a:pt x="367039" y="347186"/>
                    <a:pt x="319719" y="436340"/>
                    <a:pt x="288858" y="546068"/>
                  </a:cubicBezTo>
                  <a:cubicBezTo>
                    <a:pt x="257997" y="655796"/>
                    <a:pt x="59115" y="1187977"/>
                    <a:pt x="21396" y="1321708"/>
                  </a:cubicBezTo>
                  <a:cubicBezTo>
                    <a:pt x="-16323" y="1455439"/>
                    <a:pt x="-12894" y="1558309"/>
                    <a:pt x="103692" y="1644034"/>
                  </a:cubicBezTo>
                  <a:cubicBezTo>
                    <a:pt x="220278" y="1729759"/>
                    <a:pt x="381441" y="1803140"/>
                    <a:pt x="522716" y="1836058"/>
                  </a:cubicBezTo>
                  <a:cubicBezTo>
                    <a:pt x="479510" y="2012994"/>
                    <a:pt x="536432" y="3607480"/>
                    <a:pt x="536432" y="3607480"/>
                  </a:cubicBezTo>
                  <a:lnTo>
                    <a:pt x="1504095" y="3538900"/>
                  </a:lnTo>
                  <a:cubicBezTo>
                    <a:pt x="1504095" y="3538900"/>
                    <a:pt x="1480092" y="2040426"/>
                    <a:pt x="1425228" y="1350512"/>
                  </a:cubicBezTo>
                  <a:cubicBezTo>
                    <a:pt x="1374479" y="709974"/>
                    <a:pt x="1240062" y="257346"/>
                    <a:pt x="976715" y="62579"/>
                  </a:cubicBezTo>
                  <a:cubicBezTo>
                    <a:pt x="985631" y="44063"/>
                    <a:pt x="987688" y="27603"/>
                    <a:pt x="999347" y="4286"/>
                  </a:cubicBezTo>
                  <a:close/>
                </a:path>
              </a:pathLst>
            </a:custGeom>
            <a:solidFill>
              <a:schemeClr val="lt1"/>
            </a:solidFill>
            <a:ln w="952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74" name="Google Shape;1974;p89"/>
            <p:cNvSpPr/>
            <p:nvPr/>
          </p:nvSpPr>
          <p:spPr>
            <a:xfrm flipH="1">
              <a:off x="10428528" y="2046046"/>
              <a:ext cx="326098" cy="1163083"/>
            </a:xfrm>
            <a:custGeom>
              <a:avLst/>
              <a:gdLst/>
              <a:ahLst/>
              <a:cxnLst/>
              <a:rect l="l" t="t" r="r" b="b"/>
              <a:pathLst>
                <a:path w="411480" h="1467612" extrusionOk="0">
                  <a:moveTo>
                    <a:pt x="199868" y="1391119"/>
                  </a:moveTo>
                  <a:cubicBezTo>
                    <a:pt x="192324" y="1382890"/>
                    <a:pt x="195067" y="1373288"/>
                    <a:pt x="195067" y="1363687"/>
                  </a:cubicBezTo>
                  <a:cubicBezTo>
                    <a:pt x="194381" y="1099654"/>
                    <a:pt x="160777" y="839050"/>
                    <a:pt x="106599" y="580503"/>
                  </a:cubicBezTo>
                  <a:cubicBezTo>
                    <a:pt x="105913" y="577074"/>
                    <a:pt x="103856" y="573645"/>
                    <a:pt x="102484" y="569531"/>
                  </a:cubicBezTo>
                  <a:cubicBezTo>
                    <a:pt x="67508" y="457745"/>
                    <a:pt x="58593" y="343217"/>
                    <a:pt x="66822" y="228002"/>
                  </a:cubicBezTo>
                  <a:cubicBezTo>
                    <a:pt x="70251" y="182739"/>
                    <a:pt x="58593" y="154622"/>
                    <a:pt x="22245" y="130619"/>
                  </a:cubicBezTo>
                  <a:cubicBezTo>
                    <a:pt x="-4501" y="112788"/>
                    <a:pt x="-5187" y="103872"/>
                    <a:pt x="9901" y="75069"/>
                  </a:cubicBezTo>
                  <a:cubicBezTo>
                    <a:pt x="22931" y="51066"/>
                    <a:pt x="28418" y="22262"/>
                    <a:pt x="54478" y="6489"/>
                  </a:cubicBezTo>
                  <a:cubicBezTo>
                    <a:pt x="70251" y="1688"/>
                    <a:pt x="86711" y="5803"/>
                    <a:pt x="102484" y="317"/>
                  </a:cubicBezTo>
                  <a:cubicBezTo>
                    <a:pt x="117572" y="-1741"/>
                    <a:pt x="127859" y="6489"/>
                    <a:pt x="136774" y="17462"/>
                  </a:cubicBezTo>
                  <a:cubicBezTo>
                    <a:pt x="145689" y="28434"/>
                    <a:pt x="153233" y="40779"/>
                    <a:pt x="162834" y="51752"/>
                  </a:cubicBezTo>
                  <a:cubicBezTo>
                    <a:pt x="184094" y="75069"/>
                    <a:pt x="195067" y="99072"/>
                    <a:pt x="173121" y="127875"/>
                  </a:cubicBezTo>
                  <a:cubicBezTo>
                    <a:pt x="166263" y="136791"/>
                    <a:pt x="167635" y="147764"/>
                    <a:pt x="173807" y="157365"/>
                  </a:cubicBezTo>
                  <a:cubicBezTo>
                    <a:pt x="235529" y="262292"/>
                    <a:pt x="260904" y="378878"/>
                    <a:pt x="283535" y="496836"/>
                  </a:cubicBezTo>
                  <a:cubicBezTo>
                    <a:pt x="333599" y="759497"/>
                    <a:pt x="368574" y="1024902"/>
                    <a:pt x="404922" y="1290307"/>
                  </a:cubicBezTo>
                  <a:cubicBezTo>
                    <a:pt x="405608" y="1295107"/>
                    <a:pt x="407665" y="1299222"/>
                    <a:pt x="408351" y="1304023"/>
                  </a:cubicBezTo>
                  <a:cubicBezTo>
                    <a:pt x="423438" y="1356143"/>
                    <a:pt x="389148" y="1390433"/>
                    <a:pt x="363774" y="1427467"/>
                  </a:cubicBezTo>
                  <a:cubicBezTo>
                    <a:pt x="327426" y="1482331"/>
                    <a:pt x="326741" y="1483016"/>
                    <a:pt x="272562" y="1445297"/>
                  </a:cubicBezTo>
                  <a:cubicBezTo>
                    <a:pt x="247188" y="1428838"/>
                    <a:pt x="217698" y="1417180"/>
                    <a:pt x="199868" y="13911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75" name="Google Shape;1975;p89"/>
            <p:cNvSpPr/>
            <p:nvPr/>
          </p:nvSpPr>
          <p:spPr>
            <a:xfrm flipH="1">
              <a:off x="10848013" y="2555527"/>
              <a:ext cx="750025" cy="891334"/>
            </a:xfrm>
            <a:custGeom>
              <a:avLst/>
              <a:gdLst/>
              <a:ahLst/>
              <a:cxnLst/>
              <a:rect l="l" t="t" r="r" b="b"/>
              <a:pathLst>
                <a:path w="946404" h="1124712" extrusionOk="0">
                  <a:moveTo>
                    <a:pt x="0" y="0"/>
                  </a:moveTo>
                  <a:lnTo>
                    <a:pt x="542468" y="139903"/>
                  </a:lnTo>
                  <a:lnTo>
                    <a:pt x="951890" y="1126770"/>
                  </a:lnTo>
                  <a:lnTo>
                    <a:pt x="432740" y="10108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76" name="Google Shape;1976;p89"/>
            <p:cNvSpPr/>
            <p:nvPr/>
          </p:nvSpPr>
          <p:spPr>
            <a:xfrm flipH="1">
              <a:off x="10911413" y="2899942"/>
              <a:ext cx="369578" cy="342403"/>
            </a:xfrm>
            <a:custGeom>
              <a:avLst/>
              <a:gdLst/>
              <a:ahLst/>
              <a:cxnLst/>
              <a:rect l="l" t="t" r="r" b="b"/>
              <a:pathLst>
                <a:path w="466344" h="432054" extrusionOk="0">
                  <a:moveTo>
                    <a:pt x="59665" y="140307"/>
                  </a:moveTo>
                  <a:cubicBezTo>
                    <a:pt x="78867" y="114933"/>
                    <a:pt x="90526" y="87501"/>
                    <a:pt x="117958" y="63498"/>
                  </a:cubicBezTo>
                  <a:cubicBezTo>
                    <a:pt x="205740" y="-282"/>
                    <a:pt x="235915" y="-22913"/>
                    <a:pt x="304495" y="27836"/>
                  </a:cubicBezTo>
                  <a:cubicBezTo>
                    <a:pt x="323698" y="47038"/>
                    <a:pt x="298323" y="72413"/>
                    <a:pt x="301066" y="74470"/>
                  </a:cubicBezTo>
                  <a:cubicBezTo>
                    <a:pt x="305181" y="83386"/>
                    <a:pt x="311353" y="72413"/>
                    <a:pt x="330556" y="70356"/>
                  </a:cubicBezTo>
                  <a:cubicBezTo>
                    <a:pt x="347701" y="68298"/>
                    <a:pt x="366903" y="66927"/>
                    <a:pt x="378562" y="77899"/>
                  </a:cubicBezTo>
                  <a:cubicBezTo>
                    <a:pt x="395707" y="92987"/>
                    <a:pt x="384048" y="99845"/>
                    <a:pt x="393649" y="121105"/>
                  </a:cubicBezTo>
                  <a:cubicBezTo>
                    <a:pt x="402565" y="139621"/>
                    <a:pt x="414909" y="126591"/>
                    <a:pt x="426568" y="150594"/>
                  </a:cubicBezTo>
                  <a:cubicBezTo>
                    <a:pt x="436169" y="170482"/>
                    <a:pt x="427253" y="178026"/>
                    <a:pt x="433426" y="194485"/>
                  </a:cubicBezTo>
                  <a:cubicBezTo>
                    <a:pt x="437540" y="204087"/>
                    <a:pt x="446456" y="203401"/>
                    <a:pt x="453314" y="217803"/>
                  </a:cubicBezTo>
                  <a:cubicBezTo>
                    <a:pt x="460172" y="232204"/>
                    <a:pt x="447142" y="253464"/>
                    <a:pt x="452628" y="269923"/>
                  </a:cubicBezTo>
                  <a:cubicBezTo>
                    <a:pt x="458114" y="285011"/>
                    <a:pt x="460858" y="292555"/>
                    <a:pt x="466344" y="304899"/>
                  </a:cubicBezTo>
                  <a:cubicBezTo>
                    <a:pt x="473202" y="320673"/>
                    <a:pt x="454000" y="351534"/>
                    <a:pt x="439598" y="359077"/>
                  </a:cubicBezTo>
                  <a:cubicBezTo>
                    <a:pt x="429311" y="364564"/>
                    <a:pt x="379247" y="384452"/>
                    <a:pt x="362102" y="393367"/>
                  </a:cubicBezTo>
                  <a:cubicBezTo>
                    <a:pt x="316840" y="422857"/>
                    <a:pt x="246888" y="437259"/>
                    <a:pt x="202311" y="436573"/>
                  </a:cubicBezTo>
                  <a:cubicBezTo>
                    <a:pt x="183794" y="434515"/>
                    <a:pt x="138532" y="436573"/>
                    <a:pt x="128930" y="434515"/>
                  </a:cubicBezTo>
                  <a:cubicBezTo>
                    <a:pt x="96698" y="431086"/>
                    <a:pt x="85039" y="441373"/>
                    <a:pt x="52807" y="436573"/>
                  </a:cubicBezTo>
                  <a:cubicBezTo>
                    <a:pt x="34976" y="433830"/>
                    <a:pt x="6858" y="426972"/>
                    <a:pt x="4115" y="409827"/>
                  </a:cubicBezTo>
                  <a:cubicBezTo>
                    <a:pt x="2057" y="398854"/>
                    <a:pt x="0" y="365250"/>
                    <a:pt x="0" y="354277"/>
                  </a:cubicBezTo>
                  <a:cubicBezTo>
                    <a:pt x="2057" y="299413"/>
                    <a:pt x="5486" y="243863"/>
                    <a:pt x="23317" y="191742"/>
                  </a:cubicBezTo>
                  <a:cubicBezTo>
                    <a:pt x="31547" y="171854"/>
                    <a:pt x="42520" y="153337"/>
                    <a:pt x="59665" y="140307"/>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77" name="Google Shape;1977;p89"/>
            <p:cNvSpPr/>
            <p:nvPr/>
          </p:nvSpPr>
          <p:spPr>
            <a:xfrm flipH="1">
              <a:off x="11175844" y="3010205"/>
              <a:ext cx="211964" cy="293488"/>
            </a:xfrm>
            <a:custGeom>
              <a:avLst/>
              <a:gdLst/>
              <a:ahLst/>
              <a:cxnLst/>
              <a:rect l="l" t="t" r="r" b="b"/>
              <a:pathLst>
                <a:path w="267462" h="370332" extrusionOk="0">
                  <a:moveTo>
                    <a:pt x="270724" y="295913"/>
                  </a:moveTo>
                  <a:cubicBezTo>
                    <a:pt x="236434" y="325402"/>
                    <a:pt x="211059" y="326774"/>
                    <a:pt x="177455" y="338432"/>
                  </a:cubicBezTo>
                  <a:cubicBezTo>
                    <a:pt x="160310" y="344604"/>
                    <a:pt x="143851" y="350091"/>
                    <a:pt x="126706" y="356263"/>
                  </a:cubicBezTo>
                  <a:cubicBezTo>
                    <a:pt x="119162" y="358320"/>
                    <a:pt x="112304" y="360378"/>
                    <a:pt x="104760" y="362435"/>
                  </a:cubicBezTo>
                  <a:cubicBezTo>
                    <a:pt x="56754" y="378209"/>
                    <a:pt x="58811" y="377523"/>
                    <a:pt x="40981" y="331574"/>
                  </a:cubicBezTo>
                  <a:cubicBezTo>
                    <a:pt x="-4968" y="214988"/>
                    <a:pt x="-2911" y="158753"/>
                    <a:pt x="3262" y="53825"/>
                  </a:cubicBezTo>
                  <a:cubicBezTo>
                    <a:pt x="13549" y="41481"/>
                    <a:pt x="74585" y="22964"/>
                    <a:pt x="97902" y="16106"/>
                  </a:cubicBezTo>
                  <a:cubicBezTo>
                    <a:pt x="129449" y="18849"/>
                    <a:pt x="172654" y="-5154"/>
                    <a:pt x="194600" y="1019"/>
                  </a:cubicBezTo>
                  <a:cubicBezTo>
                    <a:pt x="180884" y="20907"/>
                    <a:pt x="175397" y="31194"/>
                    <a:pt x="169911" y="48339"/>
                  </a:cubicBezTo>
                  <a:cubicBezTo>
                    <a:pt x="147965" y="114861"/>
                    <a:pt x="181570" y="203330"/>
                    <a:pt x="190485" y="273281"/>
                  </a:cubicBezTo>
                  <a:cubicBezTo>
                    <a:pt x="191857" y="285626"/>
                    <a:pt x="197343" y="288369"/>
                    <a:pt x="208316" y="290426"/>
                  </a:cubicBezTo>
                  <a:cubicBezTo>
                    <a:pt x="242606" y="296598"/>
                    <a:pt x="236434" y="289740"/>
                    <a:pt x="270724" y="295913"/>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78" name="Google Shape;1978;p89"/>
            <p:cNvSpPr/>
            <p:nvPr/>
          </p:nvSpPr>
          <p:spPr>
            <a:xfrm flipH="1">
              <a:off x="10856914" y="2444999"/>
              <a:ext cx="146744" cy="146744"/>
            </a:xfrm>
            <a:custGeom>
              <a:avLst/>
              <a:gdLst/>
              <a:ahLst/>
              <a:cxnLst/>
              <a:rect l="l" t="t" r="r" b="b"/>
              <a:pathLst>
                <a:path w="185166" h="185166" extrusionOk="0">
                  <a:moveTo>
                    <a:pt x="64571" y="1778"/>
                  </a:moveTo>
                  <a:cubicBezTo>
                    <a:pt x="98175" y="406"/>
                    <a:pt x="107776" y="-5080"/>
                    <a:pt x="135208" y="14122"/>
                  </a:cubicBezTo>
                  <a:cubicBezTo>
                    <a:pt x="176356" y="37439"/>
                    <a:pt x="193501" y="74473"/>
                    <a:pt x="183214" y="116306"/>
                  </a:cubicBezTo>
                  <a:cubicBezTo>
                    <a:pt x="172927" y="158826"/>
                    <a:pt x="137952" y="187630"/>
                    <a:pt x="95432" y="189001"/>
                  </a:cubicBezTo>
                  <a:cubicBezTo>
                    <a:pt x="53598" y="190373"/>
                    <a:pt x="15193" y="162255"/>
                    <a:pt x="3535" y="121107"/>
                  </a:cubicBezTo>
                  <a:cubicBezTo>
                    <a:pt x="-8124" y="79273"/>
                    <a:pt x="9707" y="36754"/>
                    <a:pt x="47426" y="12751"/>
                  </a:cubicBezTo>
                  <a:cubicBezTo>
                    <a:pt x="52912" y="9322"/>
                    <a:pt x="54284" y="4521"/>
                    <a:pt x="64571" y="1778"/>
                  </a:cubicBezTo>
                  <a:close/>
                </a:path>
              </a:pathLst>
            </a:custGeom>
            <a:solidFill>
              <a:srgbClr val="0E04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79" name="Google Shape;1979;p89"/>
            <p:cNvSpPr/>
            <p:nvPr/>
          </p:nvSpPr>
          <p:spPr>
            <a:xfrm flipH="1">
              <a:off x="10879679" y="2468655"/>
              <a:ext cx="103264" cy="103264"/>
            </a:xfrm>
            <a:custGeom>
              <a:avLst/>
              <a:gdLst/>
              <a:ahLst/>
              <a:cxnLst/>
              <a:rect l="l" t="t" r="r" b="b"/>
              <a:pathLst>
                <a:path w="130302" h="130302" extrusionOk="0">
                  <a:moveTo>
                    <a:pt x="132359" y="65163"/>
                  </a:moveTo>
                  <a:cubicBezTo>
                    <a:pt x="132359" y="102196"/>
                    <a:pt x="101498" y="133057"/>
                    <a:pt x="65151" y="132371"/>
                  </a:cubicBezTo>
                  <a:cubicBezTo>
                    <a:pt x="29489" y="131686"/>
                    <a:pt x="0" y="102196"/>
                    <a:pt x="0" y="66535"/>
                  </a:cubicBezTo>
                  <a:cubicBezTo>
                    <a:pt x="0" y="30187"/>
                    <a:pt x="28118" y="698"/>
                    <a:pt x="64465" y="12"/>
                  </a:cubicBezTo>
                  <a:cubicBezTo>
                    <a:pt x="102184" y="-674"/>
                    <a:pt x="132359" y="28130"/>
                    <a:pt x="132359" y="6516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80" name="Google Shape;1980;p89"/>
            <p:cNvSpPr/>
            <p:nvPr/>
          </p:nvSpPr>
          <p:spPr>
            <a:xfrm flipH="1">
              <a:off x="10931816" y="1811769"/>
              <a:ext cx="86959" cy="641326"/>
            </a:xfrm>
            <a:custGeom>
              <a:avLst/>
              <a:gdLst/>
              <a:ahLst/>
              <a:cxnLst/>
              <a:rect l="l" t="t" r="r" b="b"/>
              <a:pathLst>
                <a:path w="109728" h="809244" extrusionOk="0">
                  <a:moveTo>
                    <a:pt x="95326" y="43205"/>
                  </a:moveTo>
                  <a:cubicBezTo>
                    <a:pt x="81610" y="58979"/>
                    <a:pt x="77495" y="70637"/>
                    <a:pt x="66523" y="86411"/>
                  </a:cubicBezTo>
                  <a:cubicBezTo>
                    <a:pt x="36347" y="133731"/>
                    <a:pt x="28804" y="184480"/>
                    <a:pt x="28804" y="237287"/>
                  </a:cubicBezTo>
                  <a:cubicBezTo>
                    <a:pt x="29489" y="357988"/>
                    <a:pt x="43891" y="477317"/>
                    <a:pt x="65837" y="595274"/>
                  </a:cubicBezTo>
                  <a:cubicBezTo>
                    <a:pt x="77495" y="659054"/>
                    <a:pt x="99441" y="736549"/>
                    <a:pt x="111100" y="800329"/>
                  </a:cubicBezTo>
                  <a:cubicBezTo>
                    <a:pt x="113843" y="816102"/>
                    <a:pt x="93269" y="817474"/>
                    <a:pt x="80924" y="801700"/>
                  </a:cubicBezTo>
                  <a:cubicBezTo>
                    <a:pt x="43891" y="624764"/>
                    <a:pt x="0" y="448513"/>
                    <a:pt x="0" y="265405"/>
                  </a:cubicBezTo>
                  <a:cubicBezTo>
                    <a:pt x="0" y="166649"/>
                    <a:pt x="23317" y="70637"/>
                    <a:pt x="100813" y="0"/>
                  </a:cubicBezTo>
                  <a:cubicBezTo>
                    <a:pt x="100127" y="16459"/>
                    <a:pt x="96698" y="31547"/>
                    <a:pt x="95326" y="432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1981" name="Google Shape;1981;p89"/>
            <p:cNvSpPr/>
            <p:nvPr/>
          </p:nvSpPr>
          <p:spPr>
            <a:xfrm flipH="1">
              <a:off x="10305807" y="1923604"/>
              <a:ext cx="277183" cy="353273"/>
            </a:xfrm>
            <a:custGeom>
              <a:avLst/>
              <a:gdLst/>
              <a:ahLst/>
              <a:cxnLst/>
              <a:rect l="l" t="t" r="r" b="b"/>
              <a:pathLst>
                <a:path w="349758" h="445770" extrusionOk="0">
                  <a:moveTo>
                    <a:pt x="196" y="0"/>
                  </a:moveTo>
                  <a:cubicBezTo>
                    <a:pt x="30371" y="22631"/>
                    <a:pt x="85921" y="64465"/>
                    <a:pt x="119525" y="109042"/>
                  </a:cubicBezTo>
                  <a:cubicBezTo>
                    <a:pt x="119525" y="109042"/>
                    <a:pt x="142843" y="142646"/>
                    <a:pt x="153815" y="161163"/>
                  </a:cubicBezTo>
                  <a:cubicBezTo>
                    <a:pt x="162731" y="175565"/>
                    <a:pt x="163417" y="191338"/>
                    <a:pt x="181247" y="189967"/>
                  </a:cubicBezTo>
                  <a:cubicBezTo>
                    <a:pt x="197707" y="191338"/>
                    <a:pt x="216223" y="196139"/>
                    <a:pt x="226510" y="200254"/>
                  </a:cubicBezTo>
                  <a:cubicBezTo>
                    <a:pt x="256685" y="212598"/>
                    <a:pt x="280003" y="246888"/>
                    <a:pt x="293033" y="270891"/>
                  </a:cubicBezTo>
                  <a:cubicBezTo>
                    <a:pt x="317036" y="315468"/>
                    <a:pt x="335553" y="359359"/>
                    <a:pt x="351326" y="407365"/>
                  </a:cubicBezTo>
                  <a:cubicBezTo>
                    <a:pt x="352012" y="420395"/>
                    <a:pt x="346525" y="426568"/>
                    <a:pt x="333495" y="425196"/>
                  </a:cubicBezTo>
                  <a:cubicBezTo>
                    <a:pt x="310178" y="379933"/>
                    <a:pt x="304006" y="343586"/>
                    <a:pt x="274516" y="291465"/>
                  </a:cubicBezTo>
                  <a:cubicBezTo>
                    <a:pt x="258057" y="265405"/>
                    <a:pt x="248456" y="226314"/>
                    <a:pt x="197707" y="216027"/>
                  </a:cubicBezTo>
                  <a:cubicBezTo>
                    <a:pt x="185362" y="213284"/>
                    <a:pt x="156559" y="220828"/>
                    <a:pt x="146957" y="228371"/>
                  </a:cubicBezTo>
                  <a:cubicBezTo>
                    <a:pt x="104438" y="259232"/>
                    <a:pt x="88664" y="317525"/>
                    <a:pt x="101009" y="369646"/>
                  </a:cubicBezTo>
                  <a:cubicBezTo>
                    <a:pt x="106495" y="395021"/>
                    <a:pt x="111982" y="419024"/>
                    <a:pt x="114725" y="447142"/>
                  </a:cubicBezTo>
                  <a:cubicBezTo>
                    <a:pt x="112667" y="451942"/>
                    <a:pt x="99637" y="449199"/>
                    <a:pt x="92779" y="445770"/>
                  </a:cubicBezTo>
                  <a:cubicBezTo>
                    <a:pt x="85235" y="415595"/>
                    <a:pt x="74263" y="381991"/>
                    <a:pt x="71519" y="350444"/>
                  </a:cubicBezTo>
                  <a:cubicBezTo>
                    <a:pt x="66719" y="291465"/>
                    <a:pt x="88664" y="243459"/>
                    <a:pt x="132556" y="205054"/>
                  </a:cubicBezTo>
                  <a:cubicBezTo>
                    <a:pt x="142157" y="196825"/>
                    <a:pt x="134613" y="185852"/>
                    <a:pt x="128441" y="176251"/>
                  </a:cubicBezTo>
                  <a:cubicBezTo>
                    <a:pt x="128441" y="176251"/>
                    <a:pt x="117468" y="154991"/>
                    <a:pt x="107181" y="137846"/>
                  </a:cubicBezTo>
                  <a:cubicBezTo>
                    <a:pt x="94837" y="115900"/>
                    <a:pt x="68090" y="90526"/>
                    <a:pt x="35858" y="63779"/>
                  </a:cubicBezTo>
                  <a:cubicBezTo>
                    <a:pt x="27628" y="55550"/>
                    <a:pt x="15970" y="45949"/>
                    <a:pt x="7740" y="38405"/>
                  </a:cubicBezTo>
                  <a:cubicBezTo>
                    <a:pt x="4997" y="36347"/>
                    <a:pt x="-1175" y="11659"/>
                    <a:pt x="19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sp>
        <p:nvSpPr>
          <p:cNvPr id="1982" name="Google Shape;1982;p89"/>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57</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86"/>
        <p:cNvGrpSpPr/>
        <p:nvPr/>
      </p:nvGrpSpPr>
      <p:grpSpPr>
        <a:xfrm>
          <a:off x="0" y="0"/>
          <a:ext cx="0" cy="0"/>
          <a:chOff x="0" y="0"/>
          <a:chExt cx="0" cy="0"/>
        </a:xfrm>
      </p:grpSpPr>
      <p:grpSp>
        <p:nvGrpSpPr>
          <p:cNvPr id="1987" name="Google Shape;1987;p90"/>
          <p:cNvGrpSpPr/>
          <p:nvPr/>
        </p:nvGrpSpPr>
        <p:grpSpPr>
          <a:xfrm flipH="1">
            <a:off x="619247" y="3593370"/>
            <a:ext cx="5638267" cy="2055997"/>
            <a:chOff x="279806" y="1309619"/>
            <a:chExt cx="11620500" cy="4237421"/>
          </a:xfrm>
        </p:grpSpPr>
        <p:sp>
          <p:nvSpPr>
            <p:cNvPr id="1988" name="Google Shape;1988;p90"/>
            <p:cNvSpPr/>
            <p:nvPr/>
          </p:nvSpPr>
          <p:spPr>
            <a:xfrm>
              <a:off x="279806" y="1336990"/>
              <a:ext cx="11620500" cy="4210050"/>
            </a:xfrm>
            <a:custGeom>
              <a:avLst/>
              <a:gdLst/>
              <a:ahLst/>
              <a:cxnLst/>
              <a:rect l="l" t="t" r="r" b="b"/>
              <a:pathLst>
                <a:path w="11620500" h="4210050" extrusionOk="0">
                  <a:moveTo>
                    <a:pt x="11612156" y="773749"/>
                  </a:moveTo>
                  <a:cubicBezTo>
                    <a:pt x="11575008" y="635637"/>
                    <a:pt x="11360695" y="363222"/>
                    <a:pt x="11355933" y="357507"/>
                  </a:cubicBezTo>
                  <a:cubicBezTo>
                    <a:pt x="11355933" y="357507"/>
                    <a:pt x="11355933" y="357507"/>
                    <a:pt x="11355933" y="357507"/>
                  </a:cubicBezTo>
                  <a:cubicBezTo>
                    <a:pt x="11190198" y="205107"/>
                    <a:pt x="10921593" y="61279"/>
                    <a:pt x="10487253" y="14607"/>
                  </a:cubicBezTo>
                  <a:cubicBezTo>
                    <a:pt x="10487253" y="14607"/>
                    <a:pt x="10487253" y="14607"/>
                    <a:pt x="10487253" y="14607"/>
                  </a:cubicBezTo>
                  <a:cubicBezTo>
                    <a:pt x="10486301" y="14607"/>
                    <a:pt x="10486301" y="14607"/>
                    <a:pt x="10485348" y="14607"/>
                  </a:cubicBezTo>
                  <a:cubicBezTo>
                    <a:pt x="10452010" y="10797"/>
                    <a:pt x="10184358" y="-8253"/>
                    <a:pt x="10134828" y="4129"/>
                  </a:cubicBezTo>
                  <a:cubicBezTo>
                    <a:pt x="10134828" y="4129"/>
                    <a:pt x="10134828" y="4129"/>
                    <a:pt x="10134828" y="4129"/>
                  </a:cubicBezTo>
                  <a:cubicBezTo>
                    <a:pt x="10009098" y="6987"/>
                    <a:pt x="9587141" y="132717"/>
                    <a:pt x="9506178" y="178437"/>
                  </a:cubicBezTo>
                  <a:cubicBezTo>
                    <a:pt x="9331870" y="272734"/>
                    <a:pt x="9177566" y="394654"/>
                    <a:pt x="9031833" y="528004"/>
                  </a:cubicBezTo>
                  <a:lnTo>
                    <a:pt x="9031833" y="528004"/>
                  </a:lnTo>
                  <a:cubicBezTo>
                    <a:pt x="8998495" y="534672"/>
                    <a:pt x="8423186" y="1104267"/>
                    <a:pt x="8381276" y="1147129"/>
                  </a:cubicBezTo>
                  <a:lnTo>
                    <a:pt x="8381276" y="1147129"/>
                  </a:lnTo>
                  <a:lnTo>
                    <a:pt x="8381276" y="1147129"/>
                  </a:lnTo>
                  <a:cubicBezTo>
                    <a:pt x="8325078" y="1213804"/>
                    <a:pt x="8086001" y="1510984"/>
                    <a:pt x="8046948" y="1585279"/>
                  </a:cubicBezTo>
                  <a:cubicBezTo>
                    <a:pt x="8026946" y="1623379"/>
                    <a:pt x="8019326" y="1651954"/>
                    <a:pt x="7991703" y="1700532"/>
                  </a:cubicBezTo>
                  <a:cubicBezTo>
                    <a:pt x="7963128" y="1771017"/>
                    <a:pt x="7941221" y="1967232"/>
                    <a:pt x="7944078" y="2028192"/>
                  </a:cubicBezTo>
                  <a:cubicBezTo>
                    <a:pt x="7945031" y="2099629"/>
                    <a:pt x="8020278" y="2217739"/>
                    <a:pt x="8030756" y="2232027"/>
                  </a:cubicBezTo>
                  <a:cubicBezTo>
                    <a:pt x="8136483" y="2378712"/>
                    <a:pt x="8467000" y="2581594"/>
                    <a:pt x="8507006" y="2604454"/>
                  </a:cubicBezTo>
                  <a:cubicBezTo>
                    <a:pt x="8446045" y="2653032"/>
                    <a:pt x="8017421" y="2962594"/>
                    <a:pt x="7926933" y="3016887"/>
                  </a:cubicBezTo>
                  <a:cubicBezTo>
                    <a:pt x="7723098" y="3138807"/>
                    <a:pt x="7517358" y="3262632"/>
                    <a:pt x="7280186" y="3304542"/>
                  </a:cubicBezTo>
                  <a:cubicBezTo>
                    <a:pt x="7191603" y="3319782"/>
                    <a:pt x="7093496" y="3317877"/>
                    <a:pt x="7033488" y="3228342"/>
                  </a:cubicBezTo>
                  <a:cubicBezTo>
                    <a:pt x="6963003" y="3100707"/>
                    <a:pt x="6891566" y="2713039"/>
                    <a:pt x="6840131" y="2529207"/>
                  </a:cubicBezTo>
                  <a:cubicBezTo>
                    <a:pt x="6803936" y="2399667"/>
                    <a:pt x="6691541" y="2206309"/>
                    <a:pt x="6662966" y="2175829"/>
                  </a:cubicBezTo>
                  <a:cubicBezTo>
                    <a:pt x="6598196" y="2105344"/>
                    <a:pt x="6502946" y="2033907"/>
                    <a:pt x="6379121" y="2004379"/>
                  </a:cubicBezTo>
                  <a:cubicBezTo>
                    <a:pt x="6166713" y="1952944"/>
                    <a:pt x="5958116" y="2032954"/>
                    <a:pt x="5912396" y="2051052"/>
                  </a:cubicBezTo>
                  <a:cubicBezTo>
                    <a:pt x="5696178" y="2136777"/>
                    <a:pt x="5510441" y="2255839"/>
                    <a:pt x="5334228" y="2406334"/>
                  </a:cubicBezTo>
                  <a:cubicBezTo>
                    <a:pt x="5158968" y="2552067"/>
                    <a:pt x="4496028" y="3221674"/>
                    <a:pt x="4438878" y="3282634"/>
                  </a:cubicBezTo>
                  <a:lnTo>
                    <a:pt x="4438878" y="3282634"/>
                  </a:lnTo>
                  <a:cubicBezTo>
                    <a:pt x="4438878" y="3282634"/>
                    <a:pt x="4438878" y="3282634"/>
                    <a:pt x="4438878" y="3282634"/>
                  </a:cubicBezTo>
                  <a:cubicBezTo>
                    <a:pt x="4381728" y="3342642"/>
                    <a:pt x="3644493" y="4033204"/>
                    <a:pt x="3540671" y="4079877"/>
                  </a:cubicBezTo>
                  <a:cubicBezTo>
                    <a:pt x="3416846" y="4135122"/>
                    <a:pt x="3310166" y="4154172"/>
                    <a:pt x="3221583" y="4026537"/>
                  </a:cubicBezTo>
                  <a:cubicBezTo>
                    <a:pt x="3177768" y="3964624"/>
                    <a:pt x="3013938" y="3407412"/>
                    <a:pt x="2932976" y="3264537"/>
                  </a:cubicBezTo>
                  <a:cubicBezTo>
                    <a:pt x="2861538" y="3138807"/>
                    <a:pt x="2752001" y="3054034"/>
                    <a:pt x="2621508" y="2995932"/>
                  </a:cubicBezTo>
                  <a:cubicBezTo>
                    <a:pt x="2413863" y="2903539"/>
                    <a:pt x="2194788" y="2899729"/>
                    <a:pt x="1973808" y="2923542"/>
                  </a:cubicBezTo>
                  <a:cubicBezTo>
                    <a:pt x="1753781" y="2948307"/>
                    <a:pt x="268833" y="3276919"/>
                    <a:pt x="17373" y="3331212"/>
                  </a:cubicBezTo>
                  <a:cubicBezTo>
                    <a:pt x="-15964" y="3338832"/>
                    <a:pt x="3086" y="3430272"/>
                    <a:pt x="37376" y="3422652"/>
                  </a:cubicBezTo>
                  <a:cubicBezTo>
                    <a:pt x="163106" y="3393124"/>
                    <a:pt x="1226096" y="3164524"/>
                    <a:pt x="1631861" y="3076894"/>
                  </a:cubicBezTo>
                  <a:cubicBezTo>
                    <a:pt x="1870938" y="3025459"/>
                    <a:pt x="2110968" y="2984502"/>
                    <a:pt x="2356713" y="3016887"/>
                  </a:cubicBezTo>
                  <a:cubicBezTo>
                    <a:pt x="2596743" y="3048319"/>
                    <a:pt x="2780576" y="3161667"/>
                    <a:pt x="2894876" y="3380742"/>
                  </a:cubicBezTo>
                  <a:cubicBezTo>
                    <a:pt x="2952026" y="3490279"/>
                    <a:pt x="3079661" y="3971292"/>
                    <a:pt x="3148241" y="4079877"/>
                  </a:cubicBezTo>
                  <a:cubicBezTo>
                    <a:pt x="3211106" y="4180842"/>
                    <a:pt x="3302546" y="4223704"/>
                    <a:pt x="3421608" y="4210369"/>
                  </a:cubicBezTo>
                  <a:cubicBezTo>
                    <a:pt x="3647351" y="4186557"/>
                    <a:pt x="4133126" y="3703639"/>
                    <a:pt x="4400778" y="3456942"/>
                  </a:cubicBezTo>
                  <a:cubicBezTo>
                    <a:pt x="4717961" y="3164524"/>
                    <a:pt x="4987518" y="2823529"/>
                    <a:pt x="5316131" y="2542542"/>
                  </a:cubicBezTo>
                  <a:cubicBezTo>
                    <a:pt x="5523776" y="2364424"/>
                    <a:pt x="5743803" y="2206309"/>
                    <a:pt x="6006693" y="2117727"/>
                  </a:cubicBezTo>
                  <a:cubicBezTo>
                    <a:pt x="6116231" y="2080579"/>
                    <a:pt x="6227673" y="2059624"/>
                    <a:pt x="6341973" y="2079627"/>
                  </a:cubicBezTo>
                  <a:cubicBezTo>
                    <a:pt x="6516281" y="2111059"/>
                    <a:pt x="6615341" y="2233932"/>
                    <a:pt x="6686778" y="2383474"/>
                  </a:cubicBezTo>
                  <a:cubicBezTo>
                    <a:pt x="6767741" y="2555877"/>
                    <a:pt x="6804888" y="2741614"/>
                    <a:pt x="6849656" y="2924494"/>
                  </a:cubicBezTo>
                  <a:cubicBezTo>
                    <a:pt x="6878231" y="3041652"/>
                    <a:pt x="6910616" y="3159762"/>
                    <a:pt x="6956336" y="3274062"/>
                  </a:cubicBezTo>
                  <a:cubicBezTo>
                    <a:pt x="7008723" y="3405507"/>
                    <a:pt x="7166838" y="3417889"/>
                    <a:pt x="7323048" y="3382647"/>
                  </a:cubicBezTo>
                  <a:cubicBezTo>
                    <a:pt x="7488783" y="3345499"/>
                    <a:pt x="7643088" y="3279777"/>
                    <a:pt x="7792631" y="3201672"/>
                  </a:cubicBezTo>
                  <a:cubicBezTo>
                    <a:pt x="7961223" y="3114042"/>
                    <a:pt x="8546058" y="2692084"/>
                    <a:pt x="8575586" y="2662557"/>
                  </a:cubicBezTo>
                  <a:cubicBezTo>
                    <a:pt x="8663216" y="2711134"/>
                    <a:pt x="8818473" y="2800669"/>
                    <a:pt x="8911818" y="2838769"/>
                  </a:cubicBezTo>
                  <a:cubicBezTo>
                    <a:pt x="9089936" y="2912112"/>
                    <a:pt x="9272816" y="2962594"/>
                    <a:pt x="9467125" y="2976882"/>
                  </a:cubicBezTo>
                  <a:cubicBezTo>
                    <a:pt x="9669056" y="2992122"/>
                    <a:pt x="9848126" y="2950212"/>
                    <a:pt x="9998620" y="2812099"/>
                  </a:cubicBezTo>
                  <a:cubicBezTo>
                    <a:pt x="10107206" y="2712087"/>
                    <a:pt x="10208170" y="2604454"/>
                    <a:pt x="10299610" y="2488249"/>
                  </a:cubicBezTo>
                  <a:cubicBezTo>
                    <a:pt x="10467251" y="2273937"/>
                    <a:pt x="10655845" y="2080579"/>
                    <a:pt x="10871110" y="1912939"/>
                  </a:cubicBezTo>
                  <a:cubicBezTo>
                    <a:pt x="11002556" y="1811022"/>
                    <a:pt x="11134001" y="1708152"/>
                    <a:pt x="11258778" y="1598614"/>
                  </a:cubicBezTo>
                  <a:cubicBezTo>
                    <a:pt x="11396891" y="1476694"/>
                    <a:pt x="11470233" y="1317627"/>
                    <a:pt x="11543576" y="1150939"/>
                  </a:cubicBezTo>
                  <a:cubicBezTo>
                    <a:pt x="11612156" y="994729"/>
                    <a:pt x="11640731" y="880429"/>
                    <a:pt x="11612156" y="773749"/>
                  </a:cubicBezTo>
                  <a:close/>
                  <a:moveTo>
                    <a:pt x="9509036" y="1310007"/>
                  </a:moveTo>
                  <a:cubicBezTo>
                    <a:pt x="9509036" y="1310007"/>
                    <a:pt x="9509036" y="1310959"/>
                    <a:pt x="9509036" y="1310959"/>
                  </a:cubicBezTo>
                  <a:cubicBezTo>
                    <a:pt x="9509036" y="1310959"/>
                    <a:pt x="9508083" y="1311912"/>
                    <a:pt x="9508083" y="1311912"/>
                  </a:cubicBezTo>
                  <a:cubicBezTo>
                    <a:pt x="9508083" y="1310959"/>
                    <a:pt x="9508083" y="1310007"/>
                    <a:pt x="9509036" y="1310007"/>
                  </a:cubicBezTo>
                  <a:close/>
                  <a:moveTo>
                    <a:pt x="9327108" y="1715772"/>
                  </a:moveTo>
                  <a:cubicBezTo>
                    <a:pt x="9337586" y="1709104"/>
                    <a:pt x="9348063" y="1706247"/>
                    <a:pt x="9360445" y="1707199"/>
                  </a:cubicBezTo>
                  <a:cubicBezTo>
                    <a:pt x="9348063" y="1709104"/>
                    <a:pt x="9337586" y="1711962"/>
                    <a:pt x="9327108" y="17157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89" name="Google Shape;1989;p90"/>
            <p:cNvSpPr/>
            <p:nvPr/>
          </p:nvSpPr>
          <p:spPr>
            <a:xfrm>
              <a:off x="9118282" y="1309619"/>
              <a:ext cx="2781300" cy="1533525"/>
            </a:xfrm>
            <a:custGeom>
              <a:avLst/>
              <a:gdLst/>
              <a:ahLst/>
              <a:cxnLst/>
              <a:rect l="l" t="t" r="r" b="b"/>
              <a:pathLst>
                <a:path w="2781300" h="1533525" extrusionOk="0">
                  <a:moveTo>
                    <a:pt x="2781301" y="771593"/>
                  </a:moveTo>
                  <a:cubicBezTo>
                    <a:pt x="2754630" y="646816"/>
                    <a:pt x="2565083" y="70553"/>
                    <a:pt x="1551622" y="2925"/>
                  </a:cubicBezTo>
                  <a:cubicBezTo>
                    <a:pt x="1543051" y="8640"/>
                    <a:pt x="1071563" y="-50415"/>
                    <a:pt x="676275" y="176280"/>
                  </a:cubicBezTo>
                  <a:cubicBezTo>
                    <a:pt x="501968" y="270578"/>
                    <a:pt x="347663" y="392498"/>
                    <a:pt x="201930" y="525848"/>
                  </a:cubicBezTo>
                  <a:cubicBezTo>
                    <a:pt x="198120" y="528706"/>
                    <a:pt x="9525" y="699203"/>
                    <a:pt x="0" y="708728"/>
                  </a:cubicBezTo>
                  <a:cubicBezTo>
                    <a:pt x="0" y="708728"/>
                    <a:pt x="277178" y="678248"/>
                    <a:pt x="493395" y="821123"/>
                  </a:cubicBezTo>
                  <a:cubicBezTo>
                    <a:pt x="542925" y="840173"/>
                    <a:pt x="562928" y="810646"/>
                    <a:pt x="593407" y="792548"/>
                  </a:cubicBezTo>
                  <a:cubicBezTo>
                    <a:pt x="610553" y="783976"/>
                    <a:pt x="623888" y="770641"/>
                    <a:pt x="637223" y="759210"/>
                  </a:cubicBezTo>
                  <a:cubicBezTo>
                    <a:pt x="721043" y="703013"/>
                    <a:pt x="812482" y="666818"/>
                    <a:pt x="913448" y="694441"/>
                  </a:cubicBezTo>
                  <a:cubicBezTo>
                    <a:pt x="950595" y="706823"/>
                    <a:pt x="1002982" y="752543"/>
                    <a:pt x="1011555" y="783976"/>
                  </a:cubicBezTo>
                  <a:cubicBezTo>
                    <a:pt x="1028701" y="845888"/>
                    <a:pt x="1016318" y="903991"/>
                    <a:pt x="997268" y="960188"/>
                  </a:cubicBezTo>
                  <a:cubicBezTo>
                    <a:pt x="983932" y="999241"/>
                    <a:pt x="981076" y="1005908"/>
                    <a:pt x="1019176" y="1030673"/>
                  </a:cubicBezTo>
                  <a:cubicBezTo>
                    <a:pt x="1043940" y="1043056"/>
                    <a:pt x="1778318" y="1533593"/>
                    <a:pt x="1790701" y="1536451"/>
                  </a:cubicBezTo>
                  <a:cubicBezTo>
                    <a:pt x="1802130" y="1524068"/>
                    <a:pt x="1814513" y="1510733"/>
                    <a:pt x="1824990" y="1498351"/>
                  </a:cubicBezTo>
                  <a:cubicBezTo>
                    <a:pt x="2001203" y="1288801"/>
                    <a:pt x="2222183" y="1146878"/>
                    <a:pt x="2475547" y="1049723"/>
                  </a:cubicBezTo>
                  <a:cubicBezTo>
                    <a:pt x="2574608" y="1011623"/>
                    <a:pt x="2710815" y="969713"/>
                    <a:pt x="2754630" y="964951"/>
                  </a:cubicBezTo>
                  <a:cubicBezTo>
                    <a:pt x="2777490" y="962093"/>
                    <a:pt x="2788920" y="951616"/>
                    <a:pt x="2788920" y="924946"/>
                  </a:cubicBezTo>
                  <a:cubicBezTo>
                    <a:pt x="2788920" y="892560"/>
                    <a:pt x="2785110" y="791596"/>
                    <a:pt x="2781301" y="77159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0" name="Google Shape;1990;p90"/>
            <p:cNvSpPr/>
            <p:nvPr/>
          </p:nvSpPr>
          <p:spPr>
            <a:xfrm>
              <a:off x="8863012" y="2045970"/>
              <a:ext cx="2009775" cy="2028825"/>
            </a:xfrm>
            <a:custGeom>
              <a:avLst/>
              <a:gdLst/>
              <a:ahLst/>
              <a:cxnLst/>
              <a:rect l="l" t="t" r="r" b="b"/>
              <a:pathLst>
                <a:path w="2009775" h="2028825" extrusionOk="0">
                  <a:moveTo>
                    <a:pt x="2017396" y="818197"/>
                  </a:moveTo>
                  <a:cubicBezTo>
                    <a:pt x="2014538" y="810577"/>
                    <a:pt x="1677352" y="610552"/>
                    <a:pt x="1618298" y="566738"/>
                  </a:cubicBezTo>
                  <a:cubicBezTo>
                    <a:pt x="1603058" y="555308"/>
                    <a:pt x="1293496" y="341947"/>
                    <a:pt x="1250633" y="319088"/>
                  </a:cubicBezTo>
                  <a:cubicBezTo>
                    <a:pt x="1200150" y="291465"/>
                    <a:pt x="1195388" y="260985"/>
                    <a:pt x="1215390" y="219075"/>
                  </a:cubicBezTo>
                  <a:cubicBezTo>
                    <a:pt x="1226821" y="195263"/>
                    <a:pt x="1234440" y="180975"/>
                    <a:pt x="1238250" y="151447"/>
                  </a:cubicBezTo>
                  <a:cubicBezTo>
                    <a:pt x="1248727" y="84772"/>
                    <a:pt x="1218248" y="22860"/>
                    <a:pt x="1158240" y="0"/>
                  </a:cubicBezTo>
                  <a:cubicBezTo>
                    <a:pt x="1154430" y="4763"/>
                    <a:pt x="93345" y="1522095"/>
                    <a:pt x="91440" y="1524952"/>
                  </a:cubicBezTo>
                  <a:cubicBezTo>
                    <a:pt x="75248" y="1546860"/>
                    <a:pt x="15240" y="1725930"/>
                    <a:pt x="0" y="1775460"/>
                  </a:cubicBezTo>
                  <a:cubicBezTo>
                    <a:pt x="5715" y="1780223"/>
                    <a:pt x="529590" y="2001202"/>
                    <a:pt x="812482" y="2025968"/>
                  </a:cubicBezTo>
                  <a:cubicBezTo>
                    <a:pt x="919163" y="2035493"/>
                    <a:pt x="1023938" y="2025015"/>
                    <a:pt x="1119188" y="1966912"/>
                  </a:cubicBezTo>
                  <a:cubicBezTo>
                    <a:pt x="1180148" y="1929765"/>
                    <a:pt x="1233488" y="1883093"/>
                    <a:pt x="1291590" y="1842135"/>
                  </a:cubicBezTo>
                  <a:cubicBezTo>
                    <a:pt x="1291590" y="1842135"/>
                    <a:pt x="1291590" y="1842135"/>
                    <a:pt x="1291590" y="1842135"/>
                  </a:cubicBezTo>
                  <a:cubicBezTo>
                    <a:pt x="1487805" y="1679258"/>
                    <a:pt x="1618298" y="1467802"/>
                    <a:pt x="1737360" y="1246823"/>
                  </a:cubicBezTo>
                  <a:lnTo>
                    <a:pt x="1737360" y="1246823"/>
                  </a:lnTo>
                  <a:lnTo>
                    <a:pt x="1737360" y="1246823"/>
                  </a:lnTo>
                  <a:cubicBezTo>
                    <a:pt x="1830705" y="1083945"/>
                    <a:pt x="1906905" y="954405"/>
                    <a:pt x="2017396" y="8181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1" name="Google Shape;1991;p90"/>
            <p:cNvSpPr/>
            <p:nvPr/>
          </p:nvSpPr>
          <p:spPr>
            <a:xfrm>
              <a:off x="8233410" y="2032974"/>
              <a:ext cx="1771650" cy="1771650"/>
            </a:xfrm>
            <a:custGeom>
              <a:avLst/>
              <a:gdLst/>
              <a:ahLst/>
              <a:cxnLst/>
              <a:rect l="l" t="t" r="r" b="b"/>
              <a:pathLst>
                <a:path w="1771650" h="1771650" extrusionOk="0">
                  <a:moveTo>
                    <a:pt x="871538" y="613"/>
                  </a:moveTo>
                  <a:cubicBezTo>
                    <a:pt x="871538" y="613"/>
                    <a:pt x="388620" y="454955"/>
                    <a:pt x="236220" y="674030"/>
                  </a:cubicBezTo>
                  <a:cubicBezTo>
                    <a:pt x="236220" y="674030"/>
                    <a:pt x="0" y="974068"/>
                    <a:pt x="0" y="1145518"/>
                  </a:cubicBezTo>
                  <a:cubicBezTo>
                    <a:pt x="0" y="1227433"/>
                    <a:pt x="33338" y="1307443"/>
                    <a:pt x="75247" y="1374118"/>
                  </a:cubicBezTo>
                  <a:cubicBezTo>
                    <a:pt x="186690" y="1549378"/>
                    <a:pt x="607695" y="1772263"/>
                    <a:pt x="613410" y="1774168"/>
                  </a:cubicBezTo>
                  <a:cubicBezTo>
                    <a:pt x="631507" y="1730353"/>
                    <a:pt x="656272" y="1648438"/>
                    <a:pt x="698182" y="1546521"/>
                  </a:cubicBezTo>
                  <a:cubicBezTo>
                    <a:pt x="737235" y="1452223"/>
                    <a:pt x="1776413" y="7280"/>
                    <a:pt x="1777365" y="3470"/>
                  </a:cubicBezTo>
                  <a:cubicBezTo>
                    <a:pt x="1688782" y="-11770"/>
                    <a:pt x="1566863" y="23473"/>
                    <a:pt x="1492567" y="103483"/>
                  </a:cubicBezTo>
                  <a:cubicBezTo>
                    <a:pt x="1469707" y="128248"/>
                    <a:pt x="1416367" y="153013"/>
                    <a:pt x="1381125" y="130153"/>
                  </a:cubicBezTo>
                  <a:cubicBezTo>
                    <a:pt x="1275397" y="71098"/>
                    <a:pt x="1152525" y="613"/>
                    <a:pt x="871538" y="6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2" name="Google Shape;1992;p90"/>
            <p:cNvSpPr/>
            <p:nvPr/>
          </p:nvSpPr>
          <p:spPr>
            <a:xfrm>
              <a:off x="9092649" y="2269344"/>
              <a:ext cx="809625" cy="952500"/>
            </a:xfrm>
            <a:custGeom>
              <a:avLst/>
              <a:gdLst/>
              <a:ahLst/>
              <a:cxnLst/>
              <a:rect l="l" t="t" r="r" b="b"/>
              <a:pathLst>
                <a:path w="809625" h="952500" extrusionOk="0">
                  <a:moveTo>
                    <a:pt x="157078" y="955821"/>
                  </a:moveTo>
                  <a:cubicBezTo>
                    <a:pt x="109453" y="970108"/>
                    <a:pt x="36111" y="954868"/>
                    <a:pt x="14203" y="889146"/>
                  </a:cubicBezTo>
                  <a:cubicBezTo>
                    <a:pt x="-21039" y="780561"/>
                    <a:pt x="15156" y="739603"/>
                    <a:pt x="58971" y="634828"/>
                  </a:cubicBezTo>
                  <a:cubicBezTo>
                    <a:pt x="155174" y="407181"/>
                    <a:pt x="385678" y="177628"/>
                    <a:pt x="441876" y="126193"/>
                  </a:cubicBezTo>
                  <a:cubicBezTo>
                    <a:pt x="543793" y="32848"/>
                    <a:pt x="659046" y="-30017"/>
                    <a:pt x="763821" y="14751"/>
                  </a:cubicBezTo>
                  <a:cubicBezTo>
                    <a:pt x="763821" y="14751"/>
                    <a:pt x="815256" y="51898"/>
                    <a:pt x="813351" y="114763"/>
                  </a:cubicBezTo>
                  <a:cubicBezTo>
                    <a:pt x="810493" y="192868"/>
                    <a:pt x="786681" y="229063"/>
                    <a:pt x="720958" y="321456"/>
                  </a:cubicBezTo>
                  <a:cubicBezTo>
                    <a:pt x="648568" y="423373"/>
                    <a:pt x="513313" y="621493"/>
                    <a:pt x="373296" y="778656"/>
                  </a:cubicBezTo>
                  <a:cubicBezTo>
                    <a:pt x="291381" y="872001"/>
                    <a:pt x="204703" y="941533"/>
                    <a:pt x="157078" y="9558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3" name="Google Shape;1993;p90"/>
            <p:cNvSpPr/>
            <p:nvPr/>
          </p:nvSpPr>
          <p:spPr>
            <a:xfrm>
              <a:off x="9178208" y="2401664"/>
              <a:ext cx="609600" cy="733425"/>
            </a:xfrm>
            <a:custGeom>
              <a:avLst/>
              <a:gdLst/>
              <a:ahLst/>
              <a:cxnLst/>
              <a:rect l="l" t="t" r="r" b="b"/>
              <a:pathLst>
                <a:path w="609600" h="733425" extrusionOk="0">
                  <a:moveTo>
                    <a:pt x="566818" y="7208"/>
                  </a:moveTo>
                  <a:cubicBezTo>
                    <a:pt x="694454" y="51976"/>
                    <a:pt x="553484" y="237713"/>
                    <a:pt x="404893" y="432976"/>
                  </a:cubicBezTo>
                  <a:cubicBezTo>
                    <a:pt x="255351" y="630143"/>
                    <a:pt x="163911" y="766351"/>
                    <a:pt x="50564" y="733013"/>
                  </a:cubicBezTo>
                  <a:cubicBezTo>
                    <a:pt x="-48496" y="704438"/>
                    <a:pt x="3891" y="454883"/>
                    <a:pt x="156291" y="261526"/>
                  </a:cubicBezTo>
                  <a:cubicBezTo>
                    <a:pt x="314406" y="61501"/>
                    <a:pt x="469664" y="-27082"/>
                    <a:pt x="566818" y="7208"/>
                  </a:cubicBezTo>
                  <a:close/>
                </a:path>
              </a:pathLst>
            </a:custGeom>
            <a:solidFill>
              <a:srgbClr val="A70F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1994" name="Google Shape;1994;p90"/>
          <p:cNvSpPr/>
          <p:nvPr/>
        </p:nvSpPr>
        <p:spPr>
          <a:xfrm rot="-211612" flipH="1">
            <a:off x="6237075" y="4443421"/>
            <a:ext cx="5963002"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1995" name="Google Shape;1995;p90"/>
          <p:cNvSpPr txBox="1"/>
          <p:nvPr/>
        </p:nvSpPr>
        <p:spPr>
          <a:xfrm>
            <a:off x="-9058" y="2828423"/>
            <a:ext cx="12192000" cy="9951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en-US" sz="4800">
                <a:solidFill>
                  <a:schemeClr val="dk1"/>
                </a:solidFill>
                <a:latin typeface="Nunito"/>
                <a:ea typeface="Nunito"/>
                <a:cs typeface="Nunito"/>
                <a:sym typeface="Nunito"/>
              </a:rPr>
              <a:t>Release Plan and Success Criteria</a:t>
            </a:r>
            <a:endParaRPr sz="4800">
              <a:solidFill>
                <a:schemeClr val="dk1"/>
              </a:solidFill>
              <a:latin typeface="Nunito"/>
              <a:ea typeface="Nunito"/>
              <a:cs typeface="Nunito"/>
              <a:sym typeface="Nunito"/>
            </a:endParaRPr>
          </a:p>
        </p:txBody>
      </p:sp>
      <p:sp>
        <p:nvSpPr>
          <p:cNvPr id="1996" name="Google Shape;1996;p90"/>
          <p:cNvSpPr txBox="1"/>
          <p:nvPr/>
        </p:nvSpPr>
        <p:spPr>
          <a:xfrm>
            <a:off x="2371725" y="3690450"/>
            <a:ext cx="8829600" cy="854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endParaRPr sz="1867">
              <a:solidFill>
                <a:schemeClr val="dk1"/>
              </a:solidFill>
            </a:endParaRPr>
          </a:p>
        </p:txBody>
      </p:sp>
      <p:sp>
        <p:nvSpPr>
          <p:cNvPr id="1997" name="Google Shape;1997;p90"/>
          <p:cNvSpPr/>
          <p:nvPr/>
        </p:nvSpPr>
        <p:spPr>
          <a:xfrm rot="210090">
            <a:off x="6952973" y="1920982"/>
            <a:ext cx="5255384"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1998" name="Google Shape;1998;p90"/>
          <p:cNvGrpSpPr/>
          <p:nvPr/>
        </p:nvGrpSpPr>
        <p:grpSpPr>
          <a:xfrm>
            <a:off x="4430991" y="850648"/>
            <a:ext cx="3167492" cy="1613930"/>
            <a:chOff x="394498" y="4213077"/>
            <a:chExt cx="4289669" cy="2185712"/>
          </a:xfrm>
        </p:grpSpPr>
        <p:sp>
          <p:nvSpPr>
            <p:cNvPr id="1999" name="Google Shape;1999;p90"/>
            <p:cNvSpPr/>
            <p:nvPr/>
          </p:nvSpPr>
          <p:spPr>
            <a:xfrm>
              <a:off x="441750" y="4594260"/>
              <a:ext cx="4160972" cy="863156"/>
            </a:xfrm>
            <a:custGeom>
              <a:avLst/>
              <a:gdLst/>
              <a:ahLst/>
              <a:cxnLst/>
              <a:rect l="l" t="t" r="r" b="b"/>
              <a:pathLst>
                <a:path w="8448675" h="1752600" extrusionOk="0">
                  <a:moveTo>
                    <a:pt x="1095321" y="750076"/>
                  </a:moveTo>
                  <a:cubicBezTo>
                    <a:pt x="1220099" y="510998"/>
                    <a:pt x="1344876" y="271921"/>
                    <a:pt x="1468701" y="32843"/>
                  </a:cubicBezTo>
                  <a:cubicBezTo>
                    <a:pt x="1481084" y="8078"/>
                    <a:pt x="1497276" y="-2399"/>
                    <a:pt x="1524899" y="458"/>
                  </a:cubicBezTo>
                  <a:cubicBezTo>
                    <a:pt x="1540139" y="2363"/>
                    <a:pt x="1556332" y="458"/>
                    <a:pt x="1572524" y="458"/>
                  </a:cubicBezTo>
                  <a:cubicBezTo>
                    <a:pt x="3786134" y="458"/>
                    <a:pt x="6000697" y="458"/>
                    <a:pt x="8214306" y="458"/>
                  </a:cubicBezTo>
                  <a:cubicBezTo>
                    <a:pt x="8281934" y="458"/>
                    <a:pt x="8280029" y="458"/>
                    <a:pt x="8287649" y="69991"/>
                  </a:cubicBezTo>
                  <a:cubicBezTo>
                    <a:pt x="8314319" y="332881"/>
                    <a:pt x="8342894" y="596723"/>
                    <a:pt x="8369564" y="859613"/>
                  </a:cubicBezTo>
                  <a:cubicBezTo>
                    <a:pt x="8397186" y="1124408"/>
                    <a:pt x="8422904" y="1389203"/>
                    <a:pt x="8449574" y="1653998"/>
                  </a:cubicBezTo>
                  <a:cubicBezTo>
                    <a:pt x="8452431" y="1680668"/>
                    <a:pt x="8454336" y="1707338"/>
                    <a:pt x="8457194" y="1734008"/>
                  </a:cubicBezTo>
                  <a:cubicBezTo>
                    <a:pt x="8444811" y="1748296"/>
                    <a:pt x="8428619" y="1753058"/>
                    <a:pt x="8410522" y="1753058"/>
                  </a:cubicBezTo>
                  <a:cubicBezTo>
                    <a:pt x="8393377" y="1753058"/>
                    <a:pt x="8375279" y="1754011"/>
                    <a:pt x="8358134" y="1754011"/>
                  </a:cubicBezTo>
                  <a:cubicBezTo>
                    <a:pt x="5605409" y="1754011"/>
                    <a:pt x="2852684" y="1754011"/>
                    <a:pt x="99006" y="1753058"/>
                  </a:cubicBezTo>
                  <a:cubicBezTo>
                    <a:pt x="65669" y="1753058"/>
                    <a:pt x="28521" y="1765441"/>
                    <a:pt x="899" y="1732103"/>
                  </a:cubicBezTo>
                  <a:cubicBezTo>
                    <a:pt x="-5769" y="1663523"/>
                    <a:pt x="24711" y="1627328"/>
                    <a:pt x="90434" y="1601611"/>
                  </a:cubicBezTo>
                  <a:cubicBezTo>
                    <a:pt x="309509" y="1514933"/>
                    <a:pt x="524774" y="1418731"/>
                    <a:pt x="742896" y="1328243"/>
                  </a:cubicBezTo>
                  <a:cubicBezTo>
                    <a:pt x="787664" y="1309193"/>
                    <a:pt x="821954" y="1286333"/>
                    <a:pt x="840051" y="1239661"/>
                  </a:cubicBezTo>
                  <a:cubicBezTo>
                    <a:pt x="852434" y="1208228"/>
                    <a:pt x="871484" y="1178701"/>
                    <a:pt x="892439" y="1139648"/>
                  </a:cubicBezTo>
                  <a:cubicBezTo>
                    <a:pt x="896249" y="1174891"/>
                    <a:pt x="898154" y="1198703"/>
                    <a:pt x="901011" y="1223468"/>
                  </a:cubicBezTo>
                  <a:cubicBezTo>
                    <a:pt x="921014" y="1230136"/>
                    <a:pt x="921014" y="1250138"/>
                    <a:pt x="927681" y="1265378"/>
                  </a:cubicBezTo>
                  <a:cubicBezTo>
                    <a:pt x="977211" y="1371106"/>
                    <a:pt x="1084844" y="1391108"/>
                    <a:pt x="1165807" y="1308241"/>
                  </a:cubicBezTo>
                  <a:cubicBezTo>
                    <a:pt x="1179141" y="1294906"/>
                    <a:pt x="1189619" y="1278713"/>
                    <a:pt x="1209621" y="1273951"/>
                  </a:cubicBezTo>
                  <a:cubicBezTo>
                    <a:pt x="1234387" y="1265378"/>
                    <a:pt x="1260104" y="1267283"/>
                    <a:pt x="1284869" y="1267283"/>
                  </a:cubicBezTo>
                  <a:cubicBezTo>
                    <a:pt x="1601099" y="1267283"/>
                    <a:pt x="1916376" y="1267283"/>
                    <a:pt x="2232607" y="1267283"/>
                  </a:cubicBezTo>
                  <a:cubicBezTo>
                    <a:pt x="2301187" y="1267283"/>
                    <a:pt x="2303092" y="1265378"/>
                    <a:pt x="2303092" y="1198703"/>
                  </a:cubicBezTo>
                  <a:cubicBezTo>
                    <a:pt x="2303092" y="891998"/>
                    <a:pt x="2303092" y="586246"/>
                    <a:pt x="2303092" y="279541"/>
                  </a:cubicBezTo>
                  <a:cubicBezTo>
                    <a:pt x="2303092" y="212866"/>
                    <a:pt x="2301187" y="210961"/>
                    <a:pt x="2232607" y="210961"/>
                  </a:cubicBezTo>
                  <a:cubicBezTo>
                    <a:pt x="2029724" y="210961"/>
                    <a:pt x="1825889" y="212866"/>
                    <a:pt x="1623007" y="209056"/>
                  </a:cubicBezTo>
                  <a:cubicBezTo>
                    <a:pt x="1565857" y="208103"/>
                    <a:pt x="1536329" y="229058"/>
                    <a:pt x="1514421" y="278588"/>
                  </a:cubicBezTo>
                  <a:cubicBezTo>
                    <a:pt x="1438221" y="452896"/>
                    <a:pt x="1346782" y="620536"/>
                    <a:pt x="1262962" y="791986"/>
                  </a:cubicBezTo>
                  <a:cubicBezTo>
                    <a:pt x="1252484" y="812941"/>
                    <a:pt x="1242959" y="835801"/>
                    <a:pt x="1222004" y="850088"/>
                  </a:cubicBezTo>
                  <a:cubicBezTo>
                    <a:pt x="1213432" y="854851"/>
                    <a:pt x="1202001" y="857708"/>
                    <a:pt x="1195334" y="850088"/>
                  </a:cubicBezTo>
                  <a:cubicBezTo>
                    <a:pt x="1167712" y="812941"/>
                    <a:pt x="1121991" y="791033"/>
                    <a:pt x="1095321" y="750076"/>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0" name="Google Shape;2000;p90"/>
            <p:cNvSpPr/>
            <p:nvPr/>
          </p:nvSpPr>
          <p:spPr>
            <a:xfrm>
              <a:off x="394498" y="5468157"/>
              <a:ext cx="4278249" cy="623911"/>
            </a:xfrm>
            <a:custGeom>
              <a:avLst/>
              <a:gdLst/>
              <a:ahLst/>
              <a:cxnLst/>
              <a:rect l="l" t="t" r="r" b="b"/>
              <a:pathLst>
                <a:path w="8686800" h="1266825" extrusionOk="0">
                  <a:moveTo>
                    <a:pt x="8555869" y="0"/>
                  </a:moveTo>
                  <a:cubicBezTo>
                    <a:pt x="8568251" y="108585"/>
                    <a:pt x="8579681" y="217170"/>
                    <a:pt x="8592064" y="325755"/>
                  </a:cubicBezTo>
                  <a:cubicBezTo>
                    <a:pt x="8594921" y="354330"/>
                    <a:pt x="8597779" y="382905"/>
                    <a:pt x="8600636" y="410527"/>
                  </a:cubicBezTo>
                  <a:cubicBezTo>
                    <a:pt x="8590159" y="432435"/>
                    <a:pt x="8569204" y="437197"/>
                    <a:pt x="8549201" y="438150"/>
                  </a:cubicBezTo>
                  <a:cubicBezTo>
                    <a:pt x="8513959" y="440055"/>
                    <a:pt x="8480621" y="447675"/>
                    <a:pt x="8445379" y="449580"/>
                  </a:cubicBezTo>
                  <a:cubicBezTo>
                    <a:pt x="8396801" y="452438"/>
                    <a:pt x="8391086" y="460057"/>
                    <a:pt x="8392991" y="507682"/>
                  </a:cubicBezTo>
                  <a:cubicBezTo>
                    <a:pt x="8395849" y="575310"/>
                    <a:pt x="8406326" y="642938"/>
                    <a:pt x="8413946" y="710565"/>
                  </a:cubicBezTo>
                  <a:cubicBezTo>
                    <a:pt x="8422519" y="787717"/>
                    <a:pt x="8428234" y="864870"/>
                    <a:pt x="8439664" y="942022"/>
                  </a:cubicBezTo>
                  <a:cubicBezTo>
                    <a:pt x="8446331" y="990600"/>
                    <a:pt x="8450141" y="994410"/>
                    <a:pt x="8500624" y="986790"/>
                  </a:cubicBezTo>
                  <a:cubicBezTo>
                    <a:pt x="8536819" y="981075"/>
                    <a:pt x="8573014" y="982027"/>
                    <a:pt x="8609209" y="976313"/>
                  </a:cubicBezTo>
                  <a:cubicBezTo>
                    <a:pt x="8628259" y="973455"/>
                    <a:pt x="8647309" y="973455"/>
                    <a:pt x="8660644" y="991552"/>
                  </a:cubicBezTo>
                  <a:cubicBezTo>
                    <a:pt x="8669216" y="1068705"/>
                    <a:pt x="8676836" y="1145857"/>
                    <a:pt x="8686361" y="1223010"/>
                  </a:cubicBezTo>
                  <a:cubicBezTo>
                    <a:pt x="8690171" y="1252538"/>
                    <a:pt x="8685409" y="1265873"/>
                    <a:pt x="8651119" y="1265873"/>
                  </a:cubicBezTo>
                  <a:cubicBezTo>
                    <a:pt x="8336794" y="1264920"/>
                    <a:pt x="8022469" y="1264920"/>
                    <a:pt x="7708144" y="1265873"/>
                  </a:cubicBezTo>
                  <a:cubicBezTo>
                    <a:pt x="7678616" y="1265873"/>
                    <a:pt x="7670997" y="1255395"/>
                    <a:pt x="7670044" y="1227773"/>
                  </a:cubicBezTo>
                  <a:cubicBezTo>
                    <a:pt x="7657661" y="868680"/>
                    <a:pt x="7368102" y="526732"/>
                    <a:pt x="6938524" y="519113"/>
                  </a:cubicBezTo>
                  <a:cubicBezTo>
                    <a:pt x="6515614" y="511492"/>
                    <a:pt x="6202241" y="843915"/>
                    <a:pt x="6184144" y="1218248"/>
                  </a:cubicBezTo>
                  <a:cubicBezTo>
                    <a:pt x="6182239" y="1254442"/>
                    <a:pt x="6174619" y="1266825"/>
                    <a:pt x="6135566" y="1266825"/>
                  </a:cubicBezTo>
                  <a:cubicBezTo>
                    <a:pt x="4846834" y="1265873"/>
                    <a:pt x="3557149" y="1265873"/>
                    <a:pt x="2268416" y="1266825"/>
                  </a:cubicBezTo>
                  <a:cubicBezTo>
                    <a:pt x="2220791" y="1266825"/>
                    <a:pt x="2219839" y="1246823"/>
                    <a:pt x="2219839" y="1210627"/>
                  </a:cubicBezTo>
                  <a:cubicBezTo>
                    <a:pt x="2223649" y="783907"/>
                    <a:pt x="1883606" y="443865"/>
                    <a:pt x="1460696" y="450532"/>
                  </a:cubicBezTo>
                  <a:cubicBezTo>
                    <a:pt x="1082554" y="456247"/>
                    <a:pt x="764419" y="753427"/>
                    <a:pt x="732986" y="1128713"/>
                  </a:cubicBezTo>
                  <a:cubicBezTo>
                    <a:pt x="730129" y="1160145"/>
                    <a:pt x="723461" y="1192530"/>
                    <a:pt x="729176" y="1223963"/>
                  </a:cubicBezTo>
                  <a:cubicBezTo>
                    <a:pt x="735844" y="1258252"/>
                    <a:pt x="724414" y="1267777"/>
                    <a:pt x="691076" y="1266825"/>
                  </a:cubicBezTo>
                  <a:cubicBezTo>
                    <a:pt x="524389" y="1264920"/>
                    <a:pt x="357701" y="1265873"/>
                    <a:pt x="191014" y="1265873"/>
                  </a:cubicBezTo>
                  <a:cubicBezTo>
                    <a:pt x="140531" y="1265873"/>
                    <a:pt x="89096" y="1263967"/>
                    <a:pt x="38614" y="1266825"/>
                  </a:cubicBezTo>
                  <a:cubicBezTo>
                    <a:pt x="6229" y="1268730"/>
                    <a:pt x="-2344" y="1256348"/>
                    <a:pt x="514" y="1224915"/>
                  </a:cubicBezTo>
                  <a:cubicBezTo>
                    <a:pt x="11944" y="1078230"/>
                    <a:pt x="22421" y="930592"/>
                    <a:pt x="33851" y="783907"/>
                  </a:cubicBezTo>
                  <a:cubicBezTo>
                    <a:pt x="49091" y="584835"/>
                    <a:pt x="64331" y="385763"/>
                    <a:pt x="79571" y="186690"/>
                  </a:cubicBezTo>
                  <a:cubicBezTo>
                    <a:pt x="88144" y="168592"/>
                    <a:pt x="104336" y="169545"/>
                    <a:pt x="120529" y="168592"/>
                  </a:cubicBezTo>
                  <a:cubicBezTo>
                    <a:pt x="144341" y="167640"/>
                    <a:pt x="168154" y="168592"/>
                    <a:pt x="191966" y="168592"/>
                  </a:cubicBezTo>
                  <a:cubicBezTo>
                    <a:pt x="2937071" y="168592"/>
                    <a:pt x="5682177" y="168592"/>
                    <a:pt x="8427281" y="168592"/>
                  </a:cubicBezTo>
                  <a:cubicBezTo>
                    <a:pt x="8460619" y="168592"/>
                    <a:pt x="8493956" y="171450"/>
                    <a:pt x="8523484" y="151447"/>
                  </a:cubicBezTo>
                  <a:cubicBezTo>
                    <a:pt x="8544439" y="126682"/>
                    <a:pt x="8533961" y="97155"/>
                    <a:pt x="8536819" y="69532"/>
                  </a:cubicBezTo>
                  <a:cubicBezTo>
                    <a:pt x="8536819" y="43815"/>
                    <a:pt x="8530151" y="17145"/>
                    <a:pt x="8555869" y="0"/>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1" name="Google Shape;2001;p90"/>
            <p:cNvSpPr/>
            <p:nvPr/>
          </p:nvSpPr>
          <p:spPr>
            <a:xfrm>
              <a:off x="1173434" y="4213077"/>
              <a:ext cx="3344728" cy="333065"/>
            </a:xfrm>
            <a:custGeom>
              <a:avLst/>
              <a:gdLst/>
              <a:ahLst/>
              <a:cxnLst/>
              <a:rect l="l" t="t" r="r" b="b"/>
              <a:pathLst>
                <a:path w="6791325" h="676275" extrusionOk="0">
                  <a:moveTo>
                    <a:pt x="3394924" y="679133"/>
                  </a:moveTo>
                  <a:cubicBezTo>
                    <a:pt x="2285261" y="679133"/>
                    <a:pt x="1175599" y="679133"/>
                    <a:pt x="65936" y="679133"/>
                  </a:cubicBezTo>
                  <a:cubicBezTo>
                    <a:pt x="-7406" y="679133"/>
                    <a:pt x="1166" y="688658"/>
                    <a:pt x="1166" y="612458"/>
                  </a:cubicBezTo>
                  <a:cubicBezTo>
                    <a:pt x="1166" y="496253"/>
                    <a:pt x="4976" y="381000"/>
                    <a:pt x="214" y="264795"/>
                  </a:cubicBezTo>
                  <a:cubicBezTo>
                    <a:pt x="-5502" y="117158"/>
                    <a:pt x="104036" y="0"/>
                    <a:pt x="264056" y="0"/>
                  </a:cubicBezTo>
                  <a:cubicBezTo>
                    <a:pt x="2237636" y="2858"/>
                    <a:pt x="4210264" y="1905"/>
                    <a:pt x="6182891" y="1905"/>
                  </a:cubicBezTo>
                  <a:cubicBezTo>
                    <a:pt x="6308621" y="1905"/>
                    <a:pt x="6433399" y="953"/>
                    <a:pt x="6559129" y="1905"/>
                  </a:cubicBezTo>
                  <a:cubicBezTo>
                    <a:pt x="6695337" y="2858"/>
                    <a:pt x="6792491" y="100965"/>
                    <a:pt x="6794396" y="236220"/>
                  </a:cubicBezTo>
                  <a:cubicBezTo>
                    <a:pt x="6795349" y="366713"/>
                    <a:pt x="6793444" y="496253"/>
                    <a:pt x="6796301" y="626745"/>
                  </a:cubicBezTo>
                  <a:cubicBezTo>
                    <a:pt x="6797254" y="668655"/>
                    <a:pt x="6784871" y="679133"/>
                    <a:pt x="6742962" y="679133"/>
                  </a:cubicBezTo>
                  <a:cubicBezTo>
                    <a:pt x="5833324" y="678180"/>
                    <a:pt x="4923687" y="678180"/>
                    <a:pt x="4014049" y="678180"/>
                  </a:cubicBezTo>
                  <a:cubicBezTo>
                    <a:pt x="3808309" y="679133"/>
                    <a:pt x="3601616" y="679133"/>
                    <a:pt x="3394924" y="679133"/>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2" name="Google Shape;2002;p90"/>
            <p:cNvSpPr/>
            <p:nvPr/>
          </p:nvSpPr>
          <p:spPr>
            <a:xfrm>
              <a:off x="426750" y="5448890"/>
              <a:ext cx="4203192" cy="108966"/>
            </a:xfrm>
            <a:custGeom>
              <a:avLst/>
              <a:gdLst/>
              <a:ahLst/>
              <a:cxnLst/>
              <a:rect l="l" t="t" r="r" b="b"/>
              <a:pathLst>
                <a:path w="8534400" h="209550" extrusionOk="0">
                  <a:moveTo>
                    <a:pt x="8538584" y="39070"/>
                  </a:moveTo>
                  <a:cubicBezTo>
                    <a:pt x="8537631" y="96220"/>
                    <a:pt x="8536679" y="154323"/>
                    <a:pt x="8535726" y="211473"/>
                  </a:cubicBezTo>
                  <a:cubicBezTo>
                    <a:pt x="8519534" y="220045"/>
                    <a:pt x="8501436" y="215283"/>
                    <a:pt x="8484291" y="215283"/>
                  </a:cubicBezTo>
                  <a:cubicBezTo>
                    <a:pt x="5674417" y="215283"/>
                    <a:pt x="2864541" y="215283"/>
                    <a:pt x="54666" y="215283"/>
                  </a:cubicBezTo>
                  <a:cubicBezTo>
                    <a:pt x="37521" y="215283"/>
                    <a:pt x="19424" y="219093"/>
                    <a:pt x="3231" y="211473"/>
                  </a:cubicBezTo>
                  <a:cubicBezTo>
                    <a:pt x="2279" y="156228"/>
                    <a:pt x="4184" y="101935"/>
                    <a:pt x="374" y="46690"/>
                  </a:cubicBezTo>
                  <a:cubicBezTo>
                    <a:pt x="-2484" y="8590"/>
                    <a:pt x="10851" y="-3792"/>
                    <a:pt x="47046" y="970"/>
                  </a:cubicBezTo>
                  <a:cubicBezTo>
                    <a:pt x="57524" y="2875"/>
                    <a:pt x="68954" y="18"/>
                    <a:pt x="79431" y="18"/>
                  </a:cubicBezTo>
                  <a:cubicBezTo>
                    <a:pt x="100386" y="970"/>
                    <a:pt x="120389" y="970"/>
                    <a:pt x="141344" y="970"/>
                  </a:cubicBezTo>
                  <a:cubicBezTo>
                    <a:pt x="2939789" y="970"/>
                    <a:pt x="5737281" y="970"/>
                    <a:pt x="8535726" y="970"/>
                  </a:cubicBezTo>
                  <a:cubicBezTo>
                    <a:pt x="8535726" y="14305"/>
                    <a:pt x="8537631" y="26688"/>
                    <a:pt x="8538584" y="3907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3" name="Google Shape;2003;p90"/>
            <p:cNvSpPr/>
            <p:nvPr/>
          </p:nvSpPr>
          <p:spPr>
            <a:xfrm>
              <a:off x="817696" y="5779569"/>
              <a:ext cx="619220" cy="619220"/>
            </a:xfrm>
            <a:custGeom>
              <a:avLst/>
              <a:gdLst/>
              <a:ahLst/>
              <a:cxnLst/>
              <a:rect l="l" t="t" r="r" b="b"/>
              <a:pathLst>
                <a:path w="1257300" h="1257300" extrusionOk="0">
                  <a:moveTo>
                    <a:pt x="632462" y="1263018"/>
                  </a:moveTo>
                  <a:cubicBezTo>
                    <a:pt x="282895" y="1263018"/>
                    <a:pt x="-950" y="979172"/>
                    <a:pt x="2" y="629605"/>
                  </a:cubicBezTo>
                  <a:cubicBezTo>
                    <a:pt x="955" y="280037"/>
                    <a:pt x="284800" y="-950"/>
                    <a:pt x="635320" y="2"/>
                  </a:cubicBezTo>
                  <a:cubicBezTo>
                    <a:pt x="985840" y="955"/>
                    <a:pt x="1264922" y="282895"/>
                    <a:pt x="1263970" y="634368"/>
                  </a:cubicBezTo>
                  <a:cubicBezTo>
                    <a:pt x="1263018" y="982983"/>
                    <a:pt x="981077" y="1263018"/>
                    <a:pt x="632462" y="12630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4" name="Google Shape;2004;p90"/>
            <p:cNvSpPr/>
            <p:nvPr/>
          </p:nvSpPr>
          <p:spPr>
            <a:xfrm>
              <a:off x="3505204" y="5779569"/>
              <a:ext cx="619220" cy="619220"/>
            </a:xfrm>
            <a:custGeom>
              <a:avLst/>
              <a:gdLst/>
              <a:ahLst/>
              <a:cxnLst/>
              <a:rect l="l" t="t" r="r" b="b"/>
              <a:pathLst>
                <a:path w="1257300" h="1257300" extrusionOk="0">
                  <a:moveTo>
                    <a:pt x="630564" y="1264941"/>
                  </a:moveTo>
                  <a:cubicBezTo>
                    <a:pt x="281949" y="1263989"/>
                    <a:pt x="-1896" y="979191"/>
                    <a:pt x="10" y="629624"/>
                  </a:cubicBezTo>
                  <a:cubicBezTo>
                    <a:pt x="962" y="281009"/>
                    <a:pt x="287664" y="-2836"/>
                    <a:pt x="636279" y="21"/>
                  </a:cubicBezTo>
                  <a:cubicBezTo>
                    <a:pt x="985847" y="2879"/>
                    <a:pt x="1265882" y="286724"/>
                    <a:pt x="1263977" y="637244"/>
                  </a:cubicBezTo>
                  <a:cubicBezTo>
                    <a:pt x="1263024" y="983954"/>
                    <a:pt x="977274" y="1265894"/>
                    <a:pt x="630564" y="12649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5" name="Google Shape;2005;p90"/>
            <p:cNvSpPr/>
            <p:nvPr/>
          </p:nvSpPr>
          <p:spPr>
            <a:xfrm>
              <a:off x="885395" y="4963436"/>
              <a:ext cx="164187" cy="309610"/>
            </a:xfrm>
            <a:custGeom>
              <a:avLst/>
              <a:gdLst/>
              <a:ahLst/>
              <a:cxnLst/>
              <a:rect l="l" t="t" r="r" b="b"/>
              <a:pathLst>
                <a:path w="333375" h="628650" extrusionOk="0">
                  <a:moveTo>
                    <a:pt x="195686" y="1452"/>
                  </a:moveTo>
                  <a:cubicBezTo>
                    <a:pt x="250931" y="17645"/>
                    <a:pt x="286173" y="54792"/>
                    <a:pt x="309986" y="104322"/>
                  </a:cubicBezTo>
                  <a:cubicBezTo>
                    <a:pt x="333798" y="118610"/>
                    <a:pt x="337608" y="141470"/>
                    <a:pt x="337608" y="166235"/>
                  </a:cubicBezTo>
                  <a:cubicBezTo>
                    <a:pt x="339513" y="265295"/>
                    <a:pt x="338561" y="365307"/>
                    <a:pt x="337608" y="464367"/>
                  </a:cubicBezTo>
                  <a:cubicBezTo>
                    <a:pt x="337608" y="493895"/>
                    <a:pt x="330941" y="520565"/>
                    <a:pt x="302366" y="537710"/>
                  </a:cubicBezTo>
                  <a:cubicBezTo>
                    <a:pt x="252836" y="612957"/>
                    <a:pt x="199496" y="640580"/>
                    <a:pt x="129963" y="626292"/>
                  </a:cubicBezTo>
                  <a:cubicBezTo>
                    <a:pt x="59478" y="612005"/>
                    <a:pt x="14711" y="559617"/>
                    <a:pt x="423" y="475797"/>
                  </a:cubicBezTo>
                  <a:cubicBezTo>
                    <a:pt x="423" y="374832"/>
                    <a:pt x="-529" y="273867"/>
                    <a:pt x="423" y="172902"/>
                  </a:cubicBezTo>
                  <a:cubicBezTo>
                    <a:pt x="3281" y="56697"/>
                    <a:pt x="81386" y="-10930"/>
                    <a:pt x="195686" y="1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6" name="Google Shape;2006;p90"/>
            <p:cNvSpPr/>
            <p:nvPr/>
          </p:nvSpPr>
          <p:spPr>
            <a:xfrm>
              <a:off x="4519980" y="5670476"/>
              <a:ext cx="164187" cy="295537"/>
            </a:xfrm>
            <a:custGeom>
              <a:avLst/>
              <a:gdLst/>
              <a:ahLst/>
              <a:cxnLst/>
              <a:rect l="l" t="t" r="r" b="b"/>
              <a:pathLst>
                <a:path w="333375" h="600075" extrusionOk="0">
                  <a:moveTo>
                    <a:pt x="292995" y="582239"/>
                  </a:moveTo>
                  <a:cubicBezTo>
                    <a:pt x="227272" y="587954"/>
                    <a:pt x="160597" y="593669"/>
                    <a:pt x="94875" y="601289"/>
                  </a:cubicBezTo>
                  <a:cubicBezTo>
                    <a:pt x="65347" y="605099"/>
                    <a:pt x="56775" y="595574"/>
                    <a:pt x="53917" y="566999"/>
                  </a:cubicBezTo>
                  <a:cubicBezTo>
                    <a:pt x="37725" y="397454"/>
                    <a:pt x="19627" y="226956"/>
                    <a:pt x="577" y="57411"/>
                  </a:cubicBezTo>
                  <a:cubicBezTo>
                    <a:pt x="-2280" y="32646"/>
                    <a:pt x="5340" y="27884"/>
                    <a:pt x="26295" y="25979"/>
                  </a:cubicBezTo>
                  <a:cubicBezTo>
                    <a:pt x="95827" y="18359"/>
                    <a:pt x="164408" y="9786"/>
                    <a:pt x="232988" y="1214"/>
                  </a:cubicBezTo>
                  <a:cubicBezTo>
                    <a:pt x="270135" y="-4501"/>
                    <a:pt x="281565" y="9786"/>
                    <a:pt x="285375" y="47886"/>
                  </a:cubicBezTo>
                  <a:cubicBezTo>
                    <a:pt x="300615" y="211716"/>
                    <a:pt x="317760" y="374594"/>
                    <a:pt x="338715" y="537471"/>
                  </a:cubicBezTo>
                  <a:cubicBezTo>
                    <a:pt x="345383" y="581286"/>
                    <a:pt x="316808" y="575571"/>
                    <a:pt x="292995" y="582239"/>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7" name="Google Shape;2007;p90"/>
            <p:cNvSpPr/>
            <p:nvPr/>
          </p:nvSpPr>
          <p:spPr>
            <a:xfrm>
              <a:off x="1034974" y="4686200"/>
              <a:ext cx="548854" cy="539472"/>
            </a:xfrm>
            <a:custGeom>
              <a:avLst/>
              <a:gdLst/>
              <a:ahLst/>
              <a:cxnLst/>
              <a:rect l="l" t="t" r="r" b="b"/>
              <a:pathLst>
                <a:path w="1114425" h="1095375" extrusionOk="0">
                  <a:moveTo>
                    <a:pt x="0" y="1099894"/>
                  </a:moveTo>
                  <a:cubicBezTo>
                    <a:pt x="13335" y="1065604"/>
                    <a:pt x="18097" y="1029409"/>
                    <a:pt x="16192" y="993214"/>
                  </a:cubicBezTo>
                  <a:cubicBezTo>
                    <a:pt x="11430" y="884629"/>
                    <a:pt x="26670" y="775092"/>
                    <a:pt x="6667" y="667459"/>
                  </a:cubicBezTo>
                  <a:cubicBezTo>
                    <a:pt x="95250" y="490294"/>
                    <a:pt x="191453" y="316939"/>
                    <a:pt x="269558" y="135012"/>
                  </a:cubicBezTo>
                  <a:cubicBezTo>
                    <a:pt x="313372" y="34047"/>
                    <a:pt x="365760" y="-5958"/>
                    <a:pt x="479108" y="709"/>
                  </a:cubicBezTo>
                  <a:cubicBezTo>
                    <a:pt x="676275" y="12139"/>
                    <a:pt x="875347" y="5472"/>
                    <a:pt x="1073468" y="2614"/>
                  </a:cubicBezTo>
                  <a:cubicBezTo>
                    <a:pt x="1113473" y="2614"/>
                    <a:pt x="1123950" y="14997"/>
                    <a:pt x="1122998" y="54049"/>
                  </a:cubicBezTo>
                  <a:cubicBezTo>
                    <a:pt x="1122045" y="385519"/>
                    <a:pt x="1121093" y="716989"/>
                    <a:pt x="1122998" y="1048459"/>
                  </a:cubicBezTo>
                  <a:cubicBezTo>
                    <a:pt x="1122998" y="1090369"/>
                    <a:pt x="1112520" y="1101799"/>
                    <a:pt x="1069658" y="1101799"/>
                  </a:cubicBezTo>
                  <a:cubicBezTo>
                    <a:pt x="713422" y="1099894"/>
                    <a:pt x="357188" y="1100847"/>
                    <a:pt x="0" y="1099894"/>
                  </a:cubicBezTo>
                  <a:close/>
                </a:path>
              </a:pathLst>
            </a:custGeom>
            <a:solidFill>
              <a:srgbClr val="D8E5E9"/>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8" name="Google Shape;2008;p90"/>
            <p:cNvSpPr/>
            <p:nvPr/>
          </p:nvSpPr>
          <p:spPr>
            <a:xfrm>
              <a:off x="1943677" y="4837766"/>
              <a:ext cx="492339" cy="509327"/>
            </a:xfrm>
            <a:custGeom>
              <a:avLst/>
              <a:gdLst/>
              <a:ahLst/>
              <a:cxnLst/>
              <a:rect l="l" t="t" r="r" b="b"/>
              <a:pathLst>
                <a:path w="492339" h="509327" extrusionOk="0">
                  <a:moveTo>
                    <a:pt x="248205" y="384730"/>
                  </a:moveTo>
                  <a:cubicBezTo>
                    <a:pt x="245857" y="387079"/>
                    <a:pt x="243039" y="389427"/>
                    <a:pt x="240221" y="391776"/>
                  </a:cubicBezTo>
                  <a:cubicBezTo>
                    <a:pt x="237402" y="417610"/>
                    <a:pt x="235053" y="443445"/>
                    <a:pt x="246326" y="468340"/>
                  </a:cubicBezTo>
                  <a:cubicBezTo>
                    <a:pt x="251023" y="443445"/>
                    <a:pt x="252902" y="418550"/>
                    <a:pt x="254312" y="394125"/>
                  </a:cubicBezTo>
                  <a:cubicBezTo>
                    <a:pt x="254312" y="389897"/>
                    <a:pt x="255720" y="384730"/>
                    <a:pt x="248205" y="384730"/>
                  </a:cubicBezTo>
                  <a:close/>
                  <a:moveTo>
                    <a:pt x="250086" y="282330"/>
                  </a:moveTo>
                  <a:lnTo>
                    <a:pt x="250085" y="282332"/>
                  </a:lnTo>
                  <a:lnTo>
                    <a:pt x="250085" y="282331"/>
                  </a:lnTo>
                  <a:close/>
                  <a:moveTo>
                    <a:pt x="241924" y="43129"/>
                  </a:moveTo>
                  <a:cubicBezTo>
                    <a:pt x="236815" y="44421"/>
                    <a:pt x="232471" y="48179"/>
                    <a:pt x="231296" y="54050"/>
                  </a:cubicBezTo>
                  <a:cubicBezTo>
                    <a:pt x="229887" y="62035"/>
                    <a:pt x="228008" y="73309"/>
                    <a:pt x="232236" y="78945"/>
                  </a:cubicBezTo>
                  <a:cubicBezTo>
                    <a:pt x="240221" y="91158"/>
                    <a:pt x="225190" y="85521"/>
                    <a:pt x="225190" y="90218"/>
                  </a:cubicBezTo>
                  <a:lnTo>
                    <a:pt x="203987" y="108757"/>
                  </a:lnTo>
                  <a:cubicBezTo>
                    <a:pt x="189785" y="131964"/>
                    <a:pt x="196655" y="166664"/>
                    <a:pt x="225191" y="190267"/>
                  </a:cubicBezTo>
                  <a:cubicBezTo>
                    <a:pt x="227539" y="175237"/>
                    <a:pt x="226599" y="162085"/>
                    <a:pt x="219554" y="149403"/>
                  </a:cubicBezTo>
                  <a:cubicBezTo>
                    <a:pt x="208750" y="130144"/>
                    <a:pt x="215326" y="120280"/>
                    <a:pt x="236464" y="118871"/>
                  </a:cubicBezTo>
                  <a:lnTo>
                    <a:pt x="245367" y="113716"/>
                  </a:lnTo>
                  <a:lnTo>
                    <a:pt x="235993" y="119340"/>
                  </a:lnTo>
                  <a:cubicBezTo>
                    <a:pt x="226599" y="157387"/>
                    <a:pt x="231296" y="196373"/>
                    <a:pt x="232705" y="234890"/>
                  </a:cubicBezTo>
                  <a:cubicBezTo>
                    <a:pt x="233175" y="250860"/>
                    <a:pt x="233645" y="261194"/>
                    <a:pt x="220492" y="272467"/>
                  </a:cubicBezTo>
                  <a:cubicBezTo>
                    <a:pt x="210629" y="280922"/>
                    <a:pt x="213447" y="295483"/>
                    <a:pt x="222841" y="303468"/>
                  </a:cubicBezTo>
                  <a:cubicBezTo>
                    <a:pt x="232236" y="311454"/>
                    <a:pt x="232705" y="295953"/>
                    <a:pt x="238812" y="293605"/>
                  </a:cubicBezTo>
                  <a:lnTo>
                    <a:pt x="239189" y="293551"/>
                  </a:lnTo>
                  <a:lnTo>
                    <a:pt x="236463" y="305817"/>
                  </a:lnTo>
                  <a:cubicBezTo>
                    <a:pt x="232236" y="332121"/>
                    <a:pt x="245857" y="360304"/>
                    <a:pt x="223781" y="384260"/>
                  </a:cubicBezTo>
                  <a:cubicBezTo>
                    <a:pt x="218144" y="390367"/>
                    <a:pt x="222841" y="401170"/>
                    <a:pt x="229887" y="409625"/>
                  </a:cubicBezTo>
                  <a:cubicBezTo>
                    <a:pt x="234114" y="402109"/>
                    <a:pt x="237402" y="396473"/>
                    <a:pt x="240691" y="390836"/>
                  </a:cubicBezTo>
                  <a:cubicBezTo>
                    <a:pt x="244918" y="390836"/>
                    <a:pt x="248676" y="389427"/>
                    <a:pt x="248676" y="383790"/>
                  </a:cubicBezTo>
                  <a:cubicBezTo>
                    <a:pt x="249616" y="375805"/>
                    <a:pt x="257131" y="373456"/>
                    <a:pt x="261828" y="368289"/>
                  </a:cubicBezTo>
                  <a:cubicBezTo>
                    <a:pt x="276389" y="351849"/>
                    <a:pt x="277799" y="336818"/>
                    <a:pt x="265116" y="316621"/>
                  </a:cubicBezTo>
                  <a:cubicBezTo>
                    <a:pt x="258540" y="325545"/>
                    <a:pt x="261828" y="338228"/>
                    <a:pt x="254313" y="343864"/>
                  </a:cubicBezTo>
                  <a:cubicBezTo>
                    <a:pt x="252904" y="329068"/>
                    <a:pt x="259421" y="313215"/>
                    <a:pt x="256822" y="297494"/>
                  </a:cubicBezTo>
                  <a:lnTo>
                    <a:pt x="250578" y="281920"/>
                  </a:lnTo>
                  <a:lnTo>
                    <a:pt x="269813" y="265891"/>
                  </a:lnTo>
                  <a:cubicBezTo>
                    <a:pt x="293768" y="244284"/>
                    <a:pt x="292829" y="216571"/>
                    <a:pt x="266995" y="193555"/>
                  </a:cubicBezTo>
                  <a:cubicBezTo>
                    <a:pt x="263706" y="206707"/>
                    <a:pt x="268873" y="221738"/>
                    <a:pt x="259479" y="230193"/>
                  </a:cubicBezTo>
                  <a:cubicBezTo>
                    <a:pt x="259479" y="194964"/>
                    <a:pt x="259009" y="158327"/>
                    <a:pt x="259949" y="121689"/>
                  </a:cubicBezTo>
                  <a:cubicBezTo>
                    <a:pt x="260184" y="114408"/>
                    <a:pt x="258187" y="112295"/>
                    <a:pt x="255310" y="112060"/>
                  </a:cubicBezTo>
                  <a:lnTo>
                    <a:pt x="245388" y="113704"/>
                  </a:lnTo>
                  <a:lnTo>
                    <a:pt x="252141" y="105426"/>
                  </a:lnTo>
                  <a:cubicBezTo>
                    <a:pt x="253726" y="102549"/>
                    <a:pt x="253609" y="99378"/>
                    <a:pt x="248677" y="95385"/>
                  </a:cubicBezTo>
                  <a:lnTo>
                    <a:pt x="248676" y="95385"/>
                  </a:lnTo>
                  <a:lnTo>
                    <a:pt x="261886" y="72075"/>
                  </a:lnTo>
                  <a:cubicBezTo>
                    <a:pt x="263589" y="62153"/>
                    <a:pt x="262298" y="51936"/>
                    <a:pt x="257131" y="47004"/>
                  </a:cubicBezTo>
                  <a:cubicBezTo>
                    <a:pt x="252903" y="43012"/>
                    <a:pt x="247032" y="41837"/>
                    <a:pt x="241924" y="43129"/>
                  </a:cubicBezTo>
                  <a:close/>
                  <a:moveTo>
                    <a:pt x="217029" y="92"/>
                  </a:moveTo>
                  <a:cubicBezTo>
                    <a:pt x="228126" y="503"/>
                    <a:pt x="240221" y="2147"/>
                    <a:pt x="250555" y="1912"/>
                  </a:cubicBezTo>
                  <a:cubicBezTo>
                    <a:pt x="259949" y="1912"/>
                    <a:pt x="269344" y="2852"/>
                    <a:pt x="278738" y="1442"/>
                  </a:cubicBezTo>
                  <a:cubicBezTo>
                    <a:pt x="297527" y="-907"/>
                    <a:pt x="304573" y="4260"/>
                    <a:pt x="303633" y="24928"/>
                  </a:cubicBezTo>
                  <a:cubicBezTo>
                    <a:pt x="301754" y="65324"/>
                    <a:pt x="303163" y="106189"/>
                    <a:pt x="303163" y="151282"/>
                  </a:cubicBezTo>
                  <a:cubicBezTo>
                    <a:pt x="335104" y="132963"/>
                    <a:pt x="364696" y="116523"/>
                    <a:pt x="393819" y="99613"/>
                  </a:cubicBezTo>
                  <a:cubicBezTo>
                    <a:pt x="436093" y="75188"/>
                    <a:pt x="436563" y="74718"/>
                    <a:pt x="460988" y="117932"/>
                  </a:cubicBezTo>
                  <a:cubicBezTo>
                    <a:pt x="472261" y="138130"/>
                    <a:pt x="496686" y="159267"/>
                    <a:pt x="490580" y="178055"/>
                  </a:cubicBezTo>
                  <a:cubicBezTo>
                    <a:pt x="484944" y="194496"/>
                    <a:pt x="454882" y="202950"/>
                    <a:pt x="435623" y="214693"/>
                  </a:cubicBezTo>
                  <a:cubicBezTo>
                    <a:pt x="413547" y="227845"/>
                    <a:pt x="391940" y="240997"/>
                    <a:pt x="367045" y="255559"/>
                  </a:cubicBezTo>
                  <a:cubicBezTo>
                    <a:pt x="406031" y="277635"/>
                    <a:pt x="441730" y="299242"/>
                    <a:pt x="478837" y="318970"/>
                  </a:cubicBezTo>
                  <a:cubicBezTo>
                    <a:pt x="492459" y="326485"/>
                    <a:pt x="496686" y="332122"/>
                    <a:pt x="487292" y="346683"/>
                  </a:cubicBezTo>
                  <a:cubicBezTo>
                    <a:pt x="473201" y="367351"/>
                    <a:pt x="460518" y="388958"/>
                    <a:pt x="449715" y="411504"/>
                  </a:cubicBezTo>
                  <a:cubicBezTo>
                    <a:pt x="441260" y="429353"/>
                    <a:pt x="433744" y="433581"/>
                    <a:pt x="415426" y="421368"/>
                  </a:cubicBezTo>
                  <a:cubicBezTo>
                    <a:pt x="381606" y="398822"/>
                    <a:pt x="345908" y="380033"/>
                    <a:pt x="307391" y="357017"/>
                  </a:cubicBezTo>
                  <a:cubicBezTo>
                    <a:pt x="307391" y="403049"/>
                    <a:pt x="306451" y="445324"/>
                    <a:pt x="307860" y="487598"/>
                  </a:cubicBezTo>
                  <a:cubicBezTo>
                    <a:pt x="308330" y="505917"/>
                    <a:pt x="302694" y="510145"/>
                    <a:pt x="285784" y="509205"/>
                  </a:cubicBezTo>
                  <a:cubicBezTo>
                    <a:pt x="259949" y="507796"/>
                    <a:pt x="234115" y="507796"/>
                    <a:pt x="208280" y="509205"/>
                  </a:cubicBezTo>
                  <a:cubicBezTo>
                    <a:pt x="190901" y="510145"/>
                    <a:pt x="185265" y="505917"/>
                    <a:pt x="185734" y="487598"/>
                  </a:cubicBezTo>
                  <a:cubicBezTo>
                    <a:pt x="186674" y="445324"/>
                    <a:pt x="185734" y="403049"/>
                    <a:pt x="185734" y="357017"/>
                  </a:cubicBezTo>
                  <a:cubicBezTo>
                    <a:pt x="146278" y="380033"/>
                    <a:pt x="110110" y="399761"/>
                    <a:pt x="75351" y="422307"/>
                  </a:cubicBezTo>
                  <a:cubicBezTo>
                    <a:pt x="58441" y="433111"/>
                    <a:pt x="51865" y="428414"/>
                    <a:pt x="43880" y="413383"/>
                  </a:cubicBezTo>
                  <a:cubicBezTo>
                    <a:pt x="32137" y="391306"/>
                    <a:pt x="19454" y="369699"/>
                    <a:pt x="6302" y="348562"/>
                  </a:cubicBezTo>
                  <a:cubicBezTo>
                    <a:pt x="-2622" y="334940"/>
                    <a:pt x="-3562" y="327895"/>
                    <a:pt x="13348" y="318970"/>
                  </a:cubicBezTo>
                  <a:cubicBezTo>
                    <a:pt x="49986" y="300181"/>
                    <a:pt x="85685" y="278574"/>
                    <a:pt x="125141" y="256028"/>
                  </a:cubicBezTo>
                  <a:cubicBezTo>
                    <a:pt x="91321" y="235831"/>
                    <a:pt x="59850" y="217042"/>
                    <a:pt x="27909" y="198253"/>
                  </a:cubicBezTo>
                  <a:cubicBezTo>
                    <a:pt x="-4031" y="178995"/>
                    <a:pt x="-4031" y="178995"/>
                    <a:pt x="14757" y="146585"/>
                  </a:cubicBezTo>
                  <a:cubicBezTo>
                    <a:pt x="25561" y="127796"/>
                    <a:pt x="37304" y="109007"/>
                    <a:pt x="47637" y="89749"/>
                  </a:cubicBezTo>
                  <a:cubicBezTo>
                    <a:pt x="53744" y="78006"/>
                    <a:pt x="58911" y="76597"/>
                    <a:pt x="70654" y="83643"/>
                  </a:cubicBezTo>
                  <a:cubicBezTo>
                    <a:pt x="107292" y="106189"/>
                    <a:pt x="144399" y="127326"/>
                    <a:pt x="185265" y="151282"/>
                  </a:cubicBezTo>
                  <a:cubicBezTo>
                    <a:pt x="185265" y="120281"/>
                    <a:pt x="184795" y="93506"/>
                    <a:pt x="185265" y="66263"/>
                  </a:cubicBezTo>
                  <a:cubicBezTo>
                    <a:pt x="185734" y="45595"/>
                    <a:pt x="175870" y="16943"/>
                    <a:pt x="189492" y="5670"/>
                  </a:cubicBezTo>
                  <a:cubicBezTo>
                    <a:pt x="195833" y="503"/>
                    <a:pt x="205932" y="-319"/>
                    <a:pt x="217029" y="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09" name="Google Shape;2009;p90"/>
            <p:cNvSpPr/>
            <p:nvPr/>
          </p:nvSpPr>
          <p:spPr>
            <a:xfrm>
              <a:off x="2582686" y="4872087"/>
              <a:ext cx="1804098" cy="224654"/>
            </a:xfrm>
            <a:custGeom>
              <a:avLst/>
              <a:gdLst/>
              <a:ahLst/>
              <a:cxnLst/>
              <a:rect l="l" t="t" r="r" b="b"/>
              <a:pathLst>
                <a:path w="1804098" h="224654" extrusionOk="0">
                  <a:moveTo>
                    <a:pt x="555205" y="123534"/>
                  </a:moveTo>
                  <a:cubicBezTo>
                    <a:pt x="542053" y="123534"/>
                    <a:pt x="530779" y="150778"/>
                    <a:pt x="531249" y="176612"/>
                  </a:cubicBezTo>
                  <a:cubicBezTo>
                    <a:pt x="531249" y="190703"/>
                    <a:pt x="541114" y="185067"/>
                    <a:pt x="546750" y="186476"/>
                  </a:cubicBezTo>
                  <a:cubicBezTo>
                    <a:pt x="576342" y="186006"/>
                    <a:pt x="595600" y="172385"/>
                    <a:pt x="596070" y="152657"/>
                  </a:cubicBezTo>
                  <a:cubicBezTo>
                    <a:pt x="596070" y="134337"/>
                    <a:pt x="580569" y="123534"/>
                    <a:pt x="555205" y="123534"/>
                  </a:cubicBezTo>
                  <a:close/>
                  <a:moveTo>
                    <a:pt x="126353" y="42745"/>
                  </a:moveTo>
                  <a:cubicBezTo>
                    <a:pt x="113201" y="73747"/>
                    <a:pt x="101459" y="100051"/>
                    <a:pt x="88776" y="128704"/>
                  </a:cubicBezTo>
                  <a:cubicBezTo>
                    <a:pt x="135277" y="130113"/>
                    <a:pt x="135277" y="130113"/>
                    <a:pt x="131050" y="87369"/>
                  </a:cubicBezTo>
                  <a:cubicBezTo>
                    <a:pt x="130111" y="73747"/>
                    <a:pt x="128232" y="60594"/>
                    <a:pt x="126353" y="42745"/>
                  </a:cubicBezTo>
                  <a:close/>
                  <a:moveTo>
                    <a:pt x="1148454" y="40395"/>
                  </a:moveTo>
                  <a:cubicBezTo>
                    <a:pt x="1133893" y="73745"/>
                    <a:pt x="1122151" y="100050"/>
                    <a:pt x="1109468" y="129172"/>
                  </a:cubicBezTo>
                  <a:cubicBezTo>
                    <a:pt x="1123559" y="129172"/>
                    <a:pt x="1134833" y="128702"/>
                    <a:pt x="1146106" y="129172"/>
                  </a:cubicBezTo>
                  <a:cubicBezTo>
                    <a:pt x="1154091" y="129641"/>
                    <a:pt x="1156439" y="125884"/>
                    <a:pt x="1155500" y="117899"/>
                  </a:cubicBezTo>
                  <a:cubicBezTo>
                    <a:pt x="1153151" y="94413"/>
                    <a:pt x="1151272" y="70927"/>
                    <a:pt x="1148454" y="40395"/>
                  </a:cubicBezTo>
                  <a:close/>
                  <a:moveTo>
                    <a:pt x="581977" y="38516"/>
                  </a:moveTo>
                  <a:cubicBezTo>
                    <a:pt x="558022" y="37107"/>
                    <a:pt x="552385" y="46032"/>
                    <a:pt x="550037" y="79382"/>
                  </a:cubicBezTo>
                  <a:cubicBezTo>
                    <a:pt x="549567" y="90185"/>
                    <a:pt x="554734" y="89715"/>
                    <a:pt x="562249" y="90185"/>
                  </a:cubicBezTo>
                  <a:cubicBezTo>
                    <a:pt x="587145" y="90655"/>
                    <a:pt x="606403" y="79382"/>
                    <a:pt x="606403" y="62002"/>
                  </a:cubicBezTo>
                  <a:cubicBezTo>
                    <a:pt x="606403" y="43213"/>
                    <a:pt x="592781" y="39925"/>
                    <a:pt x="581977" y="38516"/>
                  </a:cubicBezTo>
                  <a:close/>
                  <a:moveTo>
                    <a:pt x="920644" y="4697"/>
                  </a:moveTo>
                  <a:cubicBezTo>
                    <a:pt x="932857" y="3757"/>
                    <a:pt x="946009" y="3757"/>
                    <a:pt x="957752" y="6576"/>
                  </a:cubicBezTo>
                  <a:cubicBezTo>
                    <a:pt x="962919" y="7985"/>
                    <a:pt x="959161" y="17849"/>
                    <a:pt x="957752" y="23486"/>
                  </a:cubicBezTo>
                  <a:cubicBezTo>
                    <a:pt x="949296" y="68109"/>
                    <a:pt x="941781" y="112262"/>
                    <a:pt x="931917" y="156415"/>
                  </a:cubicBezTo>
                  <a:cubicBezTo>
                    <a:pt x="927220" y="176613"/>
                    <a:pt x="931917" y="183189"/>
                    <a:pt x="952585" y="180370"/>
                  </a:cubicBezTo>
                  <a:cubicBezTo>
                    <a:pt x="962449" y="178962"/>
                    <a:pt x="972782" y="179901"/>
                    <a:pt x="983116" y="179901"/>
                  </a:cubicBezTo>
                  <a:cubicBezTo>
                    <a:pt x="1013178" y="179901"/>
                    <a:pt x="1012239" y="179901"/>
                    <a:pt x="1007072" y="208084"/>
                  </a:cubicBezTo>
                  <a:cubicBezTo>
                    <a:pt x="1004724" y="219826"/>
                    <a:pt x="999557" y="221236"/>
                    <a:pt x="989692" y="220766"/>
                  </a:cubicBezTo>
                  <a:cubicBezTo>
                    <a:pt x="971843" y="220296"/>
                    <a:pt x="954933" y="220766"/>
                    <a:pt x="937554" y="220766"/>
                  </a:cubicBezTo>
                  <a:cubicBezTo>
                    <a:pt x="929099" y="220766"/>
                    <a:pt x="920174" y="220766"/>
                    <a:pt x="911719" y="220766"/>
                  </a:cubicBezTo>
                  <a:cubicBezTo>
                    <a:pt x="873202" y="220766"/>
                    <a:pt x="873202" y="220766"/>
                    <a:pt x="880248" y="184128"/>
                  </a:cubicBezTo>
                  <a:cubicBezTo>
                    <a:pt x="890582" y="129641"/>
                    <a:pt x="901386" y="75624"/>
                    <a:pt x="911719" y="21137"/>
                  </a:cubicBezTo>
                  <a:cubicBezTo>
                    <a:pt x="913128" y="14561"/>
                    <a:pt x="911250" y="5167"/>
                    <a:pt x="920644" y="4697"/>
                  </a:cubicBezTo>
                  <a:close/>
                  <a:moveTo>
                    <a:pt x="433556" y="4191"/>
                  </a:moveTo>
                  <a:cubicBezTo>
                    <a:pt x="442532" y="4052"/>
                    <a:pt x="453981" y="4933"/>
                    <a:pt x="469247" y="6107"/>
                  </a:cubicBezTo>
                  <a:cubicBezTo>
                    <a:pt x="463140" y="53548"/>
                    <a:pt x="456565" y="101459"/>
                    <a:pt x="450458" y="148901"/>
                  </a:cubicBezTo>
                  <a:cubicBezTo>
                    <a:pt x="448110" y="167689"/>
                    <a:pt x="445761" y="186008"/>
                    <a:pt x="442943" y="204796"/>
                  </a:cubicBezTo>
                  <a:cubicBezTo>
                    <a:pt x="442003" y="211372"/>
                    <a:pt x="444821" y="220767"/>
                    <a:pt x="434488" y="221237"/>
                  </a:cubicBezTo>
                  <a:cubicBezTo>
                    <a:pt x="422275" y="221706"/>
                    <a:pt x="409593" y="221706"/>
                    <a:pt x="397380" y="219358"/>
                  </a:cubicBezTo>
                  <a:cubicBezTo>
                    <a:pt x="393622" y="218418"/>
                    <a:pt x="396910" y="209494"/>
                    <a:pt x="397850" y="204327"/>
                  </a:cubicBezTo>
                  <a:cubicBezTo>
                    <a:pt x="404896" y="156416"/>
                    <a:pt x="412411" y="108975"/>
                    <a:pt x="420396" y="54958"/>
                  </a:cubicBezTo>
                  <a:cubicBezTo>
                    <a:pt x="394562" y="107566"/>
                    <a:pt x="370136" y="154067"/>
                    <a:pt x="348999" y="201978"/>
                  </a:cubicBezTo>
                  <a:cubicBezTo>
                    <a:pt x="340544" y="221237"/>
                    <a:pt x="326922" y="218418"/>
                    <a:pt x="312831" y="217948"/>
                  </a:cubicBezTo>
                  <a:cubicBezTo>
                    <a:pt x="296391" y="217009"/>
                    <a:pt x="302967" y="202918"/>
                    <a:pt x="302028" y="194463"/>
                  </a:cubicBezTo>
                  <a:cubicBezTo>
                    <a:pt x="297331" y="148431"/>
                    <a:pt x="294042" y="102868"/>
                    <a:pt x="290285" y="52139"/>
                  </a:cubicBezTo>
                  <a:cubicBezTo>
                    <a:pt x="279012" y="99580"/>
                    <a:pt x="269148" y="141855"/>
                    <a:pt x="259753" y="184599"/>
                  </a:cubicBezTo>
                  <a:cubicBezTo>
                    <a:pt x="250829" y="222176"/>
                    <a:pt x="251298" y="222176"/>
                    <a:pt x="209024" y="219827"/>
                  </a:cubicBezTo>
                  <a:cubicBezTo>
                    <a:pt x="221236" y="171916"/>
                    <a:pt x="232979" y="124945"/>
                    <a:pt x="244722" y="77973"/>
                  </a:cubicBezTo>
                  <a:cubicBezTo>
                    <a:pt x="248950" y="61534"/>
                    <a:pt x="254587" y="45093"/>
                    <a:pt x="256935" y="28184"/>
                  </a:cubicBezTo>
                  <a:cubicBezTo>
                    <a:pt x="259284" y="8455"/>
                    <a:pt x="268208" y="3288"/>
                    <a:pt x="287467" y="4228"/>
                  </a:cubicBezTo>
                  <a:cubicBezTo>
                    <a:pt x="324574" y="6107"/>
                    <a:pt x="325514" y="4698"/>
                    <a:pt x="328332" y="41806"/>
                  </a:cubicBezTo>
                  <a:cubicBezTo>
                    <a:pt x="331620" y="77504"/>
                    <a:pt x="333499" y="113672"/>
                    <a:pt x="336317" y="154067"/>
                  </a:cubicBezTo>
                  <a:cubicBezTo>
                    <a:pt x="348060" y="127763"/>
                    <a:pt x="357924" y="105217"/>
                    <a:pt x="368727" y="82201"/>
                  </a:cubicBezTo>
                  <a:cubicBezTo>
                    <a:pt x="373425" y="72337"/>
                    <a:pt x="378122" y="62473"/>
                    <a:pt x="383288" y="52609"/>
                  </a:cubicBezTo>
                  <a:cubicBezTo>
                    <a:pt x="401960" y="14210"/>
                    <a:pt x="406628" y="4610"/>
                    <a:pt x="433556" y="4191"/>
                  </a:cubicBezTo>
                  <a:close/>
                  <a:moveTo>
                    <a:pt x="1798834" y="3582"/>
                  </a:moveTo>
                  <a:cubicBezTo>
                    <a:pt x="1802533" y="3876"/>
                    <a:pt x="1805117" y="5873"/>
                    <a:pt x="1803708" y="12683"/>
                  </a:cubicBezTo>
                  <a:cubicBezTo>
                    <a:pt x="1801359" y="23956"/>
                    <a:pt x="1808875" y="43684"/>
                    <a:pt x="1785859" y="43684"/>
                  </a:cubicBezTo>
                  <a:cubicBezTo>
                    <a:pt x="1768479" y="43684"/>
                    <a:pt x="1751570" y="44624"/>
                    <a:pt x="1734190" y="43684"/>
                  </a:cubicBezTo>
                  <a:cubicBezTo>
                    <a:pt x="1704598" y="41805"/>
                    <a:pt x="1713993" y="66231"/>
                    <a:pt x="1710705" y="79383"/>
                  </a:cubicBezTo>
                  <a:cubicBezTo>
                    <a:pt x="1706477" y="98641"/>
                    <a:pt x="1723857" y="87838"/>
                    <a:pt x="1730902" y="89716"/>
                  </a:cubicBezTo>
                  <a:cubicBezTo>
                    <a:pt x="1739827" y="91595"/>
                    <a:pt x="1749691" y="88777"/>
                    <a:pt x="1759085" y="90656"/>
                  </a:cubicBezTo>
                  <a:cubicBezTo>
                    <a:pt x="1767070" y="92065"/>
                    <a:pt x="1781162" y="82201"/>
                    <a:pt x="1783040" y="97702"/>
                  </a:cubicBezTo>
                  <a:cubicBezTo>
                    <a:pt x="1785859" y="121188"/>
                    <a:pt x="1777404" y="129172"/>
                    <a:pt x="1755797" y="129172"/>
                  </a:cubicBezTo>
                  <a:cubicBezTo>
                    <a:pt x="1743115" y="129172"/>
                    <a:pt x="1730433" y="130582"/>
                    <a:pt x="1718220" y="128703"/>
                  </a:cubicBezTo>
                  <a:cubicBezTo>
                    <a:pt x="1702719" y="126824"/>
                    <a:pt x="1698022" y="134340"/>
                    <a:pt x="1696143" y="147961"/>
                  </a:cubicBezTo>
                  <a:cubicBezTo>
                    <a:pt x="1690507" y="181781"/>
                    <a:pt x="1690037" y="181781"/>
                    <a:pt x="1725736" y="181781"/>
                  </a:cubicBezTo>
                  <a:cubicBezTo>
                    <a:pt x="1733721" y="181781"/>
                    <a:pt x="1741236" y="181781"/>
                    <a:pt x="1749221" y="181781"/>
                  </a:cubicBezTo>
                  <a:cubicBezTo>
                    <a:pt x="1778343" y="181781"/>
                    <a:pt x="1777404" y="181781"/>
                    <a:pt x="1772237" y="209024"/>
                  </a:cubicBezTo>
                  <a:cubicBezTo>
                    <a:pt x="1770358" y="219358"/>
                    <a:pt x="1766601" y="221707"/>
                    <a:pt x="1757206" y="221237"/>
                  </a:cubicBezTo>
                  <a:cubicBezTo>
                    <a:pt x="1738888" y="220297"/>
                    <a:pt x="1721038" y="220767"/>
                    <a:pt x="1703189" y="220767"/>
                  </a:cubicBezTo>
                  <a:cubicBezTo>
                    <a:pt x="1690037" y="220767"/>
                    <a:pt x="1676415" y="219358"/>
                    <a:pt x="1663263" y="221237"/>
                  </a:cubicBezTo>
                  <a:cubicBezTo>
                    <a:pt x="1641187" y="224055"/>
                    <a:pt x="1636020" y="217009"/>
                    <a:pt x="1640717" y="195403"/>
                  </a:cubicBezTo>
                  <a:cubicBezTo>
                    <a:pt x="1652930" y="139037"/>
                    <a:pt x="1663263" y="82201"/>
                    <a:pt x="1673128" y="25366"/>
                  </a:cubicBezTo>
                  <a:cubicBezTo>
                    <a:pt x="1675946" y="9865"/>
                    <a:pt x="1680643" y="2819"/>
                    <a:pt x="1698022" y="3758"/>
                  </a:cubicBezTo>
                  <a:cubicBezTo>
                    <a:pt x="1727614" y="5638"/>
                    <a:pt x="1757676" y="3758"/>
                    <a:pt x="1787268" y="4698"/>
                  </a:cubicBezTo>
                  <a:cubicBezTo>
                    <a:pt x="1790321" y="4698"/>
                    <a:pt x="1795135" y="3289"/>
                    <a:pt x="1798834" y="3582"/>
                  </a:cubicBezTo>
                  <a:close/>
                  <a:moveTo>
                    <a:pt x="113848" y="3582"/>
                  </a:moveTo>
                  <a:cubicBezTo>
                    <a:pt x="119074" y="3406"/>
                    <a:pt x="124710" y="4933"/>
                    <a:pt x="129642" y="4698"/>
                  </a:cubicBezTo>
                  <a:cubicBezTo>
                    <a:pt x="164871" y="3759"/>
                    <a:pt x="164871" y="4228"/>
                    <a:pt x="169098" y="38987"/>
                  </a:cubicBezTo>
                  <a:cubicBezTo>
                    <a:pt x="175674" y="93474"/>
                    <a:pt x="182251" y="147491"/>
                    <a:pt x="187887" y="201978"/>
                  </a:cubicBezTo>
                  <a:cubicBezTo>
                    <a:pt x="188827" y="209494"/>
                    <a:pt x="194933" y="224525"/>
                    <a:pt x="178023" y="220297"/>
                  </a:cubicBezTo>
                  <a:cubicBezTo>
                    <a:pt x="165341" y="217009"/>
                    <a:pt x="143734" y="235798"/>
                    <a:pt x="140445" y="205736"/>
                  </a:cubicBezTo>
                  <a:cubicBezTo>
                    <a:pt x="135748" y="163462"/>
                    <a:pt x="134809" y="164401"/>
                    <a:pt x="91595" y="163931"/>
                  </a:cubicBezTo>
                  <a:cubicBezTo>
                    <a:pt x="78913" y="163931"/>
                    <a:pt x="70458" y="166750"/>
                    <a:pt x="67169" y="179432"/>
                  </a:cubicBezTo>
                  <a:cubicBezTo>
                    <a:pt x="67169" y="180372"/>
                    <a:pt x="66700" y="180841"/>
                    <a:pt x="66231" y="181780"/>
                  </a:cubicBezTo>
                  <a:cubicBezTo>
                    <a:pt x="47911" y="221706"/>
                    <a:pt x="47911" y="221706"/>
                    <a:pt x="0" y="220297"/>
                  </a:cubicBezTo>
                  <a:cubicBezTo>
                    <a:pt x="34289" y="149840"/>
                    <a:pt x="67639" y="81262"/>
                    <a:pt x="100520" y="12683"/>
                  </a:cubicBezTo>
                  <a:cubicBezTo>
                    <a:pt x="103808" y="5637"/>
                    <a:pt x="108622" y="3758"/>
                    <a:pt x="113848" y="3582"/>
                  </a:cubicBezTo>
                  <a:close/>
                  <a:moveTo>
                    <a:pt x="1135597" y="3110"/>
                  </a:moveTo>
                  <a:cubicBezTo>
                    <a:pt x="1140705" y="2934"/>
                    <a:pt x="1146106" y="4461"/>
                    <a:pt x="1150804" y="4226"/>
                  </a:cubicBezTo>
                  <a:cubicBezTo>
                    <a:pt x="1186502" y="3287"/>
                    <a:pt x="1186032" y="3757"/>
                    <a:pt x="1189790" y="38985"/>
                  </a:cubicBezTo>
                  <a:cubicBezTo>
                    <a:pt x="1196366" y="99109"/>
                    <a:pt x="1203412" y="158763"/>
                    <a:pt x="1210927" y="219356"/>
                  </a:cubicBezTo>
                  <a:cubicBezTo>
                    <a:pt x="1206700" y="220295"/>
                    <a:pt x="1205290" y="220765"/>
                    <a:pt x="1203412" y="220765"/>
                  </a:cubicBezTo>
                  <a:cubicBezTo>
                    <a:pt x="1163955" y="221704"/>
                    <a:pt x="1163486" y="221704"/>
                    <a:pt x="1159728" y="182718"/>
                  </a:cubicBezTo>
                  <a:cubicBezTo>
                    <a:pt x="1158789" y="169566"/>
                    <a:pt x="1155501" y="162050"/>
                    <a:pt x="1140469" y="164399"/>
                  </a:cubicBezTo>
                  <a:cubicBezTo>
                    <a:pt x="1134363" y="165338"/>
                    <a:pt x="1127787" y="165338"/>
                    <a:pt x="1121681" y="164399"/>
                  </a:cubicBezTo>
                  <a:cubicBezTo>
                    <a:pt x="1101483" y="161111"/>
                    <a:pt x="1091619" y="169096"/>
                    <a:pt x="1084103" y="188354"/>
                  </a:cubicBezTo>
                  <a:cubicBezTo>
                    <a:pt x="1069542" y="225462"/>
                    <a:pt x="1068133" y="224992"/>
                    <a:pt x="1021631" y="218416"/>
                  </a:cubicBezTo>
                  <a:cubicBezTo>
                    <a:pt x="1055451" y="149368"/>
                    <a:pt x="1088800" y="80789"/>
                    <a:pt x="1122151" y="12211"/>
                  </a:cubicBezTo>
                  <a:cubicBezTo>
                    <a:pt x="1125674" y="5165"/>
                    <a:pt x="1130488" y="3286"/>
                    <a:pt x="1135597" y="3110"/>
                  </a:cubicBezTo>
                  <a:close/>
                  <a:moveTo>
                    <a:pt x="568122" y="2935"/>
                  </a:moveTo>
                  <a:cubicBezTo>
                    <a:pt x="581391" y="2465"/>
                    <a:pt x="594661" y="3053"/>
                    <a:pt x="607813" y="6106"/>
                  </a:cubicBezTo>
                  <a:cubicBezTo>
                    <a:pt x="629889" y="11272"/>
                    <a:pt x="649148" y="21606"/>
                    <a:pt x="653845" y="46971"/>
                  </a:cubicBezTo>
                  <a:cubicBezTo>
                    <a:pt x="657603" y="69047"/>
                    <a:pt x="646799" y="86897"/>
                    <a:pt x="621434" y="100988"/>
                  </a:cubicBezTo>
                  <a:cubicBezTo>
                    <a:pt x="618616" y="102397"/>
                    <a:pt x="615798" y="103806"/>
                    <a:pt x="613449" y="105685"/>
                  </a:cubicBezTo>
                  <a:cubicBezTo>
                    <a:pt x="659951" y="128701"/>
                    <a:pt x="650557" y="186006"/>
                    <a:pt x="611100" y="207144"/>
                  </a:cubicBezTo>
                  <a:cubicBezTo>
                    <a:pt x="571644" y="228281"/>
                    <a:pt x="528900" y="221705"/>
                    <a:pt x="487095" y="220296"/>
                  </a:cubicBezTo>
                  <a:cubicBezTo>
                    <a:pt x="477701" y="219826"/>
                    <a:pt x="479580" y="212310"/>
                    <a:pt x="480519" y="206204"/>
                  </a:cubicBezTo>
                  <a:cubicBezTo>
                    <a:pt x="492263" y="144202"/>
                    <a:pt x="504475" y="82200"/>
                    <a:pt x="516218" y="20197"/>
                  </a:cubicBezTo>
                  <a:cubicBezTo>
                    <a:pt x="517627" y="12682"/>
                    <a:pt x="519506" y="7045"/>
                    <a:pt x="528430" y="6106"/>
                  </a:cubicBezTo>
                  <a:cubicBezTo>
                    <a:pt x="541583" y="4931"/>
                    <a:pt x="554852" y="3405"/>
                    <a:pt x="568122" y="2935"/>
                  </a:cubicBezTo>
                  <a:close/>
                  <a:moveTo>
                    <a:pt x="1416780" y="2232"/>
                  </a:moveTo>
                  <a:cubicBezTo>
                    <a:pt x="1424061" y="2232"/>
                    <a:pt x="1432398" y="5403"/>
                    <a:pt x="1438739" y="5168"/>
                  </a:cubicBezTo>
                  <a:cubicBezTo>
                    <a:pt x="1455180" y="4698"/>
                    <a:pt x="1443906" y="18320"/>
                    <a:pt x="1442497" y="23957"/>
                  </a:cubicBezTo>
                  <a:cubicBezTo>
                    <a:pt x="1432163" y="84080"/>
                    <a:pt x="1420421" y="143734"/>
                    <a:pt x="1409617" y="203388"/>
                  </a:cubicBezTo>
                  <a:cubicBezTo>
                    <a:pt x="1407738" y="212782"/>
                    <a:pt x="1407738" y="223586"/>
                    <a:pt x="1393647" y="220297"/>
                  </a:cubicBezTo>
                  <a:cubicBezTo>
                    <a:pt x="1379555" y="217010"/>
                    <a:pt x="1360766" y="231571"/>
                    <a:pt x="1352781" y="206676"/>
                  </a:cubicBezTo>
                  <a:cubicBezTo>
                    <a:pt x="1337751" y="160174"/>
                    <a:pt x="1319901" y="114612"/>
                    <a:pt x="1305340" y="67170"/>
                  </a:cubicBezTo>
                  <a:cubicBezTo>
                    <a:pt x="1297355" y="112733"/>
                    <a:pt x="1288900" y="158295"/>
                    <a:pt x="1280915" y="203858"/>
                  </a:cubicBezTo>
                  <a:cubicBezTo>
                    <a:pt x="1279036" y="214661"/>
                    <a:pt x="1277157" y="221707"/>
                    <a:pt x="1262596" y="221237"/>
                  </a:cubicBezTo>
                  <a:cubicBezTo>
                    <a:pt x="1234413" y="220297"/>
                    <a:pt x="1234413" y="221707"/>
                    <a:pt x="1240050" y="192585"/>
                  </a:cubicBezTo>
                  <a:cubicBezTo>
                    <a:pt x="1250853" y="135749"/>
                    <a:pt x="1262126" y="79383"/>
                    <a:pt x="1271990" y="22548"/>
                  </a:cubicBezTo>
                  <a:cubicBezTo>
                    <a:pt x="1274339" y="7986"/>
                    <a:pt x="1279506" y="5168"/>
                    <a:pt x="1293597" y="3289"/>
                  </a:cubicBezTo>
                  <a:cubicBezTo>
                    <a:pt x="1321780" y="1"/>
                    <a:pt x="1334932" y="9865"/>
                    <a:pt x="1342448" y="37109"/>
                  </a:cubicBezTo>
                  <a:cubicBezTo>
                    <a:pt x="1352781" y="75156"/>
                    <a:pt x="1366873" y="112263"/>
                    <a:pt x="1378616" y="150310"/>
                  </a:cubicBezTo>
                  <a:cubicBezTo>
                    <a:pt x="1382373" y="105217"/>
                    <a:pt x="1394116" y="62004"/>
                    <a:pt x="1401162" y="18320"/>
                  </a:cubicBezTo>
                  <a:cubicBezTo>
                    <a:pt x="1403276" y="5403"/>
                    <a:pt x="1409500" y="2232"/>
                    <a:pt x="1416780" y="2232"/>
                  </a:cubicBezTo>
                  <a:close/>
                  <a:moveTo>
                    <a:pt x="718548" y="2232"/>
                  </a:moveTo>
                  <a:cubicBezTo>
                    <a:pt x="726064" y="2702"/>
                    <a:pt x="734636" y="5403"/>
                    <a:pt x="741212" y="5168"/>
                  </a:cubicBezTo>
                  <a:cubicBezTo>
                    <a:pt x="754834" y="4698"/>
                    <a:pt x="746849" y="16911"/>
                    <a:pt x="745909" y="22548"/>
                  </a:cubicBezTo>
                  <a:cubicBezTo>
                    <a:pt x="738863" y="64822"/>
                    <a:pt x="727590" y="106626"/>
                    <a:pt x="723832" y="149371"/>
                  </a:cubicBezTo>
                  <a:cubicBezTo>
                    <a:pt x="722423" y="164871"/>
                    <a:pt x="726651" y="178023"/>
                    <a:pt x="742621" y="183190"/>
                  </a:cubicBezTo>
                  <a:cubicBezTo>
                    <a:pt x="758591" y="188357"/>
                    <a:pt x="773623" y="185069"/>
                    <a:pt x="785365" y="171917"/>
                  </a:cubicBezTo>
                  <a:cubicBezTo>
                    <a:pt x="797108" y="158295"/>
                    <a:pt x="800865" y="141385"/>
                    <a:pt x="803684" y="124476"/>
                  </a:cubicBezTo>
                  <a:cubicBezTo>
                    <a:pt x="810260" y="90187"/>
                    <a:pt x="816366" y="55428"/>
                    <a:pt x="823412" y="20669"/>
                  </a:cubicBezTo>
                  <a:cubicBezTo>
                    <a:pt x="824821" y="14093"/>
                    <a:pt x="823412" y="4698"/>
                    <a:pt x="832806" y="4229"/>
                  </a:cubicBezTo>
                  <a:cubicBezTo>
                    <a:pt x="845019" y="3759"/>
                    <a:pt x="857701" y="4698"/>
                    <a:pt x="869914" y="5638"/>
                  </a:cubicBezTo>
                  <a:cubicBezTo>
                    <a:pt x="870383" y="5638"/>
                    <a:pt x="870853" y="12683"/>
                    <a:pt x="870383" y="15972"/>
                  </a:cubicBezTo>
                  <a:cubicBezTo>
                    <a:pt x="860989" y="63413"/>
                    <a:pt x="855822" y="111793"/>
                    <a:pt x="841261" y="158295"/>
                  </a:cubicBezTo>
                  <a:cubicBezTo>
                    <a:pt x="826700" y="204797"/>
                    <a:pt x="793351" y="226404"/>
                    <a:pt x="745440" y="224525"/>
                  </a:cubicBezTo>
                  <a:cubicBezTo>
                    <a:pt x="700347" y="223116"/>
                    <a:pt x="676861" y="198221"/>
                    <a:pt x="677331" y="143264"/>
                  </a:cubicBezTo>
                  <a:cubicBezTo>
                    <a:pt x="684377" y="106157"/>
                    <a:pt x="690952" y="58715"/>
                    <a:pt x="702225" y="12683"/>
                  </a:cubicBezTo>
                  <a:cubicBezTo>
                    <a:pt x="704574" y="3524"/>
                    <a:pt x="711033" y="1762"/>
                    <a:pt x="718548" y="2232"/>
                  </a:cubicBezTo>
                  <a:close/>
                  <a:moveTo>
                    <a:pt x="1596564" y="0"/>
                  </a:moveTo>
                  <a:cubicBezTo>
                    <a:pt x="1600321" y="469"/>
                    <a:pt x="1608776" y="1879"/>
                    <a:pt x="1617231" y="2349"/>
                  </a:cubicBezTo>
                  <a:cubicBezTo>
                    <a:pt x="1639778" y="3288"/>
                    <a:pt x="1641656" y="13622"/>
                    <a:pt x="1633671" y="32410"/>
                  </a:cubicBezTo>
                  <a:cubicBezTo>
                    <a:pt x="1628974" y="42744"/>
                    <a:pt x="1626625" y="45562"/>
                    <a:pt x="1614413" y="43214"/>
                  </a:cubicBezTo>
                  <a:cubicBezTo>
                    <a:pt x="1565562" y="33820"/>
                    <a:pt x="1531743" y="50729"/>
                    <a:pt x="1516242" y="89716"/>
                  </a:cubicBezTo>
                  <a:cubicBezTo>
                    <a:pt x="1492757" y="150309"/>
                    <a:pt x="1525167" y="191644"/>
                    <a:pt x="1589048" y="182719"/>
                  </a:cubicBezTo>
                  <a:cubicBezTo>
                    <a:pt x="1597503" y="181310"/>
                    <a:pt x="1608776" y="171446"/>
                    <a:pt x="1610186" y="191174"/>
                  </a:cubicBezTo>
                  <a:cubicBezTo>
                    <a:pt x="1611125" y="204796"/>
                    <a:pt x="1615352" y="218418"/>
                    <a:pt x="1595154" y="220296"/>
                  </a:cubicBezTo>
                  <a:cubicBezTo>
                    <a:pt x="1586700" y="221236"/>
                    <a:pt x="1578245" y="223115"/>
                    <a:pt x="1569790" y="224054"/>
                  </a:cubicBezTo>
                  <a:cubicBezTo>
                    <a:pt x="1523288" y="228282"/>
                    <a:pt x="1485241" y="209963"/>
                    <a:pt x="1468331" y="176144"/>
                  </a:cubicBezTo>
                  <a:cubicBezTo>
                    <a:pt x="1449542" y="138096"/>
                    <a:pt x="1459407" y="78912"/>
                    <a:pt x="1489938" y="44623"/>
                  </a:cubicBezTo>
                  <a:cubicBezTo>
                    <a:pt x="1516712" y="14561"/>
                    <a:pt x="1551471" y="939"/>
                    <a:pt x="15965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0" name="Google Shape;2010;p90"/>
            <p:cNvSpPr/>
            <p:nvPr/>
          </p:nvSpPr>
          <p:spPr>
            <a:xfrm>
              <a:off x="3997472" y="4286353"/>
              <a:ext cx="187643" cy="187643"/>
            </a:xfrm>
            <a:custGeom>
              <a:avLst/>
              <a:gdLst/>
              <a:ahLst/>
              <a:cxnLst/>
              <a:rect l="l" t="t" r="r" b="b"/>
              <a:pathLst>
                <a:path w="381000" h="381000" extrusionOk="0">
                  <a:moveTo>
                    <a:pt x="190500" y="380048"/>
                  </a:moveTo>
                  <a:cubicBezTo>
                    <a:pt x="138113" y="380048"/>
                    <a:pt x="85725" y="379095"/>
                    <a:pt x="34290" y="381000"/>
                  </a:cubicBezTo>
                  <a:cubicBezTo>
                    <a:pt x="6668" y="381953"/>
                    <a:pt x="0" y="371475"/>
                    <a:pt x="0" y="345758"/>
                  </a:cubicBezTo>
                  <a:cubicBezTo>
                    <a:pt x="952" y="242887"/>
                    <a:pt x="952" y="140017"/>
                    <a:pt x="0" y="37147"/>
                  </a:cubicBezTo>
                  <a:cubicBezTo>
                    <a:pt x="0" y="12382"/>
                    <a:pt x="3810" y="0"/>
                    <a:pt x="33338" y="0"/>
                  </a:cubicBezTo>
                  <a:cubicBezTo>
                    <a:pt x="138113" y="1905"/>
                    <a:pt x="241935" y="952"/>
                    <a:pt x="346710" y="0"/>
                  </a:cubicBezTo>
                  <a:cubicBezTo>
                    <a:pt x="374332" y="0"/>
                    <a:pt x="381000" y="9525"/>
                    <a:pt x="381000" y="36195"/>
                  </a:cubicBezTo>
                  <a:cubicBezTo>
                    <a:pt x="380047" y="139065"/>
                    <a:pt x="379095" y="241935"/>
                    <a:pt x="381000" y="344805"/>
                  </a:cubicBezTo>
                  <a:cubicBezTo>
                    <a:pt x="381952" y="375285"/>
                    <a:pt x="370522" y="381953"/>
                    <a:pt x="342900" y="381000"/>
                  </a:cubicBezTo>
                  <a:cubicBezTo>
                    <a:pt x="291465" y="378143"/>
                    <a:pt x="240982" y="380048"/>
                    <a:pt x="190500" y="38004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1" name="Google Shape;2011;p90"/>
            <p:cNvSpPr/>
            <p:nvPr/>
          </p:nvSpPr>
          <p:spPr>
            <a:xfrm>
              <a:off x="4231388" y="4286353"/>
              <a:ext cx="187643" cy="182951"/>
            </a:xfrm>
            <a:custGeom>
              <a:avLst/>
              <a:gdLst/>
              <a:ahLst/>
              <a:cxnLst/>
              <a:rect l="l" t="t" r="r" b="b"/>
              <a:pathLst>
                <a:path w="381000" h="371475" extrusionOk="0">
                  <a:moveTo>
                    <a:pt x="192405" y="380048"/>
                  </a:moveTo>
                  <a:cubicBezTo>
                    <a:pt x="138113" y="380048"/>
                    <a:pt x="84773" y="379095"/>
                    <a:pt x="30480" y="380048"/>
                  </a:cubicBezTo>
                  <a:cubicBezTo>
                    <a:pt x="8573" y="381000"/>
                    <a:pt x="0" y="374333"/>
                    <a:pt x="0" y="350520"/>
                  </a:cubicBezTo>
                  <a:cubicBezTo>
                    <a:pt x="952" y="242887"/>
                    <a:pt x="952" y="135255"/>
                    <a:pt x="0" y="27622"/>
                  </a:cubicBezTo>
                  <a:cubicBezTo>
                    <a:pt x="0" y="7620"/>
                    <a:pt x="6668" y="0"/>
                    <a:pt x="27623" y="0"/>
                  </a:cubicBezTo>
                  <a:cubicBezTo>
                    <a:pt x="135255" y="952"/>
                    <a:pt x="242888" y="952"/>
                    <a:pt x="350520" y="0"/>
                  </a:cubicBezTo>
                  <a:cubicBezTo>
                    <a:pt x="377190" y="0"/>
                    <a:pt x="381000" y="12382"/>
                    <a:pt x="381000" y="34290"/>
                  </a:cubicBezTo>
                  <a:cubicBezTo>
                    <a:pt x="380048" y="139065"/>
                    <a:pt x="380048" y="243840"/>
                    <a:pt x="381000" y="347662"/>
                  </a:cubicBezTo>
                  <a:cubicBezTo>
                    <a:pt x="381000" y="372428"/>
                    <a:pt x="373380" y="381000"/>
                    <a:pt x="348615" y="380048"/>
                  </a:cubicBezTo>
                  <a:cubicBezTo>
                    <a:pt x="296227" y="379095"/>
                    <a:pt x="243840" y="380048"/>
                    <a:pt x="192405" y="380048"/>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2" name="Google Shape;2012;p90"/>
            <p:cNvSpPr/>
            <p:nvPr/>
          </p:nvSpPr>
          <p:spPr>
            <a:xfrm>
              <a:off x="1341698" y="4286353"/>
              <a:ext cx="187642" cy="187643"/>
            </a:xfrm>
            <a:custGeom>
              <a:avLst/>
              <a:gdLst/>
              <a:ahLst/>
              <a:cxnLst/>
              <a:rect l="l" t="t" r="r" b="b"/>
              <a:pathLst>
                <a:path w="381000" h="381000" extrusionOk="0">
                  <a:moveTo>
                    <a:pt x="189547" y="380047"/>
                  </a:moveTo>
                  <a:cubicBezTo>
                    <a:pt x="137160" y="380047"/>
                    <a:pt x="84772" y="379095"/>
                    <a:pt x="32385" y="381000"/>
                  </a:cubicBezTo>
                  <a:cubicBezTo>
                    <a:pt x="7620" y="381953"/>
                    <a:pt x="0" y="374333"/>
                    <a:pt x="0" y="348615"/>
                  </a:cubicBezTo>
                  <a:cubicBezTo>
                    <a:pt x="952" y="243840"/>
                    <a:pt x="952" y="139065"/>
                    <a:pt x="0" y="34290"/>
                  </a:cubicBezTo>
                  <a:cubicBezTo>
                    <a:pt x="0" y="5715"/>
                    <a:pt x="10477" y="0"/>
                    <a:pt x="36195" y="0"/>
                  </a:cubicBezTo>
                  <a:cubicBezTo>
                    <a:pt x="139065" y="952"/>
                    <a:pt x="241935" y="952"/>
                    <a:pt x="345758" y="0"/>
                  </a:cubicBezTo>
                  <a:cubicBezTo>
                    <a:pt x="372427" y="0"/>
                    <a:pt x="381000" y="8572"/>
                    <a:pt x="381000" y="35242"/>
                  </a:cubicBezTo>
                  <a:cubicBezTo>
                    <a:pt x="380047" y="138113"/>
                    <a:pt x="379095" y="240983"/>
                    <a:pt x="381000" y="344805"/>
                  </a:cubicBezTo>
                  <a:cubicBezTo>
                    <a:pt x="381952" y="376238"/>
                    <a:pt x="369570" y="381953"/>
                    <a:pt x="341947" y="381000"/>
                  </a:cubicBezTo>
                  <a:cubicBezTo>
                    <a:pt x="291465" y="378143"/>
                    <a:pt x="240983" y="380047"/>
                    <a:pt x="189547" y="38004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3" name="Google Shape;2013;p90"/>
            <p:cNvSpPr/>
            <p:nvPr/>
          </p:nvSpPr>
          <p:spPr>
            <a:xfrm>
              <a:off x="1576048" y="4286353"/>
              <a:ext cx="187642" cy="182951"/>
            </a:xfrm>
            <a:custGeom>
              <a:avLst/>
              <a:gdLst/>
              <a:ahLst/>
              <a:cxnLst/>
              <a:rect l="l" t="t" r="r" b="b"/>
              <a:pathLst>
                <a:path w="381000" h="371475" extrusionOk="0">
                  <a:moveTo>
                    <a:pt x="190578" y="380047"/>
                  </a:moveTo>
                  <a:cubicBezTo>
                    <a:pt x="136286" y="380047"/>
                    <a:pt x="82946" y="379095"/>
                    <a:pt x="29606" y="380047"/>
                  </a:cubicBezTo>
                  <a:cubicBezTo>
                    <a:pt x="6746" y="381000"/>
                    <a:pt x="-874" y="372428"/>
                    <a:pt x="78" y="350520"/>
                  </a:cubicBezTo>
                  <a:cubicBezTo>
                    <a:pt x="1031" y="244793"/>
                    <a:pt x="1031" y="138113"/>
                    <a:pt x="78" y="32385"/>
                  </a:cubicBezTo>
                  <a:cubicBezTo>
                    <a:pt x="78" y="6667"/>
                    <a:pt x="8651" y="0"/>
                    <a:pt x="33416" y="0"/>
                  </a:cubicBezTo>
                  <a:cubicBezTo>
                    <a:pt x="138191" y="952"/>
                    <a:pt x="242013" y="952"/>
                    <a:pt x="346788" y="0"/>
                  </a:cubicBezTo>
                  <a:cubicBezTo>
                    <a:pt x="369648" y="0"/>
                    <a:pt x="381078" y="3810"/>
                    <a:pt x="381078" y="30480"/>
                  </a:cubicBezTo>
                  <a:cubicBezTo>
                    <a:pt x="380126" y="138113"/>
                    <a:pt x="380126" y="245745"/>
                    <a:pt x="381078" y="353378"/>
                  </a:cubicBezTo>
                  <a:cubicBezTo>
                    <a:pt x="381078" y="374333"/>
                    <a:pt x="374411" y="380047"/>
                    <a:pt x="353456" y="380047"/>
                  </a:cubicBezTo>
                  <a:cubicBezTo>
                    <a:pt x="298211" y="379095"/>
                    <a:pt x="243918" y="380047"/>
                    <a:pt x="190578" y="380047"/>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4" name="Google Shape;2014;p90"/>
            <p:cNvSpPr/>
            <p:nvPr/>
          </p:nvSpPr>
          <p:spPr>
            <a:xfrm>
              <a:off x="949216" y="5911088"/>
              <a:ext cx="356521" cy="356521"/>
            </a:xfrm>
            <a:custGeom>
              <a:avLst/>
              <a:gdLst/>
              <a:ahLst/>
              <a:cxnLst/>
              <a:rect l="l" t="t" r="r" b="b"/>
              <a:pathLst>
                <a:path w="723900" h="723900" extrusionOk="0">
                  <a:moveTo>
                    <a:pt x="731520" y="364807"/>
                  </a:moveTo>
                  <a:cubicBezTo>
                    <a:pt x="731520" y="567690"/>
                    <a:pt x="569595" y="730568"/>
                    <a:pt x="366712" y="729615"/>
                  </a:cubicBezTo>
                  <a:cubicBezTo>
                    <a:pt x="164782" y="729615"/>
                    <a:pt x="0" y="565785"/>
                    <a:pt x="0" y="364807"/>
                  </a:cubicBezTo>
                  <a:cubicBezTo>
                    <a:pt x="0" y="162878"/>
                    <a:pt x="162877" y="953"/>
                    <a:pt x="366712" y="0"/>
                  </a:cubicBezTo>
                  <a:cubicBezTo>
                    <a:pt x="570548" y="953"/>
                    <a:pt x="731520" y="160972"/>
                    <a:pt x="731520" y="3648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015" name="Google Shape;2015;p90"/>
            <p:cNvSpPr/>
            <p:nvPr/>
          </p:nvSpPr>
          <p:spPr>
            <a:xfrm>
              <a:off x="3636724" y="5911088"/>
              <a:ext cx="356521" cy="356521"/>
            </a:xfrm>
            <a:custGeom>
              <a:avLst/>
              <a:gdLst/>
              <a:ahLst/>
              <a:cxnLst/>
              <a:rect l="l" t="t" r="r" b="b"/>
              <a:pathLst>
                <a:path w="723900" h="723900" extrusionOk="0">
                  <a:moveTo>
                    <a:pt x="367669" y="732477"/>
                  </a:moveTo>
                  <a:cubicBezTo>
                    <a:pt x="165739" y="732477"/>
                    <a:pt x="957" y="568647"/>
                    <a:pt x="4" y="367669"/>
                  </a:cubicBezTo>
                  <a:cubicBezTo>
                    <a:pt x="-948" y="166692"/>
                    <a:pt x="163834" y="957"/>
                    <a:pt x="364812" y="4"/>
                  </a:cubicBezTo>
                  <a:cubicBezTo>
                    <a:pt x="565789" y="-948"/>
                    <a:pt x="731524" y="162882"/>
                    <a:pt x="732477" y="364812"/>
                  </a:cubicBezTo>
                  <a:cubicBezTo>
                    <a:pt x="733429" y="566742"/>
                    <a:pt x="568647" y="731524"/>
                    <a:pt x="367669" y="7324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2016" name="Google Shape;2016;p90"/>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58</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2020"/>
        <p:cNvGrpSpPr/>
        <p:nvPr/>
      </p:nvGrpSpPr>
      <p:grpSpPr>
        <a:xfrm>
          <a:off x="0" y="0"/>
          <a:ext cx="0" cy="0"/>
          <a:chOff x="0" y="0"/>
          <a:chExt cx="0" cy="0"/>
        </a:xfrm>
      </p:grpSpPr>
      <p:sp>
        <p:nvSpPr>
          <p:cNvPr id="2021" name="Google Shape;2021;p91"/>
          <p:cNvSpPr/>
          <p:nvPr/>
        </p:nvSpPr>
        <p:spPr>
          <a:xfrm>
            <a:off x="0" y="-3600"/>
            <a:ext cx="2831400" cy="6861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2022" name="Google Shape;2022;p91"/>
          <p:cNvGrpSpPr/>
          <p:nvPr/>
        </p:nvGrpSpPr>
        <p:grpSpPr>
          <a:xfrm>
            <a:off x="159574" y="4614277"/>
            <a:ext cx="2466841" cy="2132781"/>
            <a:chOff x="478634" y="5086273"/>
            <a:chExt cx="1919720" cy="1659751"/>
          </a:xfrm>
        </p:grpSpPr>
        <p:sp>
          <p:nvSpPr>
            <p:cNvPr id="2023" name="Google Shape;2023;p91"/>
            <p:cNvSpPr/>
            <p:nvPr/>
          </p:nvSpPr>
          <p:spPr>
            <a:xfrm>
              <a:off x="1259632" y="5702855"/>
              <a:ext cx="1138722" cy="1043169"/>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024" name="Google Shape;2024;p91"/>
            <p:cNvSpPr/>
            <p:nvPr/>
          </p:nvSpPr>
          <p:spPr>
            <a:xfrm rot="-507302">
              <a:off x="1098551" y="5147094"/>
              <a:ext cx="887410" cy="812945"/>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025" name="Google Shape;2025;p91"/>
            <p:cNvSpPr/>
            <p:nvPr/>
          </p:nvSpPr>
          <p:spPr>
            <a:xfrm rot="-520390">
              <a:off x="523485" y="5877646"/>
              <a:ext cx="707935" cy="648530"/>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sp>
        <p:nvSpPr>
          <p:cNvPr id="2026" name="Google Shape;2026;p91"/>
          <p:cNvSpPr txBox="1"/>
          <p:nvPr/>
        </p:nvSpPr>
        <p:spPr>
          <a:xfrm>
            <a:off x="371808" y="393498"/>
            <a:ext cx="3067500" cy="1477200"/>
          </a:xfrm>
          <a:prstGeom prst="rect">
            <a:avLst/>
          </a:prstGeom>
          <a:noFill/>
          <a:ln>
            <a:noFill/>
          </a:ln>
        </p:spPr>
        <p:txBody>
          <a:bodyPr spcFirstLastPara="1" wrap="square" lIns="72000" tIns="0" rIns="36000" bIns="0" anchor="t" anchorCtr="0">
            <a:noAutofit/>
          </a:bodyPr>
          <a:lstStyle/>
          <a:p>
            <a:pPr marL="0" marR="0" lvl="0" indent="0" algn="l" rtl="0">
              <a:spcBef>
                <a:spcPts val="0"/>
              </a:spcBef>
              <a:spcAft>
                <a:spcPts val="0"/>
              </a:spcAft>
              <a:buNone/>
            </a:pPr>
            <a:r>
              <a:rPr lang="en-US" sz="3200">
                <a:solidFill>
                  <a:schemeClr val="lt1"/>
                </a:solidFill>
              </a:rPr>
              <a:t>Branch</a:t>
            </a:r>
            <a:endParaRPr sz="3200">
              <a:solidFill>
                <a:schemeClr val="lt1"/>
              </a:solidFill>
            </a:endParaRPr>
          </a:p>
          <a:p>
            <a:pPr marL="0" marR="0" lvl="0" indent="0" algn="l" rtl="0">
              <a:spcBef>
                <a:spcPts val="0"/>
              </a:spcBef>
              <a:spcAft>
                <a:spcPts val="0"/>
              </a:spcAft>
              <a:buNone/>
            </a:pPr>
            <a:r>
              <a:rPr lang="en-US" sz="3200">
                <a:solidFill>
                  <a:schemeClr val="lt1"/>
                </a:solidFill>
              </a:rPr>
              <a:t>Plan</a:t>
            </a:r>
            <a:endParaRPr sz="3200">
              <a:solidFill>
                <a:schemeClr val="lt1"/>
              </a:solidFill>
            </a:endParaRPr>
          </a:p>
        </p:txBody>
      </p:sp>
      <p:sp>
        <p:nvSpPr>
          <p:cNvPr id="2027" name="Google Shape;2027;p91"/>
          <p:cNvSpPr txBox="1">
            <a:spLocks noGrp="1"/>
          </p:cNvSpPr>
          <p:nvPr>
            <p:ph type="body" idx="1"/>
          </p:nvPr>
        </p:nvSpPr>
        <p:spPr>
          <a:xfrm>
            <a:off x="3187125" y="969825"/>
            <a:ext cx="8746800" cy="4596900"/>
          </a:xfrm>
          <a:prstGeom prst="rect">
            <a:avLst/>
          </a:prstGeom>
          <a:noFill/>
          <a:ln>
            <a:noFill/>
          </a:ln>
        </p:spPr>
        <p:txBody>
          <a:bodyPr spcFirstLastPara="1" wrap="square" lIns="91425" tIns="91425" rIns="91425" bIns="91425" anchor="ctr" anchorCtr="0">
            <a:noAutofit/>
          </a:bodyPr>
          <a:lstStyle/>
          <a:p>
            <a:pPr marL="609600" lvl="0" indent="-393700" algn="l" rtl="0">
              <a:lnSpc>
                <a:spcPct val="115000"/>
              </a:lnSpc>
              <a:spcBef>
                <a:spcPts val="0"/>
              </a:spcBef>
              <a:spcAft>
                <a:spcPts val="0"/>
              </a:spcAft>
              <a:buSzPts val="1400"/>
              <a:buFont typeface="Nunito"/>
              <a:buChar char="❖"/>
            </a:pPr>
            <a:r>
              <a:rPr lang="en-US">
                <a:latin typeface="Nunito"/>
                <a:ea typeface="Nunito"/>
                <a:cs typeface="Nunito"/>
                <a:sym typeface="Nunito"/>
              </a:rPr>
              <a:t>The release branches will be separate from the main branch</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From the main branch, we will have 3 separate feature branches</a:t>
            </a:r>
            <a:endParaRPr>
              <a:latin typeface="Nunito"/>
              <a:ea typeface="Nunito"/>
              <a:cs typeface="Nunito"/>
              <a:sym typeface="Nunito"/>
            </a:endParaRPr>
          </a:p>
          <a:p>
            <a:pPr marL="1219200" lvl="1"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Scheduling Admin Reports</a:t>
            </a:r>
            <a:endParaRPr>
              <a:latin typeface="Nunito"/>
              <a:ea typeface="Nunito"/>
              <a:cs typeface="Nunito"/>
              <a:sym typeface="Nunito"/>
            </a:endParaRPr>
          </a:p>
          <a:p>
            <a:pPr marL="1219200" lvl="1" indent="-393700" algn="l" rtl="0">
              <a:lnSpc>
                <a:spcPct val="115000"/>
              </a:lnSpc>
              <a:spcBef>
                <a:spcPts val="0"/>
              </a:spcBef>
              <a:spcAft>
                <a:spcPts val="0"/>
              </a:spcAft>
              <a:buSzPts val="1400"/>
              <a:buFont typeface="Nunito"/>
              <a:buChar char="➢"/>
            </a:pPr>
            <a:r>
              <a:rPr lang="en-US">
                <a:latin typeface="Nunito"/>
                <a:ea typeface="Nunito"/>
                <a:cs typeface="Nunito"/>
                <a:sym typeface="Nunito"/>
              </a:rPr>
              <a:t>Chief Surgeon Reports</a:t>
            </a:r>
            <a:endParaRPr>
              <a:latin typeface="Nunito"/>
              <a:ea typeface="Nunito"/>
              <a:cs typeface="Nunito"/>
              <a:sym typeface="Nunito"/>
            </a:endParaRPr>
          </a:p>
          <a:p>
            <a:pPr marL="1219200" lvl="1" indent="-393700" algn="l" rtl="0">
              <a:lnSpc>
                <a:spcPct val="115000"/>
              </a:lnSpc>
              <a:spcBef>
                <a:spcPts val="0"/>
              </a:spcBef>
              <a:spcAft>
                <a:spcPts val="0"/>
              </a:spcAft>
              <a:buSzPts val="1400"/>
              <a:buFont typeface="Nunito"/>
              <a:buChar char="➢"/>
            </a:pPr>
            <a:r>
              <a:rPr lang="en-US">
                <a:latin typeface="Nunito"/>
                <a:ea typeface="Nunito"/>
                <a:cs typeface="Nunito"/>
                <a:sym typeface="Nunito"/>
              </a:rPr>
              <a:t>Nurse Unit Manager Reports</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Feature branches will be integrated with the main branch daily based on completed work.</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Feature branch merges will use minimal continuous integration</a:t>
            </a:r>
            <a:r>
              <a:rPr lang="en-US" baseline="30000">
                <a:latin typeface="Nunito"/>
                <a:ea typeface="Nunito"/>
                <a:cs typeface="Nunito"/>
                <a:sym typeface="Nunito"/>
              </a:rPr>
              <a:t>29</a:t>
            </a:r>
            <a:r>
              <a:rPr lang="en-US">
                <a:latin typeface="Nunito"/>
                <a:ea typeface="Nunito"/>
                <a:cs typeface="Nunito"/>
                <a:sym typeface="Nunito"/>
              </a:rPr>
              <a:t> with quality gates due to the fact that each set of reports is completely independent</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Feature branches that do not meet the quality gates will not be included in any builds for that day</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For all branches, code will be pulled from root to branch and then merge branch to root</a:t>
            </a:r>
            <a:r>
              <a:rPr lang="en-US" baseline="30000">
                <a:latin typeface="Nunito"/>
                <a:ea typeface="Nunito"/>
                <a:cs typeface="Nunito"/>
                <a:sym typeface="Nunito"/>
              </a:rPr>
              <a:t>30</a:t>
            </a:r>
            <a:endParaRPr>
              <a:latin typeface="Nunito"/>
              <a:ea typeface="Nunito"/>
              <a:cs typeface="Nunito"/>
              <a:sym typeface="Nunito"/>
            </a:endParaRPr>
          </a:p>
          <a:p>
            <a:pPr marL="609600" lvl="0" indent="-393700" algn="l" rtl="0">
              <a:lnSpc>
                <a:spcPct val="115000"/>
              </a:lnSpc>
              <a:spcBef>
                <a:spcPts val="1300"/>
              </a:spcBef>
              <a:spcAft>
                <a:spcPts val="1300"/>
              </a:spcAft>
              <a:buSzPts val="1400"/>
              <a:buFont typeface="Nunito"/>
              <a:buChar char="❖"/>
            </a:pPr>
            <a:r>
              <a:rPr lang="en-US">
                <a:latin typeface="Nunito"/>
                <a:ea typeface="Nunito"/>
                <a:cs typeface="Nunito"/>
                <a:sym typeface="Nunito"/>
              </a:rPr>
              <a:t>Bug fix branches will be handled on an ad hoc basis</a:t>
            </a:r>
            <a:endParaRPr>
              <a:latin typeface="Nunito"/>
              <a:ea typeface="Nunito"/>
              <a:cs typeface="Nunito"/>
              <a:sym typeface="Nunito"/>
            </a:endParaRPr>
          </a:p>
        </p:txBody>
      </p:sp>
      <p:sp>
        <p:nvSpPr>
          <p:cNvPr id="2028" name="Google Shape;2028;p91"/>
          <p:cNvSpPr txBox="1"/>
          <p:nvPr/>
        </p:nvSpPr>
        <p:spPr>
          <a:xfrm>
            <a:off x="3439300" y="6384000"/>
            <a:ext cx="84945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[29] Crouch, A. (2018, November 14). Picking the Right Branch-Merge Strategy. Retrieved from </a:t>
            </a:r>
            <a:r>
              <a:rPr lang="en-US" sz="900" u="sng">
                <a:solidFill>
                  <a:schemeClr val="hlink"/>
                </a:solidFill>
                <a:latin typeface="Nunito Light"/>
                <a:ea typeface="Nunito Light"/>
                <a:cs typeface="Nunito Light"/>
                <a:sym typeface="Nunito Light"/>
                <a:hlinkClick r:id="rId3"/>
              </a:rPr>
              <a:t>https://www.agileconnection.com/article/picking-right-branch-merge-strategy</a:t>
            </a:r>
            <a:endParaRPr sz="900">
              <a:solidFill>
                <a:schemeClr val="dk1"/>
              </a:solidFill>
              <a:latin typeface="Nunito Light"/>
              <a:ea typeface="Nunito Light"/>
              <a:cs typeface="Nunito Light"/>
              <a:sym typeface="Nunito Light"/>
            </a:endParaRPr>
          </a:p>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[30] Chang, L (2020) </a:t>
            </a:r>
            <a:r>
              <a:rPr lang="en-US" sz="900" i="1">
                <a:solidFill>
                  <a:schemeClr val="dk1"/>
                </a:solidFill>
                <a:latin typeface="Nunito Light"/>
                <a:ea typeface="Nunito Light"/>
                <a:cs typeface="Nunito Light"/>
                <a:sym typeface="Nunito Light"/>
              </a:rPr>
              <a:t>Software Project Management: Management Tools,</a:t>
            </a:r>
            <a:r>
              <a:rPr lang="en-US" sz="900">
                <a:solidFill>
                  <a:schemeClr val="dk1"/>
                </a:solidFill>
                <a:latin typeface="Nunito Light"/>
                <a:ea typeface="Nunito Light"/>
                <a:cs typeface="Nunito Light"/>
                <a:sym typeface="Nunito Light"/>
              </a:rPr>
              <a:t> 13 [Powerpoint Presentation] Santa Clara University Camino Learning Management System</a:t>
            </a:r>
            <a:endParaRPr sz="900">
              <a:solidFill>
                <a:schemeClr val="dk1"/>
              </a:solidFill>
              <a:latin typeface="Nunito Light"/>
              <a:ea typeface="Nunito Light"/>
              <a:cs typeface="Nunito Light"/>
              <a:sym typeface="Nunito Light"/>
            </a:endParaRPr>
          </a:p>
        </p:txBody>
      </p:sp>
      <p:sp>
        <p:nvSpPr>
          <p:cNvPr id="2029" name="Google Shape;2029;p91"/>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59</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462"/>
        <p:cNvGrpSpPr/>
        <p:nvPr/>
      </p:nvGrpSpPr>
      <p:grpSpPr>
        <a:xfrm>
          <a:off x="0" y="0"/>
          <a:ext cx="0" cy="0"/>
          <a:chOff x="0" y="0"/>
          <a:chExt cx="0" cy="0"/>
        </a:xfrm>
      </p:grpSpPr>
      <p:grpSp>
        <p:nvGrpSpPr>
          <p:cNvPr id="463" name="Google Shape;463;p38"/>
          <p:cNvGrpSpPr/>
          <p:nvPr/>
        </p:nvGrpSpPr>
        <p:grpSpPr>
          <a:xfrm>
            <a:off x="4194575" y="2266428"/>
            <a:ext cx="3737364" cy="2640067"/>
            <a:chOff x="3071457" y="2013875"/>
            <a:chExt cx="1988700" cy="1569600"/>
          </a:xfrm>
        </p:grpSpPr>
        <p:sp>
          <p:nvSpPr>
            <p:cNvPr id="464" name="Google Shape;464;p38"/>
            <p:cNvSpPr/>
            <p:nvPr/>
          </p:nvSpPr>
          <p:spPr>
            <a:xfrm rot="10800000" flipH="1">
              <a:off x="3071457" y="2013875"/>
              <a:ext cx="1988700" cy="1569600"/>
            </a:xfrm>
            <a:prstGeom prst="round2DiagRect">
              <a:avLst>
                <a:gd name="adj1" fmla="val 0"/>
                <a:gd name="adj2" fmla="val 17764"/>
              </a:avLst>
            </a:prstGeom>
            <a:solidFill>
              <a:srgbClr val="3D85C6"/>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465" name="Google Shape;465;p38"/>
            <p:cNvSpPr txBox="1"/>
            <p:nvPr/>
          </p:nvSpPr>
          <p:spPr>
            <a:xfrm>
              <a:off x="3316102" y="2121708"/>
              <a:ext cx="1451700" cy="459900"/>
            </a:xfrm>
            <a:prstGeom prst="rect">
              <a:avLst/>
            </a:prstGeom>
            <a:solidFill>
              <a:srgbClr val="3D85C6"/>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solidFill>
                    <a:srgbClr val="FFFFFF"/>
                  </a:solidFill>
                  <a:latin typeface="Nunito"/>
                  <a:ea typeface="Nunito"/>
                  <a:cs typeface="Nunito"/>
                  <a:sym typeface="Nunito"/>
                </a:rPr>
                <a:t>Step 2</a:t>
              </a:r>
              <a:endParaRPr sz="1600">
                <a:solidFill>
                  <a:srgbClr val="FFFFFF"/>
                </a:solidFill>
                <a:latin typeface="Nunito"/>
                <a:ea typeface="Nunito"/>
                <a:cs typeface="Nunito"/>
                <a:sym typeface="Nunito"/>
              </a:endParaRPr>
            </a:p>
          </p:txBody>
        </p:sp>
        <p:sp>
          <p:nvSpPr>
            <p:cNvPr id="466" name="Google Shape;466;p38"/>
            <p:cNvSpPr txBox="1"/>
            <p:nvPr/>
          </p:nvSpPr>
          <p:spPr>
            <a:xfrm>
              <a:off x="3316100" y="2393529"/>
              <a:ext cx="1451700" cy="512400"/>
            </a:xfrm>
            <a:prstGeom prst="rect">
              <a:avLst/>
            </a:prstGeom>
            <a:solidFill>
              <a:srgbClr val="3D85C6"/>
            </a:solid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2100"/>
                </a:spcAft>
                <a:buNone/>
              </a:pPr>
              <a:r>
                <a:rPr lang="en-US" sz="1600">
                  <a:solidFill>
                    <a:srgbClr val="FFFFFF"/>
                  </a:solidFill>
                  <a:latin typeface="Nunito"/>
                  <a:ea typeface="Nunito"/>
                  <a:cs typeface="Nunito"/>
                  <a:sym typeface="Nunito"/>
                </a:rPr>
                <a:t>The scheduling admin records patients info and multiple possible dates into a spreadsheet and sends it to the IT department.</a:t>
              </a:r>
              <a:endParaRPr sz="1600">
                <a:solidFill>
                  <a:srgbClr val="FFFFFF"/>
                </a:solidFill>
                <a:latin typeface="Nunito"/>
                <a:ea typeface="Nunito"/>
                <a:cs typeface="Nunito"/>
                <a:sym typeface="Nunito"/>
              </a:endParaRPr>
            </a:p>
          </p:txBody>
        </p:sp>
      </p:grpSp>
      <p:grpSp>
        <p:nvGrpSpPr>
          <p:cNvPr id="467" name="Google Shape;467;p38"/>
          <p:cNvGrpSpPr/>
          <p:nvPr/>
        </p:nvGrpSpPr>
        <p:grpSpPr>
          <a:xfrm>
            <a:off x="457283" y="2266428"/>
            <a:ext cx="3737716" cy="2640067"/>
            <a:chOff x="1126863" y="2013875"/>
            <a:chExt cx="1944600" cy="1569600"/>
          </a:xfrm>
        </p:grpSpPr>
        <p:sp>
          <p:nvSpPr>
            <p:cNvPr id="468" name="Google Shape;468;p38"/>
            <p:cNvSpPr/>
            <p:nvPr/>
          </p:nvSpPr>
          <p:spPr>
            <a:xfrm>
              <a:off x="1126863" y="2013875"/>
              <a:ext cx="1944600" cy="1569600"/>
            </a:xfrm>
            <a:prstGeom prst="round2DiagRect">
              <a:avLst>
                <a:gd name="adj1" fmla="val 0"/>
                <a:gd name="adj2" fmla="val 17764"/>
              </a:avLst>
            </a:prstGeom>
            <a:solidFill>
              <a:srgbClr val="D8E5E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469" name="Google Shape;469;p38"/>
            <p:cNvSpPr txBox="1"/>
            <p:nvPr/>
          </p:nvSpPr>
          <p:spPr>
            <a:xfrm>
              <a:off x="1351627" y="2121708"/>
              <a:ext cx="1451700" cy="459900"/>
            </a:xfrm>
            <a:prstGeom prst="rect">
              <a:avLst/>
            </a:prstGeom>
            <a:solidFill>
              <a:srgbClr val="D8E5E9"/>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latin typeface="Nunito"/>
                  <a:ea typeface="Nunito"/>
                  <a:cs typeface="Nunito"/>
                  <a:sym typeface="Nunito"/>
                </a:rPr>
                <a:t>Step 1</a:t>
              </a:r>
              <a:endParaRPr sz="1600">
                <a:latin typeface="Nunito"/>
                <a:ea typeface="Nunito"/>
                <a:cs typeface="Nunito"/>
                <a:sym typeface="Nunito"/>
              </a:endParaRPr>
            </a:p>
          </p:txBody>
        </p:sp>
        <p:sp>
          <p:nvSpPr>
            <p:cNvPr id="470" name="Google Shape;470;p38"/>
            <p:cNvSpPr txBox="1"/>
            <p:nvPr/>
          </p:nvSpPr>
          <p:spPr>
            <a:xfrm>
              <a:off x="1351625" y="2393529"/>
              <a:ext cx="1451700" cy="512400"/>
            </a:xfrm>
            <a:prstGeom prst="rect">
              <a:avLst/>
            </a:prstGeom>
            <a:solidFill>
              <a:srgbClr val="D8E5E9"/>
            </a:solid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2100"/>
                </a:spcAft>
                <a:buNone/>
              </a:pPr>
              <a:r>
                <a:rPr lang="en-US" sz="1600">
                  <a:latin typeface="Nunito"/>
                  <a:ea typeface="Nunito"/>
                  <a:cs typeface="Nunito"/>
                  <a:sym typeface="Nunito"/>
                </a:rPr>
                <a:t>The patient calls to schedule a surgery.</a:t>
              </a:r>
              <a:endParaRPr sz="1600">
                <a:latin typeface="Nunito"/>
                <a:ea typeface="Nunito"/>
                <a:cs typeface="Nunito"/>
                <a:sym typeface="Nunito"/>
              </a:endParaRPr>
            </a:p>
          </p:txBody>
        </p:sp>
      </p:grpSp>
      <p:grpSp>
        <p:nvGrpSpPr>
          <p:cNvPr id="471" name="Google Shape;471;p38"/>
          <p:cNvGrpSpPr/>
          <p:nvPr/>
        </p:nvGrpSpPr>
        <p:grpSpPr>
          <a:xfrm>
            <a:off x="7932917" y="2266432"/>
            <a:ext cx="3737966" cy="2640067"/>
            <a:chOff x="5015941" y="2013880"/>
            <a:chExt cx="2761500" cy="1569600"/>
          </a:xfrm>
        </p:grpSpPr>
        <p:sp>
          <p:nvSpPr>
            <p:cNvPr id="472" name="Google Shape;472;p38"/>
            <p:cNvSpPr/>
            <p:nvPr/>
          </p:nvSpPr>
          <p:spPr>
            <a:xfrm>
              <a:off x="5015941" y="2013880"/>
              <a:ext cx="2761500" cy="1569600"/>
            </a:xfrm>
            <a:prstGeom prst="round2DiagRect">
              <a:avLst>
                <a:gd name="adj1" fmla="val 0"/>
                <a:gd name="adj2" fmla="val 17764"/>
              </a:avLst>
            </a:prstGeom>
            <a:solidFill>
              <a:srgbClr val="674EA7"/>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a:p>
              <a:pPr marL="0" lvl="0" indent="0" algn="l" rtl="0">
                <a:spcBef>
                  <a:spcPts val="0"/>
                </a:spcBef>
                <a:spcAft>
                  <a:spcPts val="0"/>
                </a:spcAft>
                <a:buNone/>
              </a:pPr>
              <a:endParaRPr sz="1900">
                <a:latin typeface="Nunito"/>
                <a:ea typeface="Nunito"/>
                <a:cs typeface="Nunito"/>
                <a:sym typeface="Nunito"/>
              </a:endParaRPr>
            </a:p>
            <a:p>
              <a:pPr marL="0" lvl="0" indent="0" algn="l" rtl="0">
                <a:spcBef>
                  <a:spcPts val="0"/>
                </a:spcBef>
                <a:spcAft>
                  <a:spcPts val="0"/>
                </a:spcAft>
                <a:buNone/>
              </a:pPr>
              <a:endParaRPr sz="1900">
                <a:latin typeface="Nunito"/>
                <a:ea typeface="Nunito"/>
                <a:cs typeface="Nunito"/>
                <a:sym typeface="Nunito"/>
              </a:endParaRPr>
            </a:p>
            <a:p>
              <a:pPr marL="0" lvl="0" indent="0" algn="l" rtl="0">
                <a:spcBef>
                  <a:spcPts val="0"/>
                </a:spcBef>
                <a:spcAft>
                  <a:spcPts val="0"/>
                </a:spcAft>
                <a:buNone/>
              </a:pPr>
              <a:endParaRPr sz="1900">
                <a:latin typeface="Nunito"/>
                <a:ea typeface="Nunito"/>
                <a:cs typeface="Nunito"/>
                <a:sym typeface="Nunito"/>
              </a:endParaRPr>
            </a:p>
          </p:txBody>
        </p:sp>
        <p:sp>
          <p:nvSpPr>
            <p:cNvPr id="473" name="Google Shape;473;p38"/>
            <p:cNvSpPr txBox="1"/>
            <p:nvPr/>
          </p:nvSpPr>
          <p:spPr>
            <a:xfrm>
              <a:off x="5360233" y="2121709"/>
              <a:ext cx="2271000" cy="459900"/>
            </a:xfrm>
            <a:prstGeom prst="rect">
              <a:avLst/>
            </a:prstGeom>
            <a:solidFill>
              <a:srgbClr val="674EA7"/>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solidFill>
                    <a:srgbClr val="FFFFFF"/>
                  </a:solidFill>
                  <a:latin typeface="Nunito"/>
                  <a:ea typeface="Nunito"/>
                  <a:cs typeface="Nunito"/>
                  <a:sym typeface="Nunito"/>
                </a:rPr>
                <a:t>Step 3</a:t>
              </a:r>
              <a:endParaRPr sz="1600">
                <a:solidFill>
                  <a:srgbClr val="FFFFFF"/>
                </a:solidFill>
                <a:latin typeface="Nunito"/>
                <a:ea typeface="Nunito"/>
                <a:cs typeface="Nunito"/>
                <a:sym typeface="Nunito"/>
              </a:endParaRPr>
            </a:p>
          </p:txBody>
        </p:sp>
        <p:sp>
          <p:nvSpPr>
            <p:cNvPr id="474" name="Google Shape;474;p38"/>
            <p:cNvSpPr txBox="1"/>
            <p:nvPr/>
          </p:nvSpPr>
          <p:spPr>
            <a:xfrm>
              <a:off x="5360233" y="2368915"/>
              <a:ext cx="2244900" cy="512400"/>
            </a:xfrm>
            <a:prstGeom prst="rect">
              <a:avLst/>
            </a:prstGeom>
            <a:solidFill>
              <a:srgbClr val="674EA7"/>
            </a:solid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2100"/>
                </a:spcAft>
                <a:buNone/>
              </a:pPr>
              <a:r>
                <a:rPr lang="en-US" sz="1600">
                  <a:solidFill>
                    <a:srgbClr val="FFFFFF"/>
                  </a:solidFill>
                  <a:latin typeface="Nunito"/>
                  <a:ea typeface="Nunito"/>
                  <a:cs typeface="Nunito"/>
                  <a:sym typeface="Nunito"/>
                </a:rPr>
                <a:t>IT loads the records into the legacy EHRS system at the end of the day.</a:t>
              </a:r>
              <a:endParaRPr sz="1600">
                <a:solidFill>
                  <a:srgbClr val="FFFFFF"/>
                </a:solidFill>
                <a:latin typeface="Nunito"/>
                <a:ea typeface="Nunito"/>
                <a:cs typeface="Nunito"/>
                <a:sym typeface="Nunito"/>
              </a:endParaRPr>
            </a:p>
          </p:txBody>
        </p:sp>
      </p:grpSp>
      <p:grpSp>
        <p:nvGrpSpPr>
          <p:cNvPr id="475" name="Google Shape;475;p38"/>
          <p:cNvGrpSpPr/>
          <p:nvPr/>
        </p:nvGrpSpPr>
        <p:grpSpPr>
          <a:xfrm>
            <a:off x="7709858" y="3422547"/>
            <a:ext cx="439980" cy="437976"/>
            <a:chOff x="4858109" y="2631368"/>
            <a:chExt cx="316442" cy="315000"/>
          </a:xfrm>
        </p:grpSpPr>
        <p:sp>
          <p:nvSpPr>
            <p:cNvPr id="476" name="Google Shape;476;p38"/>
            <p:cNvSpPr/>
            <p:nvPr/>
          </p:nvSpPr>
          <p:spPr>
            <a:xfrm>
              <a:off x="4859551" y="2631368"/>
              <a:ext cx="315000" cy="315000"/>
            </a:xfrm>
            <a:prstGeom prst="ellipse">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77" name="Google Shape;477;p38"/>
            <p:cNvSpPr/>
            <p:nvPr/>
          </p:nvSpPr>
          <p:spPr>
            <a:xfrm>
              <a:off x="4858109" y="2739300"/>
              <a:ext cx="239100" cy="99000"/>
            </a:xfrm>
            <a:prstGeom prst="rightArrow">
              <a:avLst>
                <a:gd name="adj1" fmla="val 32020"/>
                <a:gd name="adj2" fmla="val 66970"/>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br>
                <a:rPr lang="en-US" sz="1900">
                  <a:latin typeface="Nunito"/>
                  <a:ea typeface="Nunito"/>
                  <a:cs typeface="Nunito"/>
                  <a:sym typeface="Nunito"/>
                </a:rPr>
              </a:br>
              <a:endParaRPr sz="1900">
                <a:latin typeface="Nunito"/>
                <a:ea typeface="Nunito"/>
                <a:cs typeface="Nunito"/>
                <a:sym typeface="Nunito"/>
              </a:endParaRPr>
            </a:p>
          </p:txBody>
        </p:sp>
      </p:grpSp>
      <p:sp>
        <p:nvSpPr>
          <p:cNvPr id="478" name="Google Shape;478;p38"/>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endParaRPr sz="900">
              <a:solidFill>
                <a:schemeClr val="dk1"/>
              </a:solidFill>
              <a:latin typeface="Nunito Light"/>
              <a:ea typeface="Nunito Light"/>
              <a:cs typeface="Nunito Light"/>
              <a:sym typeface="Nunito Light"/>
            </a:endParaRPr>
          </a:p>
        </p:txBody>
      </p:sp>
      <p:grpSp>
        <p:nvGrpSpPr>
          <p:cNvPr id="479" name="Google Shape;479;p38"/>
          <p:cNvGrpSpPr/>
          <p:nvPr/>
        </p:nvGrpSpPr>
        <p:grpSpPr>
          <a:xfrm>
            <a:off x="3974169" y="3422547"/>
            <a:ext cx="439980" cy="437976"/>
            <a:chOff x="4858109" y="2631368"/>
            <a:chExt cx="316442" cy="315000"/>
          </a:xfrm>
        </p:grpSpPr>
        <p:sp>
          <p:nvSpPr>
            <p:cNvPr id="480" name="Google Shape;480;p38"/>
            <p:cNvSpPr/>
            <p:nvPr/>
          </p:nvSpPr>
          <p:spPr>
            <a:xfrm>
              <a:off x="4859551" y="2631368"/>
              <a:ext cx="315000" cy="315000"/>
            </a:xfrm>
            <a:prstGeom prst="ellipse">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481" name="Google Shape;481;p38"/>
            <p:cNvSpPr/>
            <p:nvPr/>
          </p:nvSpPr>
          <p:spPr>
            <a:xfrm>
              <a:off x="4858109" y="2739300"/>
              <a:ext cx="239100" cy="99000"/>
            </a:xfrm>
            <a:prstGeom prst="rightArrow">
              <a:avLst>
                <a:gd name="adj1" fmla="val 32020"/>
                <a:gd name="adj2" fmla="val 66970"/>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br>
                <a:rPr lang="en-US" sz="1900">
                  <a:latin typeface="Nunito"/>
                  <a:ea typeface="Nunito"/>
                  <a:cs typeface="Nunito"/>
                  <a:sym typeface="Nunito"/>
                </a:rPr>
              </a:br>
              <a:endParaRPr sz="1900">
                <a:latin typeface="Nunito"/>
                <a:ea typeface="Nunito"/>
                <a:cs typeface="Nunito"/>
                <a:sym typeface="Nunito"/>
              </a:endParaRPr>
            </a:p>
          </p:txBody>
        </p:sp>
      </p:grpSp>
      <p:sp>
        <p:nvSpPr>
          <p:cNvPr id="482" name="Google Shape;482;p38"/>
          <p:cNvSpPr txBox="1">
            <a:spLocks noGrp="1"/>
          </p:cNvSpPr>
          <p:nvPr>
            <p:ph type="body" idx="1"/>
          </p:nvPr>
        </p:nvSpPr>
        <p:spPr>
          <a:xfrm>
            <a:off x="609600" y="5329400"/>
            <a:ext cx="9847200" cy="1056000"/>
          </a:xfrm>
          <a:prstGeom prst="rect">
            <a:avLst/>
          </a:prstGeom>
          <a:noFill/>
          <a:ln>
            <a:noFill/>
          </a:ln>
        </p:spPr>
        <p:txBody>
          <a:bodyPr spcFirstLastPara="1" wrap="square" lIns="121900" tIns="121900" rIns="121900" bIns="121900" anchor="ctr" anchorCtr="0">
            <a:noAutofit/>
          </a:bodyPr>
          <a:lstStyle/>
          <a:p>
            <a:pPr marL="609600" lvl="0" indent="-406400" algn="l" rtl="0">
              <a:lnSpc>
                <a:spcPct val="115000"/>
              </a:lnSpc>
              <a:spcBef>
                <a:spcPts val="0"/>
              </a:spcBef>
              <a:spcAft>
                <a:spcPts val="1300"/>
              </a:spcAft>
              <a:buSzPts val="1600"/>
              <a:buFont typeface="Nunito"/>
              <a:buChar char="❖"/>
            </a:pPr>
            <a:r>
              <a:rPr lang="en-US" sz="1600">
                <a:latin typeface="Nunito"/>
                <a:ea typeface="Nunito"/>
                <a:cs typeface="Nunito"/>
                <a:sym typeface="Nunito"/>
              </a:rPr>
              <a:t>Gap 1: The scheduling admin cannot access employee and facility schedules to see the available surgeon/room/operating room staff to better assist the patient with scheduling a suitable time</a:t>
            </a:r>
            <a:endParaRPr sz="1600">
              <a:latin typeface="Nunito"/>
              <a:ea typeface="Nunito"/>
              <a:cs typeface="Nunito"/>
              <a:sym typeface="Nunito"/>
            </a:endParaRPr>
          </a:p>
        </p:txBody>
      </p:sp>
      <p:sp>
        <p:nvSpPr>
          <p:cNvPr id="483" name="Google Shape;483;p38"/>
          <p:cNvSpPr/>
          <p:nvPr/>
        </p:nvSpPr>
        <p:spPr>
          <a:xfrm>
            <a:off x="6396573" y="1730800"/>
            <a:ext cx="1535868" cy="774468"/>
          </a:xfrm>
          <a:prstGeom prst="cloud">
            <a:avLst/>
          </a:prstGeom>
          <a:solidFill>
            <a:srgbClr val="F9CB07"/>
          </a:solidFill>
          <a:ln w="9525" cap="flat" cmpd="sng">
            <a:solidFill>
              <a:srgbClr val="424242"/>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0"/>
              </a:spcAft>
              <a:buNone/>
            </a:pPr>
            <a:r>
              <a:rPr lang="en-US" sz="1500" b="1">
                <a:latin typeface="Nunito"/>
                <a:ea typeface="Nunito"/>
                <a:cs typeface="Nunito"/>
                <a:sym typeface="Nunito"/>
              </a:rPr>
              <a:t>Gap 1</a:t>
            </a:r>
            <a:endParaRPr sz="1500" b="1">
              <a:latin typeface="Nunito"/>
              <a:ea typeface="Nunito"/>
              <a:cs typeface="Nunito"/>
              <a:sym typeface="Nunito"/>
            </a:endParaRPr>
          </a:p>
          <a:p>
            <a:pPr marL="0" lvl="0" indent="0" algn="ctr" rtl="0">
              <a:spcBef>
                <a:spcPts val="0"/>
              </a:spcBef>
              <a:spcAft>
                <a:spcPts val="0"/>
              </a:spcAft>
              <a:buNone/>
            </a:pPr>
            <a:endParaRPr sz="1900">
              <a:latin typeface="Nunito"/>
              <a:ea typeface="Nunito"/>
              <a:cs typeface="Nunito"/>
              <a:sym typeface="Nunito"/>
            </a:endParaRPr>
          </a:p>
        </p:txBody>
      </p:sp>
      <p:sp>
        <p:nvSpPr>
          <p:cNvPr id="484" name="Google Shape;484;p38"/>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485" name="Google Shape;485;p38"/>
          <p:cNvSpPr txBox="1">
            <a:spLocks noGrp="1"/>
          </p:cNvSpPr>
          <p:nvPr>
            <p:ph type="body" idx="2"/>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chemeClr val="lt1"/>
                </a:solidFill>
                <a:latin typeface="Nunito"/>
                <a:ea typeface="Nunito"/>
                <a:cs typeface="Nunito"/>
                <a:sym typeface="Nunito"/>
              </a:rPr>
              <a:t>Existing Technical Workflow</a:t>
            </a:r>
            <a:endParaRPr sz="3600" baseline="30000">
              <a:solidFill>
                <a:srgbClr val="FFFFFF"/>
              </a:solidFill>
              <a:latin typeface="Nunito"/>
              <a:ea typeface="Nunito"/>
              <a:cs typeface="Nunito"/>
              <a:sym typeface="Nunito"/>
            </a:endParaRPr>
          </a:p>
        </p:txBody>
      </p:sp>
      <p:sp>
        <p:nvSpPr>
          <p:cNvPr id="486" name="Google Shape;486;p38"/>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487" name="Google Shape;487;p38"/>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488" name="Google Shape;488;p38"/>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2033"/>
        <p:cNvGrpSpPr/>
        <p:nvPr/>
      </p:nvGrpSpPr>
      <p:grpSpPr>
        <a:xfrm>
          <a:off x="0" y="0"/>
          <a:ext cx="0" cy="0"/>
          <a:chOff x="0" y="0"/>
          <a:chExt cx="0" cy="0"/>
        </a:xfrm>
      </p:grpSpPr>
      <p:sp>
        <p:nvSpPr>
          <p:cNvPr id="2034" name="Google Shape;2034;p92"/>
          <p:cNvSpPr/>
          <p:nvPr/>
        </p:nvSpPr>
        <p:spPr>
          <a:xfrm>
            <a:off x="0" y="-3600"/>
            <a:ext cx="2831100" cy="6861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grpSp>
        <p:nvGrpSpPr>
          <p:cNvPr id="2035" name="Google Shape;2035;p92"/>
          <p:cNvGrpSpPr/>
          <p:nvPr/>
        </p:nvGrpSpPr>
        <p:grpSpPr>
          <a:xfrm>
            <a:off x="159526" y="4613768"/>
            <a:ext cx="2466649" cy="2132615"/>
            <a:chOff x="478634" y="5086273"/>
            <a:chExt cx="1919720" cy="1659751"/>
          </a:xfrm>
        </p:grpSpPr>
        <p:sp>
          <p:nvSpPr>
            <p:cNvPr id="2036" name="Google Shape;2036;p92"/>
            <p:cNvSpPr/>
            <p:nvPr/>
          </p:nvSpPr>
          <p:spPr>
            <a:xfrm>
              <a:off x="1259632" y="5702855"/>
              <a:ext cx="1138722" cy="1043169"/>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037" name="Google Shape;2037;p92"/>
            <p:cNvSpPr/>
            <p:nvPr/>
          </p:nvSpPr>
          <p:spPr>
            <a:xfrm rot="-507302">
              <a:off x="1098551" y="5147094"/>
              <a:ext cx="887410" cy="812945"/>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038" name="Google Shape;2038;p92"/>
            <p:cNvSpPr/>
            <p:nvPr/>
          </p:nvSpPr>
          <p:spPr>
            <a:xfrm rot="-520390">
              <a:off x="523485" y="5877646"/>
              <a:ext cx="707935" cy="648530"/>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sp>
        <p:nvSpPr>
          <p:cNvPr id="2039" name="Google Shape;2039;p92"/>
          <p:cNvSpPr txBox="1"/>
          <p:nvPr/>
        </p:nvSpPr>
        <p:spPr>
          <a:xfrm>
            <a:off x="371808" y="393498"/>
            <a:ext cx="3067500" cy="1477200"/>
          </a:xfrm>
          <a:prstGeom prst="rect">
            <a:avLst/>
          </a:prstGeom>
          <a:noFill/>
          <a:ln>
            <a:noFill/>
          </a:ln>
        </p:spPr>
        <p:txBody>
          <a:bodyPr spcFirstLastPara="1" wrap="square" lIns="72000" tIns="0" rIns="36000" bIns="0" anchor="t" anchorCtr="0">
            <a:noAutofit/>
          </a:bodyPr>
          <a:lstStyle/>
          <a:p>
            <a:pPr marL="0" marR="0" lvl="0" indent="0" algn="l" rtl="0">
              <a:spcBef>
                <a:spcPts val="0"/>
              </a:spcBef>
              <a:spcAft>
                <a:spcPts val="0"/>
              </a:spcAft>
              <a:buNone/>
            </a:pPr>
            <a:r>
              <a:rPr lang="en-US" sz="3200">
                <a:solidFill>
                  <a:schemeClr val="lt1"/>
                </a:solidFill>
              </a:rPr>
              <a:t>Release</a:t>
            </a:r>
            <a:endParaRPr sz="3200">
              <a:solidFill>
                <a:schemeClr val="lt1"/>
              </a:solidFill>
            </a:endParaRPr>
          </a:p>
          <a:p>
            <a:pPr marL="0" marR="0" lvl="0" indent="0" algn="l" rtl="0">
              <a:spcBef>
                <a:spcPts val="0"/>
              </a:spcBef>
              <a:spcAft>
                <a:spcPts val="0"/>
              </a:spcAft>
              <a:buNone/>
            </a:pPr>
            <a:r>
              <a:rPr lang="en-US" sz="3200">
                <a:solidFill>
                  <a:schemeClr val="lt1"/>
                </a:solidFill>
              </a:rPr>
              <a:t>Plan</a:t>
            </a:r>
            <a:endParaRPr sz="3200">
              <a:solidFill>
                <a:schemeClr val="lt1"/>
              </a:solidFill>
            </a:endParaRPr>
          </a:p>
        </p:txBody>
      </p:sp>
      <p:sp>
        <p:nvSpPr>
          <p:cNvPr id="2040" name="Google Shape;2040;p92"/>
          <p:cNvSpPr txBox="1">
            <a:spLocks noGrp="1"/>
          </p:cNvSpPr>
          <p:nvPr>
            <p:ph type="body" idx="1"/>
          </p:nvPr>
        </p:nvSpPr>
        <p:spPr>
          <a:xfrm>
            <a:off x="3208000" y="817425"/>
            <a:ext cx="8725500" cy="4596900"/>
          </a:xfrm>
          <a:prstGeom prst="rect">
            <a:avLst/>
          </a:prstGeom>
          <a:noFill/>
          <a:ln>
            <a:noFill/>
          </a:ln>
        </p:spPr>
        <p:txBody>
          <a:bodyPr spcFirstLastPara="1" wrap="square" lIns="91425" tIns="91425" rIns="91425" bIns="91425" anchor="ctr" anchorCtr="0">
            <a:noAutofit/>
          </a:bodyPr>
          <a:lstStyle/>
          <a:p>
            <a:pPr marL="609600" lvl="0" indent="-406400" algn="l" rtl="0">
              <a:lnSpc>
                <a:spcPct val="115000"/>
              </a:lnSpc>
              <a:spcBef>
                <a:spcPts val="0"/>
              </a:spcBef>
              <a:spcAft>
                <a:spcPts val="0"/>
              </a:spcAft>
              <a:buSzPts val="1600"/>
              <a:buFont typeface="Nunito"/>
              <a:buChar char="❖"/>
            </a:pPr>
            <a:r>
              <a:rPr lang="en-US" sz="1600">
                <a:latin typeface="Nunito"/>
                <a:ea typeface="Nunito"/>
                <a:cs typeface="Nunito"/>
                <a:sym typeface="Nunito"/>
              </a:rPr>
              <a:t>Releases</a:t>
            </a:r>
            <a:endParaRPr sz="1600">
              <a:latin typeface="Nunito"/>
              <a:ea typeface="Nunito"/>
              <a:cs typeface="Nunito"/>
              <a:sym typeface="Nunito"/>
            </a:endParaRPr>
          </a:p>
          <a:p>
            <a:pPr marL="1219200" lvl="1" indent="-406400" algn="l" rtl="0">
              <a:lnSpc>
                <a:spcPct val="115000"/>
              </a:lnSpc>
              <a:spcBef>
                <a:spcPts val="1300"/>
              </a:spcBef>
              <a:spcAft>
                <a:spcPts val="0"/>
              </a:spcAft>
              <a:buSzPts val="1600"/>
              <a:buFont typeface="Nunito"/>
              <a:buChar char="➢"/>
            </a:pPr>
            <a:r>
              <a:rPr lang="en-US" sz="1600">
                <a:latin typeface="Nunito"/>
                <a:ea typeface="Nunito"/>
                <a:cs typeface="Nunito"/>
                <a:sym typeface="Nunito"/>
              </a:rPr>
              <a:t>Major releases will occur when roadmap milestones are completed</a:t>
            </a:r>
            <a:endParaRPr sz="1600">
              <a:latin typeface="Nunito"/>
              <a:ea typeface="Nunito"/>
              <a:cs typeface="Nunito"/>
              <a:sym typeface="Nunito"/>
            </a:endParaRPr>
          </a:p>
          <a:p>
            <a:pPr marL="1828800" lvl="2" indent="-406400" algn="l" rtl="0">
              <a:lnSpc>
                <a:spcPct val="115000"/>
              </a:lnSpc>
              <a:spcBef>
                <a:spcPts val="0"/>
              </a:spcBef>
              <a:spcAft>
                <a:spcPts val="0"/>
              </a:spcAft>
              <a:buSzPts val="1600"/>
              <a:buFont typeface="Nunito"/>
              <a:buChar char="■"/>
            </a:pPr>
            <a:r>
              <a:rPr lang="en-US" sz="1600">
                <a:latin typeface="Nunito"/>
                <a:ea typeface="Nunito"/>
                <a:cs typeface="Nunito"/>
                <a:sym typeface="Nunito"/>
              </a:rPr>
              <a:t>Reporting System (1.0)</a:t>
            </a:r>
            <a:endParaRPr sz="1600">
              <a:latin typeface="Nunito"/>
              <a:ea typeface="Nunito"/>
              <a:cs typeface="Nunito"/>
              <a:sym typeface="Nunito"/>
            </a:endParaRPr>
          </a:p>
          <a:p>
            <a:pPr marL="1828800" lvl="2" indent="-406400" algn="l" rtl="0">
              <a:lnSpc>
                <a:spcPct val="115000"/>
              </a:lnSpc>
              <a:spcBef>
                <a:spcPts val="0"/>
              </a:spcBef>
              <a:spcAft>
                <a:spcPts val="0"/>
              </a:spcAft>
              <a:buSzPts val="1600"/>
              <a:buFont typeface="Nunito"/>
              <a:buChar char="■"/>
            </a:pPr>
            <a:r>
              <a:rPr lang="en-US" sz="1600">
                <a:latin typeface="Nunito"/>
                <a:ea typeface="Nunito"/>
                <a:cs typeface="Nunito"/>
                <a:sym typeface="Nunito"/>
              </a:rPr>
              <a:t>Real-Time Scheduling (2.0)</a:t>
            </a:r>
            <a:endParaRPr sz="1600">
              <a:latin typeface="Nunito"/>
              <a:ea typeface="Nunito"/>
              <a:cs typeface="Nunito"/>
              <a:sym typeface="Nunito"/>
            </a:endParaRPr>
          </a:p>
          <a:p>
            <a:pPr marL="1828800" lvl="2" indent="-406400" algn="l" rtl="0">
              <a:lnSpc>
                <a:spcPct val="115000"/>
              </a:lnSpc>
              <a:spcBef>
                <a:spcPts val="0"/>
              </a:spcBef>
              <a:spcAft>
                <a:spcPts val="0"/>
              </a:spcAft>
              <a:buSzPts val="1600"/>
              <a:buFont typeface="Nunito"/>
              <a:buChar char="■"/>
            </a:pPr>
            <a:r>
              <a:rPr lang="en-US" sz="1600">
                <a:latin typeface="Nunito"/>
                <a:ea typeface="Nunito"/>
                <a:cs typeface="Nunito"/>
                <a:sym typeface="Nunito"/>
              </a:rPr>
              <a:t>Self-Service Reporting and Analytics (3.0)</a:t>
            </a:r>
            <a:endParaRPr sz="1600">
              <a:latin typeface="Nunito"/>
              <a:ea typeface="Nunito"/>
              <a:cs typeface="Nunito"/>
              <a:sym typeface="Nunito"/>
            </a:endParaRPr>
          </a:p>
          <a:p>
            <a:pPr marL="1219200" lvl="1" indent="-406400" algn="l" rtl="0">
              <a:lnSpc>
                <a:spcPct val="115000"/>
              </a:lnSpc>
              <a:spcBef>
                <a:spcPts val="1300"/>
              </a:spcBef>
              <a:spcAft>
                <a:spcPts val="0"/>
              </a:spcAft>
              <a:buSzPts val="1600"/>
              <a:buFont typeface="Nunito"/>
              <a:buChar char="➢"/>
            </a:pPr>
            <a:r>
              <a:rPr lang="en-US" sz="1600">
                <a:latin typeface="Nunito"/>
                <a:ea typeface="Nunito"/>
                <a:cs typeface="Nunito"/>
                <a:sym typeface="Nunito"/>
              </a:rPr>
              <a:t>Minor releases will occur on an ad hoc basis when a significant change had occurred from the previous release</a:t>
            </a:r>
            <a:endParaRPr sz="1600">
              <a:latin typeface="Nunito"/>
              <a:ea typeface="Nunito"/>
              <a:cs typeface="Nunito"/>
              <a:sym typeface="Nunito"/>
            </a:endParaRPr>
          </a:p>
          <a:p>
            <a:pPr marL="1828800" lvl="2" indent="-406400" algn="l" rtl="0">
              <a:lnSpc>
                <a:spcPct val="115000"/>
              </a:lnSpc>
              <a:spcBef>
                <a:spcPts val="0"/>
              </a:spcBef>
              <a:spcAft>
                <a:spcPts val="0"/>
              </a:spcAft>
              <a:buSzPts val="1600"/>
              <a:buFont typeface="Nunito"/>
              <a:buChar char="■"/>
            </a:pPr>
            <a:r>
              <a:rPr lang="en-US" sz="1600">
                <a:latin typeface="Nunito"/>
                <a:ea typeface="Nunito"/>
                <a:cs typeface="Nunito"/>
                <a:sym typeface="Nunito"/>
              </a:rPr>
              <a:t>New sets of reports not currently in the system (1.X)</a:t>
            </a:r>
            <a:endParaRPr sz="1600">
              <a:latin typeface="Nunito"/>
              <a:ea typeface="Nunito"/>
              <a:cs typeface="Nunito"/>
              <a:sym typeface="Nunito"/>
            </a:endParaRPr>
          </a:p>
          <a:p>
            <a:pPr marL="1828800" lvl="2" indent="-406400" algn="l" rtl="0">
              <a:lnSpc>
                <a:spcPct val="115000"/>
              </a:lnSpc>
              <a:spcBef>
                <a:spcPts val="0"/>
              </a:spcBef>
              <a:spcAft>
                <a:spcPts val="1300"/>
              </a:spcAft>
              <a:buSzPts val="1600"/>
              <a:buFont typeface="Nunito"/>
              <a:buChar char="■"/>
            </a:pPr>
            <a:r>
              <a:rPr lang="en-US" sz="1600">
                <a:latin typeface="Nunito"/>
                <a:ea typeface="Nunito"/>
                <a:cs typeface="Nunito"/>
                <a:sym typeface="Nunito"/>
              </a:rPr>
              <a:t>New ability to enter data (2.X)</a:t>
            </a:r>
            <a:endParaRPr sz="1600">
              <a:latin typeface="Nunito"/>
              <a:ea typeface="Nunito"/>
              <a:cs typeface="Nunito"/>
              <a:sym typeface="Nunito"/>
            </a:endParaRPr>
          </a:p>
        </p:txBody>
      </p:sp>
      <p:sp>
        <p:nvSpPr>
          <p:cNvPr id="2041" name="Google Shape;2041;p92"/>
          <p:cNvSpPr txBox="1"/>
          <p:nvPr/>
        </p:nvSpPr>
        <p:spPr>
          <a:xfrm>
            <a:off x="3439300" y="6384000"/>
            <a:ext cx="84945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endParaRPr sz="900">
              <a:solidFill>
                <a:schemeClr val="dk1"/>
              </a:solidFill>
              <a:latin typeface="Nunito Light"/>
              <a:ea typeface="Nunito Light"/>
              <a:cs typeface="Nunito Light"/>
              <a:sym typeface="Nunito Light"/>
            </a:endParaRPr>
          </a:p>
        </p:txBody>
      </p:sp>
      <p:sp>
        <p:nvSpPr>
          <p:cNvPr id="2042" name="Google Shape;2042;p92"/>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60</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2046"/>
        <p:cNvGrpSpPr/>
        <p:nvPr/>
      </p:nvGrpSpPr>
      <p:grpSpPr>
        <a:xfrm>
          <a:off x="0" y="0"/>
          <a:ext cx="0" cy="0"/>
          <a:chOff x="0" y="0"/>
          <a:chExt cx="0" cy="0"/>
        </a:xfrm>
      </p:grpSpPr>
      <p:sp>
        <p:nvSpPr>
          <p:cNvPr id="2047" name="Google Shape;2047;p93"/>
          <p:cNvSpPr/>
          <p:nvPr/>
        </p:nvSpPr>
        <p:spPr>
          <a:xfrm>
            <a:off x="0" y="-3600"/>
            <a:ext cx="2831400" cy="6861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2048" name="Google Shape;2048;p93"/>
          <p:cNvGrpSpPr/>
          <p:nvPr/>
        </p:nvGrpSpPr>
        <p:grpSpPr>
          <a:xfrm>
            <a:off x="159574" y="4614277"/>
            <a:ext cx="2466841" cy="2132781"/>
            <a:chOff x="478634" y="5086273"/>
            <a:chExt cx="1919720" cy="1659751"/>
          </a:xfrm>
        </p:grpSpPr>
        <p:sp>
          <p:nvSpPr>
            <p:cNvPr id="2049" name="Google Shape;2049;p93"/>
            <p:cNvSpPr/>
            <p:nvPr/>
          </p:nvSpPr>
          <p:spPr>
            <a:xfrm>
              <a:off x="1259632" y="5702855"/>
              <a:ext cx="1138722" cy="1043169"/>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050" name="Google Shape;2050;p93"/>
            <p:cNvSpPr/>
            <p:nvPr/>
          </p:nvSpPr>
          <p:spPr>
            <a:xfrm rot="-507302">
              <a:off x="1098551" y="5147094"/>
              <a:ext cx="887410" cy="812945"/>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051" name="Google Shape;2051;p93"/>
            <p:cNvSpPr/>
            <p:nvPr/>
          </p:nvSpPr>
          <p:spPr>
            <a:xfrm rot="-520390">
              <a:off x="523485" y="5877646"/>
              <a:ext cx="707935" cy="648530"/>
            </a:xfrm>
            <a:custGeom>
              <a:avLst/>
              <a:gdLst/>
              <a:ahLst/>
              <a:cxnLst/>
              <a:rect l="l" t="t" r="r" b="b"/>
              <a:pathLst>
                <a:path w="4744677" h="4346537" extrusionOk="0">
                  <a:moveTo>
                    <a:pt x="4132609" y="0"/>
                  </a:moveTo>
                  <a:cubicBezTo>
                    <a:pt x="4470645" y="0"/>
                    <a:pt x="4744677" y="274032"/>
                    <a:pt x="4744677" y="612068"/>
                  </a:cubicBezTo>
                  <a:cubicBezTo>
                    <a:pt x="4744677" y="950104"/>
                    <a:pt x="4470645" y="1224136"/>
                    <a:pt x="4132609" y="1224136"/>
                  </a:cubicBezTo>
                  <a:cubicBezTo>
                    <a:pt x="4000619" y="1224136"/>
                    <a:pt x="3878387" y="1182357"/>
                    <a:pt x="3779124" y="1110304"/>
                  </a:cubicBezTo>
                  <a:lnTo>
                    <a:pt x="3136991" y="1745949"/>
                  </a:lnTo>
                  <a:cubicBezTo>
                    <a:pt x="3225188" y="1856579"/>
                    <a:pt x="3276364" y="1997017"/>
                    <a:pt x="3276364" y="2149407"/>
                  </a:cubicBezTo>
                  <a:cubicBezTo>
                    <a:pt x="3276364" y="2441531"/>
                    <a:pt x="3088309" y="2689732"/>
                    <a:pt x="2825694" y="2776754"/>
                  </a:cubicBezTo>
                  <a:lnTo>
                    <a:pt x="2979020" y="3414933"/>
                  </a:lnTo>
                  <a:cubicBezTo>
                    <a:pt x="2993560" y="3411152"/>
                    <a:pt x="3008526" y="3410433"/>
                    <a:pt x="3023660" y="3410433"/>
                  </a:cubicBezTo>
                  <a:cubicBezTo>
                    <a:pt x="3282158" y="3410433"/>
                    <a:pt x="3491712" y="3619987"/>
                    <a:pt x="3491712" y="3878485"/>
                  </a:cubicBezTo>
                  <a:cubicBezTo>
                    <a:pt x="3491712" y="4136983"/>
                    <a:pt x="3282158" y="4346537"/>
                    <a:pt x="3023660" y="4346537"/>
                  </a:cubicBezTo>
                  <a:cubicBezTo>
                    <a:pt x="2765162" y="4346537"/>
                    <a:pt x="2555608" y="4136983"/>
                    <a:pt x="2555608" y="3878485"/>
                  </a:cubicBezTo>
                  <a:cubicBezTo>
                    <a:pt x="2555608" y="3687272"/>
                    <a:pt x="2670270" y="3522840"/>
                    <a:pt x="2834857" y="3450806"/>
                  </a:cubicBezTo>
                  <a:lnTo>
                    <a:pt x="2680516" y="2808402"/>
                  </a:lnTo>
                  <a:cubicBezTo>
                    <a:pt x="2657679" y="2814229"/>
                    <a:pt x="2634131" y="2815481"/>
                    <a:pt x="2610290" y="2815481"/>
                  </a:cubicBezTo>
                  <a:cubicBezTo>
                    <a:pt x="2262990" y="2815481"/>
                    <a:pt x="1977773" y="2549678"/>
                    <a:pt x="1950334" y="2210098"/>
                  </a:cubicBezTo>
                  <a:lnTo>
                    <a:pt x="1140565" y="2210098"/>
                  </a:lnTo>
                  <a:cubicBezTo>
                    <a:pt x="1087517" y="2473312"/>
                    <a:pt x="854931" y="2671465"/>
                    <a:pt x="576064" y="2671465"/>
                  </a:cubicBezTo>
                  <a:cubicBezTo>
                    <a:pt x="257913" y="2671465"/>
                    <a:pt x="0" y="2413552"/>
                    <a:pt x="0" y="2095401"/>
                  </a:cubicBezTo>
                  <a:cubicBezTo>
                    <a:pt x="0" y="1777250"/>
                    <a:pt x="257913" y="1519337"/>
                    <a:pt x="576064" y="1519337"/>
                  </a:cubicBezTo>
                  <a:cubicBezTo>
                    <a:pt x="884345" y="1519337"/>
                    <a:pt x="1136067" y="1761496"/>
                    <a:pt x="1149172" y="2066082"/>
                  </a:cubicBezTo>
                  <a:lnTo>
                    <a:pt x="1952616" y="2066082"/>
                  </a:lnTo>
                  <a:cubicBezTo>
                    <a:pt x="1990606" y="1737340"/>
                    <a:pt x="2270784" y="1483333"/>
                    <a:pt x="2610290" y="1483333"/>
                  </a:cubicBezTo>
                  <a:cubicBezTo>
                    <a:pt x="2772012" y="1483333"/>
                    <a:pt x="2920272" y="1540968"/>
                    <a:pt x="3033700" y="1639167"/>
                  </a:cubicBezTo>
                  <a:lnTo>
                    <a:pt x="3670256" y="1009043"/>
                  </a:lnTo>
                  <a:cubicBezTo>
                    <a:pt x="3576170" y="903685"/>
                    <a:pt x="3520541" y="764373"/>
                    <a:pt x="3520541" y="612068"/>
                  </a:cubicBezTo>
                  <a:cubicBezTo>
                    <a:pt x="3520541" y="274032"/>
                    <a:pt x="3794573" y="0"/>
                    <a:pt x="4132609" y="0"/>
                  </a:cubicBezTo>
                  <a:close/>
                </a:path>
              </a:pathLst>
            </a:custGeom>
            <a:noFill/>
            <a:ln w="12700" cap="flat" cmpd="sng">
              <a:solidFill>
                <a:schemeClr val="lt1">
                  <a:alpha val="3569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sp>
        <p:nvSpPr>
          <p:cNvPr id="2052" name="Google Shape;2052;p93"/>
          <p:cNvSpPr txBox="1"/>
          <p:nvPr/>
        </p:nvSpPr>
        <p:spPr>
          <a:xfrm>
            <a:off x="371808" y="393498"/>
            <a:ext cx="3067500" cy="1477200"/>
          </a:xfrm>
          <a:prstGeom prst="rect">
            <a:avLst/>
          </a:prstGeom>
          <a:noFill/>
          <a:ln>
            <a:noFill/>
          </a:ln>
        </p:spPr>
        <p:txBody>
          <a:bodyPr spcFirstLastPara="1" wrap="square" lIns="72000" tIns="0" rIns="36000" bIns="0" anchor="t" anchorCtr="0">
            <a:noAutofit/>
          </a:bodyPr>
          <a:lstStyle/>
          <a:p>
            <a:pPr marL="0" marR="0" lvl="0" indent="0" algn="l" rtl="0">
              <a:spcBef>
                <a:spcPts val="0"/>
              </a:spcBef>
              <a:spcAft>
                <a:spcPts val="0"/>
              </a:spcAft>
              <a:buNone/>
            </a:pPr>
            <a:r>
              <a:rPr lang="en-US" sz="3200">
                <a:solidFill>
                  <a:schemeClr val="lt1"/>
                </a:solidFill>
              </a:rPr>
              <a:t>Release</a:t>
            </a:r>
            <a:endParaRPr sz="3200">
              <a:solidFill>
                <a:schemeClr val="lt1"/>
              </a:solidFill>
            </a:endParaRPr>
          </a:p>
          <a:p>
            <a:pPr marL="0" marR="0" lvl="0" indent="0" algn="l" rtl="0">
              <a:spcBef>
                <a:spcPts val="0"/>
              </a:spcBef>
              <a:spcAft>
                <a:spcPts val="0"/>
              </a:spcAft>
              <a:buNone/>
            </a:pPr>
            <a:r>
              <a:rPr lang="en-US" sz="3200">
                <a:solidFill>
                  <a:schemeClr val="lt1"/>
                </a:solidFill>
              </a:rPr>
              <a:t>Criteria</a:t>
            </a:r>
            <a:endParaRPr sz="3200">
              <a:solidFill>
                <a:schemeClr val="lt1"/>
              </a:solidFill>
            </a:endParaRPr>
          </a:p>
        </p:txBody>
      </p:sp>
      <p:sp>
        <p:nvSpPr>
          <p:cNvPr id="2053" name="Google Shape;2053;p93"/>
          <p:cNvSpPr txBox="1">
            <a:spLocks noGrp="1"/>
          </p:cNvSpPr>
          <p:nvPr>
            <p:ph type="body" idx="1"/>
          </p:nvPr>
        </p:nvSpPr>
        <p:spPr>
          <a:xfrm>
            <a:off x="3208000" y="393500"/>
            <a:ext cx="8725800" cy="6212700"/>
          </a:xfrm>
          <a:prstGeom prst="rect">
            <a:avLst/>
          </a:prstGeom>
          <a:noFill/>
          <a:ln>
            <a:noFill/>
          </a:ln>
        </p:spPr>
        <p:txBody>
          <a:bodyPr spcFirstLastPara="1" wrap="square" lIns="91425" tIns="91425" rIns="91425" bIns="91425" anchor="ctr" anchorCtr="0">
            <a:noAutofit/>
          </a:bodyPr>
          <a:lstStyle/>
          <a:p>
            <a:pPr marL="609600" lvl="0" indent="-393700" algn="l" rtl="0">
              <a:lnSpc>
                <a:spcPct val="115000"/>
              </a:lnSpc>
              <a:spcBef>
                <a:spcPts val="0"/>
              </a:spcBef>
              <a:spcAft>
                <a:spcPts val="0"/>
              </a:spcAft>
              <a:buSzPts val="1400"/>
              <a:buFont typeface="Nunito"/>
              <a:buChar char="❖"/>
            </a:pPr>
            <a:r>
              <a:rPr lang="en-US">
                <a:latin typeface="Nunito"/>
                <a:ea typeface="Nunito"/>
                <a:cs typeface="Nunito"/>
                <a:sym typeface="Nunito"/>
              </a:rPr>
              <a:t>Zero high priority risks</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The unit tests and integration tests should have at least 70% code coverage</a:t>
            </a:r>
            <a:endParaRPr>
              <a:latin typeface="Nunito"/>
              <a:ea typeface="Nunito"/>
              <a:cs typeface="Nunito"/>
              <a:sym typeface="Nunito"/>
            </a:endParaRPr>
          </a:p>
          <a:p>
            <a:pPr marL="609600" lvl="0" indent="-393700" algn="l" rtl="0">
              <a:spcBef>
                <a:spcPts val="1300"/>
              </a:spcBef>
              <a:spcAft>
                <a:spcPts val="0"/>
              </a:spcAft>
              <a:buSzPts val="1400"/>
              <a:buFont typeface="Nunito"/>
              <a:buChar char="❖"/>
            </a:pPr>
            <a:r>
              <a:rPr lang="en-US">
                <a:latin typeface="Nunito"/>
                <a:ea typeface="Nunito"/>
                <a:cs typeface="Nunito"/>
                <a:sym typeface="Nunito"/>
              </a:rPr>
              <a:t>User specific access to different types of employees based on their login and access permissions to ensure system security</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solidFill>
                  <a:schemeClr val="dk1"/>
                </a:solidFill>
                <a:latin typeface="Nunito"/>
                <a:ea typeface="Nunito"/>
                <a:cs typeface="Nunito"/>
                <a:sym typeface="Nunito"/>
              </a:rPr>
              <a:t>The application must undergo extensive user acceptance testing for a minimum of 200 end user hours for critical features and 100 hours for any supporting features</a:t>
            </a:r>
            <a:endParaRPr>
              <a:solidFill>
                <a:schemeClr val="dk1"/>
              </a:solidFill>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All user acceptance tests have been approved</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All bugs found during the testing phase, should be properly documented and resolved</a:t>
            </a:r>
            <a:endParaRPr>
              <a:latin typeface="Nunito"/>
              <a:ea typeface="Nunito"/>
              <a:cs typeface="Nunito"/>
              <a:sym typeface="Nunito"/>
            </a:endParaRPr>
          </a:p>
          <a:p>
            <a:pPr marL="609600" lvl="0" indent="-393700" algn="l" rtl="0">
              <a:spcBef>
                <a:spcPts val="1300"/>
              </a:spcBef>
              <a:spcAft>
                <a:spcPts val="0"/>
              </a:spcAft>
              <a:buSzPts val="1400"/>
              <a:buFont typeface="Nunito"/>
              <a:buChar char="❖"/>
            </a:pPr>
            <a:r>
              <a:rPr lang="en-US">
                <a:latin typeface="Nunito"/>
                <a:ea typeface="Nunito"/>
                <a:cs typeface="Nunito"/>
                <a:sym typeface="Nunito"/>
              </a:rPr>
              <a:t>All errors encountered have a error message</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Unresolved bugs should have recorded documentation and workaround</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Modules that are part of the release are verified by users from different departments before release</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All known risks should have minimal impact along with an avoidance/ mitigation plan in place</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System should be stable under load testing thus supporting approximately 50 concurrent users</a:t>
            </a:r>
            <a:endParaRPr>
              <a:latin typeface="Nunito"/>
              <a:ea typeface="Nunito"/>
              <a:cs typeface="Nunito"/>
              <a:sym typeface="Nunito"/>
            </a:endParaRPr>
          </a:p>
          <a:p>
            <a:pPr marL="609600" lvl="0" indent="-393700" algn="l" rtl="0">
              <a:lnSpc>
                <a:spcPct val="115000"/>
              </a:lnSpc>
              <a:spcBef>
                <a:spcPts val="1300"/>
              </a:spcBef>
              <a:spcAft>
                <a:spcPts val="0"/>
              </a:spcAft>
              <a:buSzPts val="1400"/>
              <a:buFont typeface="Nunito"/>
              <a:buChar char="❖"/>
            </a:pPr>
            <a:r>
              <a:rPr lang="en-US">
                <a:latin typeface="Nunito"/>
                <a:ea typeface="Nunito"/>
                <a:cs typeface="Nunito"/>
                <a:sym typeface="Nunito"/>
              </a:rPr>
              <a:t>New system must work as expected when integrated with existing system </a:t>
            </a:r>
            <a:endParaRPr>
              <a:latin typeface="Nunito"/>
              <a:ea typeface="Nunito"/>
              <a:cs typeface="Nunito"/>
              <a:sym typeface="Nunito"/>
            </a:endParaRPr>
          </a:p>
        </p:txBody>
      </p:sp>
      <p:sp>
        <p:nvSpPr>
          <p:cNvPr id="2054" name="Google Shape;2054;p93"/>
          <p:cNvSpPr txBox="1"/>
          <p:nvPr/>
        </p:nvSpPr>
        <p:spPr>
          <a:xfrm>
            <a:off x="3439300" y="6384000"/>
            <a:ext cx="84945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endParaRPr sz="900">
              <a:solidFill>
                <a:schemeClr val="dk1"/>
              </a:solidFill>
              <a:latin typeface="Nunito Light"/>
              <a:ea typeface="Nunito Light"/>
              <a:cs typeface="Nunito Light"/>
              <a:sym typeface="Nunito Light"/>
            </a:endParaRPr>
          </a:p>
        </p:txBody>
      </p:sp>
      <p:sp>
        <p:nvSpPr>
          <p:cNvPr id="2055" name="Google Shape;2055;p93"/>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61</a:t>
            </a:fld>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1" name="Shape 2059"/>
        <p:cNvGrpSpPr/>
        <p:nvPr/>
      </p:nvGrpSpPr>
      <p:grpSpPr>
        <a:xfrm>
          <a:off x="0" y="0"/>
          <a:ext cx="0" cy="0"/>
          <a:chOff x="0" y="0"/>
          <a:chExt cx="0" cy="0"/>
        </a:xfrm>
      </p:grpSpPr>
      <p:grpSp>
        <p:nvGrpSpPr>
          <p:cNvPr id="2060" name="Google Shape;2060;p94"/>
          <p:cNvGrpSpPr/>
          <p:nvPr/>
        </p:nvGrpSpPr>
        <p:grpSpPr>
          <a:xfrm>
            <a:off x="0" y="380052"/>
            <a:ext cx="12191722" cy="403228"/>
            <a:chOff x="0" y="6075349"/>
            <a:chExt cx="11260480" cy="372428"/>
          </a:xfrm>
        </p:grpSpPr>
        <p:sp>
          <p:nvSpPr>
            <p:cNvPr id="2061" name="Google Shape;2061;p94"/>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62" name="Google Shape;2062;p94"/>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63" name="Google Shape;2063;p94"/>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64" name="Google Shape;2064;p94"/>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65" name="Google Shape;2065;p94"/>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66" name="Google Shape;2066;p94"/>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grpSp>
        <p:nvGrpSpPr>
          <p:cNvPr id="2067" name="Google Shape;2067;p94"/>
          <p:cNvGrpSpPr/>
          <p:nvPr/>
        </p:nvGrpSpPr>
        <p:grpSpPr>
          <a:xfrm>
            <a:off x="0" y="6074411"/>
            <a:ext cx="12191722" cy="403228"/>
            <a:chOff x="0" y="6075349"/>
            <a:chExt cx="11260480" cy="372428"/>
          </a:xfrm>
        </p:grpSpPr>
        <p:sp>
          <p:nvSpPr>
            <p:cNvPr id="2068" name="Google Shape;2068;p94"/>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69" name="Google Shape;2069;p94"/>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70" name="Google Shape;2070;p94"/>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71" name="Google Shape;2071;p94"/>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72" name="Google Shape;2072;p94"/>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73" name="Google Shape;2073;p94"/>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grpSp>
        <p:nvGrpSpPr>
          <p:cNvPr id="2074" name="Google Shape;2074;p94"/>
          <p:cNvGrpSpPr/>
          <p:nvPr/>
        </p:nvGrpSpPr>
        <p:grpSpPr>
          <a:xfrm>
            <a:off x="7512038" y="-27705"/>
            <a:ext cx="4679962" cy="6880241"/>
            <a:chOff x="7512038" y="-27705"/>
            <a:chExt cx="4679962" cy="6880241"/>
          </a:xfrm>
        </p:grpSpPr>
        <p:sp>
          <p:nvSpPr>
            <p:cNvPr id="2075" name="Google Shape;2075;p94"/>
            <p:cNvSpPr/>
            <p:nvPr/>
          </p:nvSpPr>
          <p:spPr>
            <a:xfrm flipH="1">
              <a:off x="8822658" y="4668962"/>
              <a:ext cx="2666423" cy="2183348"/>
            </a:xfrm>
            <a:custGeom>
              <a:avLst/>
              <a:gdLst/>
              <a:ahLst/>
              <a:cxnLst/>
              <a:rect l="l" t="t" r="r" b="b"/>
              <a:pathLst>
                <a:path w="2666423" h="2183348" extrusionOk="0">
                  <a:moveTo>
                    <a:pt x="2278552" y="156"/>
                  </a:moveTo>
                  <a:cubicBezTo>
                    <a:pt x="2265352" y="-109"/>
                    <a:pt x="2255605" y="-35"/>
                    <a:pt x="2250485" y="359"/>
                  </a:cubicBezTo>
                  <a:cubicBezTo>
                    <a:pt x="2144940" y="8235"/>
                    <a:pt x="2037817" y="16112"/>
                    <a:pt x="1930695" y="22415"/>
                  </a:cubicBezTo>
                  <a:cubicBezTo>
                    <a:pt x="1903914" y="23988"/>
                    <a:pt x="1877135" y="22415"/>
                    <a:pt x="1856654" y="42893"/>
                  </a:cubicBezTo>
                  <a:cubicBezTo>
                    <a:pt x="1855079" y="50770"/>
                    <a:pt x="245098" y="33441"/>
                    <a:pt x="241947" y="41317"/>
                  </a:cubicBezTo>
                  <a:cubicBezTo>
                    <a:pt x="180509" y="173644"/>
                    <a:pt x="182085" y="354807"/>
                    <a:pt x="164756" y="496586"/>
                  </a:cubicBezTo>
                  <a:cubicBezTo>
                    <a:pt x="128525" y="795897"/>
                    <a:pt x="98591" y="1096785"/>
                    <a:pt x="70237" y="1396096"/>
                  </a:cubicBezTo>
                  <a:lnTo>
                    <a:pt x="0" y="2183348"/>
                  </a:lnTo>
                  <a:lnTo>
                    <a:pt x="2666423" y="2183348"/>
                  </a:lnTo>
                  <a:lnTo>
                    <a:pt x="2666248" y="2138454"/>
                  </a:lnTo>
                  <a:cubicBezTo>
                    <a:pt x="2662506" y="1177201"/>
                    <a:pt x="2658297" y="82179"/>
                    <a:pt x="2660070" y="61798"/>
                  </a:cubicBezTo>
                  <a:cubicBezTo>
                    <a:pt x="2632501" y="20446"/>
                    <a:pt x="2370949" y="2009"/>
                    <a:pt x="2278552" y="1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76" name="Google Shape;2076;p94"/>
            <p:cNvSpPr/>
            <p:nvPr/>
          </p:nvSpPr>
          <p:spPr>
            <a:xfrm flipH="1">
              <a:off x="9107378" y="154440"/>
              <a:ext cx="1717432" cy="4537801"/>
            </a:xfrm>
            <a:custGeom>
              <a:avLst/>
              <a:gdLst/>
              <a:ahLst/>
              <a:cxnLst/>
              <a:rect l="l" t="t" r="r" b="b"/>
              <a:pathLst>
                <a:path w="747522" h="1975104" extrusionOk="0">
                  <a:moveTo>
                    <a:pt x="750892" y="1914068"/>
                  </a:moveTo>
                  <a:cubicBezTo>
                    <a:pt x="750206" y="1900352"/>
                    <a:pt x="745405" y="1810512"/>
                    <a:pt x="743348" y="1778279"/>
                  </a:cubicBezTo>
                  <a:cubicBezTo>
                    <a:pt x="739919" y="1715186"/>
                    <a:pt x="675454" y="1010183"/>
                    <a:pt x="669967" y="969721"/>
                  </a:cubicBezTo>
                  <a:cubicBezTo>
                    <a:pt x="648022" y="801700"/>
                    <a:pt x="597273" y="635737"/>
                    <a:pt x="565726" y="469087"/>
                  </a:cubicBezTo>
                  <a:cubicBezTo>
                    <a:pt x="547895" y="375133"/>
                    <a:pt x="518406" y="100127"/>
                    <a:pt x="518406" y="98069"/>
                  </a:cubicBezTo>
                  <a:cubicBezTo>
                    <a:pt x="514977" y="93955"/>
                    <a:pt x="517034" y="86411"/>
                    <a:pt x="508804" y="85725"/>
                  </a:cubicBezTo>
                  <a:cubicBezTo>
                    <a:pt x="499203" y="90526"/>
                    <a:pt x="496460" y="100127"/>
                    <a:pt x="491659" y="107671"/>
                  </a:cubicBezTo>
                  <a:cubicBezTo>
                    <a:pt x="471085" y="145390"/>
                    <a:pt x="427880" y="224257"/>
                    <a:pt x="409363" y="263347"/>
                  </a:cubicBezTo>
                  <a:cubicBezTo>
                    <a:pt x="402505" y="277063"/>
                    <a:pt x="381246" y="272948"/>
                    <a:pt x="357243" y="269519"/>
                  </a:cubicBezTo>
                  <a:cubicBezTo>
                    <a:pt x="351070" y="269519"/>
                    <a:pt x="178249" y="119329"/>
                    <a:pt x="102125" y="59665"/>
                  </a:cubicBezTo>
                  <a:cubicBezTo>
                    <a:pt x="81551" y="43891"/>
                    <a:pt x="64406" y="28804"/>
                    <a:pt x="67835" y="0"/>
                  </a:cubicBezTo>
                  <a:cubicBezTo>
                    <a:pt x="42460" y="3429"/>
                    <a:pt x="21886" y="9601"/>
                    <a:pt x="17772" y="43205"/>
                  </a:cubicBezTo>
                  <a:cubicBezTo>
                    <a:pt x="17086" y="71323"/>
                    <a:pt x="6799" y="76124"/>
                    <a:pt x="1312" y="95326"/>
                  </a:cubicBezTo>
                  <a:cubicBezTo>
                    <a:pt x="-5546" y="117958"/>
                    <a:pt x="15714" y="122758"/>
                    <a:pt x="36288" y="135788"/>
                  </a:cubicBezTo>
                  <a:cubicBezTo>
                    <a:pt x="59605" y="150876"/>
                    <a:pt x="76750" y="190652"/>
                    <a:pt x="93895" y="211912"/>
                  </a:cubicBezTo>
                  <a:cubicBezTo>
                    <a:pt x="199509" y="341528"/>
                    <a:pt x="315409" y="719404"/>
                    <a:pt x="323638" y="756437"/>
                  </a:cubicBezTo>
                  <a:cubicBezTo>
                    <a:pt x="340098" y="831875"/>
                    <a:pt x="355185" y="907999"/>
                    <a:pt x="368901" y="984809"/>
                  </a:cubicBezTo>
                  <a:cubicBezTo>
                    <a:pt x="386046" y="1076706"/>
                    <a:pt x="401820" y="1168603"/>
                    <a:pt x="415536" y="1261186"/>
                  </a:cubicBezTo>
                  <a:cubicBezTo>
                    <a:pt x="436110" y="1398346"/>
                    <a:pt x="448454" y="1536878"/>
                    <a:pt x="458055" y="1675409"/>
                  </a:cubicBezTo>
                  <a:cubicBezTo>
                    <a:pt x="464227" y="1763878"/>
                    <a:pt x="468342" y="1853032"/>
                    <a:pt x="472457" y="1942186"/>
                  </a:cubicBezTo>
                  <a:cubicBezTo>
                    <a:pt x="473143" y="1954530"/>
                    <a:pt x="460113" y="1974418"/>
                    <a:pt x="474514" y="1981276"/>
                  </a:cubicBezTo>
                  <a:cubicBezTo>
                    <a:pt x="480687" y="1984019"/>
                    <a:pt x="656251" y="1973732"/>
                    <a:pt x="713173" y="1971675"/>
                  </a:cubicBezTo>
                  <a:cubicBezTo>
                    <a:pt x="718659" y="1971675"/>
                    <a:pt x="740605" y="1973047"/>
                    <a:pt x="746091" y="1970303"/>
                  </a:cubicBezTo>
                  <a:cubicBezTo>
                    <a:pt x="757750" y="1964817"/>
                    <a:pt x="752263" y="1925726"/>
                    <a:pt x="750892" y="1914068"/>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77" name="Google Shape;2077;p94"/>
            <p:cNvSpPr/>
            <p:nvPr/>
          </p:nvSpPr>
          <p:spPr>
            <a:xfrm flipH="1">
              <a:off x="9550182" y="-27705"/>
              <a:ext cx="1130709" cy="811931"/>
            </a:xfrm>
            <a:custGeom>
              <a:avLst/>
              <a:gdLst/>
              <a:ahLst/>
              <a:cxnLst/>
              <a:rect l="l" t="t" r="r" b="b"/>
              <a:pathLst>
                <a:path w="1130709" h="811931" extrusionOk="0">
                  <a:moveTo>
                    <a:pt x="1130709" y="0"/>
                  </a:moveTo>
                  <a:lnTo>
                    <a:pt x="28840" y="0"/>
                  </a:lnTo>
                  <a:lnTo>
                    <a:pt x="27423" y="11472"/>
                  </a:lnTo>
                  <a:cubicBezTo>
                    <a:pt x="14162" y="106899"/>
                    <a:pt x="-1099" y="168558"/>
                    <a:pt x="871" y="185295"/>
                  </a:cubicBezTo>
                  <a:cubicBezTo>
                    <a:pt x="-5432" y="248308"/>
                    <a:pt x="22925" y="290843"/>
                    <a:pt x="71760" y="328650"/>
                  </a:cubicBezTo>
                  <a:cubicBezTo>
                    <a:pt x="226141" y="449951"/>
                    <a:pt x="385250" y="569674"/>
                    <a:pt x="536481" y="694126"/>
                  </a:cubicBezTo>
                  <a:cubicBezTo>
                    <a:pt x="560111" y="713029"/>
                    <a:pt x="654631" y="785494"/>
                    <a:pt x="676685" y="804399"/>
                  </a:cubicBezTo>
                  <a:cubicBezTo>
                    <a:pt x="689287" y="812276"/>
                    <a:pt x="790107" y="831178"/>
                    <a:pt x="829490" y="747687"/>
                  </a:cubicBezTo>
                  <a:cubicBezTo>
                    <a:pt x="889354" y="621661"/>
                    <a:pt x="949215" y="527141"/>
                    <a:pt x="1020105" y="405841"/>
                  </a:cubicBezTo>
                  <a:cubicBezTo>
                    <a:pt x="1020105" y="396388"/>
                    <a:pt x="938189" y="327074"/>
                    <a:pt x="1002776" y="240431"/>
                  </a:cubicBezTo>
                  <a:cubicBezTo>
                    <a:pt x="1034676" y="197898"/>
                    <a:pt x="1069038" y="134491"/>
                    <a:pt x="1102858" y="62691"/>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78" name="Google Shape;2078;p94"/>
            <p:cNvSpPr/>
            <p:nvPr/>
          </p:nvSpPr>
          <p:spPr>
            <a:xfrm flipH="1">
              <a:off x="9665356" y="-3092"/>
              <a:ext cx="803569" cy="787813"/>
            </a:xfrm>
            <a:custGeom>
              <a:avLst/>
              <a:gdLst/>
              <a:ahLst/>
              <a:cxnLst/>
              <a:rect l="l" t="t" r="r" b="b"/>
              <a:pathLst>
                <a:path w="349758" h="342900" extrusionOk="0">
                  <a:moveTo>
                    <a:pt x="351815" y="165278"/>
                  </a:moveTo>
                  <a:cubicBezTo>
                    <a:pt x="320954" y="218084"/>
                    <a:pt x="295580" y="264033"/>
                    <a:pt x="266776" y="317525"/>
                  </a:cubicBezTo>
                  <a:cubicBezTo>
                    <a:pt x="245516" y="353873"/>
                    <a:pt x="215341" y="361417"/>
                    <a:pt x="183794" y="309982"/>
                  </a:cubicBezTo>
                  <a:cubicBezTo>
                    <a:pt x="159791" y="275006"/>
                    <a:pt x="139903" y="242773"/>
                    <a:pt x="121387" y="210541"/>
                  </a:cubicBezTo>
                  <a:cubicBezTo>
                    <a:pt x="84353" y="145390"/>
                    <a:pt x="4115" y="10287"/>
                    <a:pt x="0" y="0"/>
                  </a:cubicBezTo>
                  <a:cubicBezTo>
                    <a:pt x="37719" y="39776"/>
                    <a:pt x="76810" y="66523"/>
                    <a:pt x="111785" y="93955"/>
                  </a:cubicBezTo>
                  <a:cubicBezTo>
                    <a:pt x="183109" y="150876"/>
                    <a:pt x="262661" y="165964"/>
                    <a:pt x="336728" y="106985"/>
                  </a:cubicBezTo>
                  <a:cubicBezTo>
                    <a:pt x="338099" y="160477"/>
                    <a:pt x="351130" y="161849"/>
                    <a:pt x="351815" y="165278"/>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79" name="Google Shape;2079;p94"/>
            <p:cNvSpPr/>
            <p:nvPr/>
          </p:nvSpPr>
          <p:spPr>
            <a:xfrm flipH="1">
              <a:off x="7537519" y="5670817"/>
              <a:ext cx="661763" cy="1181719"/>
            </a:xfrm>
            <a:custGeom>
              <a:avLst/>
              <a:gdLst/>
              <a:ahLst/>
              <a:cxnLst/>
              <a:rect l="l" t="t" r="r" b="b"/>
              <a:pathLst>
                <a:path w="288036" h="514350" extrusionOk="0">
                  <a:moveTo>
                    <a:pt x="288211" y="224436"/>
                  </a:moveTo>
                  <a:cubicBezTo>
                    <a:pt x="288211" y="234037"/>
                    <a:pt x="293011" y="275871"/>
                    <a:pt x="288896" y="286843"/>
                  </a:cubicBezTo>
                  <a:cubicBezTo>
                    <a:pt x="253921" y="378741"/>
                    <a:pt x="192199" y="449378"/>
                    <a:pt x="113332" y="504928"/>
                  </a:cubicBezTo>
                  <a:cubicBezTo>
                    <a:pt x="81099" y="527559"/>
                    <a:pt x="61211" y="517272"/>
                    <a:pt x="52981" y="481611"/>
                  </a:cubicBezTo>
                  <a:cubicBezTo>
                    <a:pt x="53667" y="463780"/>
                    <a:pt x="57782" y="452121"/>
                    <a:pt x="61897" y="441148"/>
                  </a:cubicBezTo>
                  <a:cubicBezTo>
                    <a:pt x="63268" y="416460"/>
                    <a:pt x="64640" y="393142"/>
                    <a:pt x="82471" y="380798"/>
                  </a:cubicBezTo>
                  <a:cubicBezTo>
                    <a:pt x="133220" y="345136"/>
                    <a:pt x="172996" y="202490"/>
                    <a:pt x="133906" y="195632"/>
                  </a:cubicBezTo>
                  <a:cubicBezTo>
                    <a:pt x="93443" y="194946"/>
                    <a:pt x="89329" y="213463"/>
                    <a:pt x="87271" y="246381"/>
                  </a:cubicBezTo>
                  <a:cubicBezTo>
                    <a:pt x="84528" y="273813"/>
                    <a:pt x="88643" y="285472"/>
                    <a:pt x="82471" y="303988"/>
                  </a:cubicBezTo>
                  <a:cubicBezTo>
                    <a:pt x="75613" y="333478"/>
                    <a:pt x="68069" y="363653"/>
                    <a:pt x="40637" y="382170"/>
                  </a:cubicBezTo>
                  <a:cubicBezTo>
                    <a:pt x="24178" y="393142"/>
                    <a:pt x="9090" y="398629"/>
                    <a:pt x="1546" y="373254"/>
                  </a:cubicBezTo>
                  <a:cubicBezTo>
                    <a:pt x="-2569" y="341022"/>
                    <a:pt x="2232" y="96191"/>
                    <a:pt x="7718" y="80418"/>
                  </a:cubicBezTo>
                  <a:cubicBezTo>
                    <a:pt x="11833" y="52300"/>
                    <a:pt x="22120" y="26925"/>
                    <a:pt x="42008" y="6351"/>
                  </a:cubicBezTo>
                  <a:cubicBezTo>
                    <a:pt x="48866" y="-1192"/>
                    <a:pt x="57096" y="-507"/>
                    <a:pt x="66011" y="865"/>
                  </a:cubicBezTo>
                  <a:cubicBezTo>
                    <a:pt x="128419" y="9095"/>
                    <a:pt x="190141" y="18010"/>
                    <a:pt x="252549" y="27611"/>
                  </a:cubicBezTo>
                  <a:cubicBezTo>
                    <a:pt x="260093" y="28983"/>
                    <a:pt x="267637" y="31040"/>
                    <a:pt x="272437" y="37898"/>
                  </a:cubicBezTo>
                  <a:cubicBezTo>
                    <a:pt x="277238" y="49557"/>
                    <a:pt x="279981" y="203862"/>
                    <a:pt x="288211" y="224436"/>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80" name="Google Shape;2080;p94"/>
            <p:cNvSpPr/>
            <p:nvPr/>
          </p:nvSpPr>
          <p:spPr>
            <a:xfrm flipH="1">
              <a:off x="7565672" y="5211074"/>
              <a:ext cx="582981" cy="551469"/>
            </a:xfrm>
            <a:custGeom>
              <a:avLst/>
              <a:gdLst/>
              <a:ahLst/>
              <a:cxnLst/>
              <a:rect l="l" t="t" r="r" b="b"/>
              <a:pathLst>
                <a:path w="253746" h="240030" extrusionOk="0">
                  <a:moveTo>
                    <a:pt x="249025" y="240785"/>
                  </a:moveTo>
                  <a:cubicBezTo>
                    <a:pt x="186617" y="231183"/>
                    <a:pt x="123524" y="221582"/>
                    <a:pt x="61116" y="211981"/>
                  </a:cubicBezTo>
                  <a:cubicBezTo>
                    <a:pt x="47400" y="209924"/>
                    <a:pt x="32998" y="208552"/>
                    <a:pt x="18596" y="206495"/>
                  </a:cubicBezTo>
                  <a:cubicBezTo>
                    <a:pt x="16539" y="205809"/>
                    <a:pt x="15167" y="205809"/>
                    <a:pt x="13110" y="205809"/>
                  </a:cubicBezTo>
                  <a:cubicBezTo>
                    <a:pt x="4194" y="191407"/>
                    <a:pt x="14481" y="174262"/>
                    <a:pt x="6938" y="159860"/>
                  </a:cubicBezTo>
                  <a:cubicBezTo>
                    <a:pt x="6938" y="150259"/>
                    <a:pt x="6252" y="140658"/>
                    <a:pt x="6252" y="131742"/>
                  </a:cubicBezTo>
                  <a:cubicBezTo>
                    <a:pt x="-606" y="113226"/>
                    <a:pt x="8309" y="92652"/>
                    <a:pt x="765" y="74135"/>
                  </a:cubicBezTo>
                  <a:cubicBezTo>
                    <a:pt x="-2664" y="54933"/>
                    <a:pt x="5566" y="42588"/>
                    <a:pt x="22711" y="32987"/>
                  </a:cubicBezTo>
                  <a:cubicBezTo>
                    <a:pt x="108436" y="-15705"/>
                    <a:pt x="159185" y="-10904"/>
                    <a:pt x="244224" y="50132"/>
                  </a:cubicBezTo>
                  <a:cubicBezTo>
                    <a:pt x="253826" y="56990"/>
                    <a:pt x="253140" y="65906"/>
                    <a:pt x="253140" y="75507"/>
                  </a:cubicBezTo>
                  <a:cubicBezTo>
                    <a:pt x="253826" y="102253"/>
                    <a:pt x="253826" y="128999"/>
                    <a:pt x="253826" y="155745"/>
                  </a:cubicBezTo>
                  <a:cubicBezTo>
                    <a:pt x="257255" y="184549"/>
                    <a:pt x="258626" y="212667"/>
                    <a:pt x="253140" y="241470"/>
                  </a:cubicBezTo>
                  <a:lnTo>
                    <a:pt x="253140" y="241470"/>
                  </a:lnTo>
                  <a:cubicBezTo>
                    <a:pt x="252454" y="243528"/>
                    <a:pt x="251082" y="243528"/>
                    <a:pt x="249025" y="240785"/>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81" name="Google Shape;2081;p94"/>
            <p:cNvSpPr/>
            <p:nvPr/>
          </p:nvSpPr>
          <p:spPr>
            <a:xfrm flipH="1">
              <a:off x="9117195" y="4551175"/>
              <a:ext cx="15900" cy="110294"/>
            </a:xfrm>
            <a:custGeom>
              <a:avLst/>
              <a:gdLst/>
              <a:ahLst/>
              <a:cxnLst/>
              <a:rect l="l" t="t" r="r" b="b"/>
              <a:pathLst>
                <a:path w="120000" h="48006" extrusionOk="0">
                  <a:moveTo>
                    <a:pt x="41940" y="52121"/>
                  </a:moveTo>
                  <a:cubicBezTo>
                    <a:pt x="-31192" y="35661"/>
                    <a:pt x="15821" y="17145"/>
                    <a:pt x="5378" y="0"/>
                  </a:cubicBezTo>
                  <a:cubicBezTo>
                    <a:pt x="83735" y="16459"/>
                    <a:pt x="26271" y="34976"/>
                    <a:pt x="41940" y="52121"/>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82" name="Google Shape;2082;p94"/>
            <p:cNvSpPr/>
            <p:nvPr/>
          </p:nvSpPr>
          <p:spPr>
            <a:xfrm flipH="1">
              <a:off x="7512038" y="199733"/>
              <a:ext cx="4679962" cy="6652578"/>
            </a:xfrm>
            <a:custGeom>
              <a:avLst/>
              <a:gdLst/>
              <a:ahLst/>
              <a:cxnLst/>
              <a:rect l="l" t="t" r="r" b="b"/>
              <a:pathLst>
                <a:path w="4679962" h="6652578" extrusionOk="0">
                  <a:moveTo>
                    <a:pt x="2570601" y="285525"/>
                  </a:moveTo>
                  <a:cubicBezTo>
                    <a:pt x="2583203" y="791205"/>
                    <a:pt x="2758064" y="1537908"/>
                    <a:pt x="2865188" y="2276735"/>
                  </a:cubicBezTo>
                  <a:cubicBezTo>
                    <a:pt x="3014844" y="3303848"/>
                    <a:pt x="3003816" y="4085210"/>
                    <a:pt x="3058952" y="4945335"/>
                  </a:cubicBezTo>
                  <a:cubicBezTo>
                    <a:pt x="3083074" y="5325088"/>
                    <a:pt x="3116242" y="5961138"/>
                    <a:pt x="3145923" y="6556538"/>
                  </a:cubicBezTo>
                  <a:lnTo>
                    <a:pt x="3150679" y="6652578"/>
                  </a:lnTo>
                  <a:lnTo>
                    <a:pt x="3807167" y="6652578"/>
                  </a:lnTo>
                  <a:lnTo>
                    <a:pt x="3667028" y="4236439"/>
                  </a:lnTo>
                  <a:lnTo>
                    <a:pt x="3934834" y="5135951"/>
                  </a:lnTo>
                  <a:lnTo>
                    <a:pt x="4679962" y="5167457"/>
                  </a:lnTo>
                  <a:cubicBezTo>
                    <a:pt x="4679962" y="5167457"/>
                    <a:pt x="4612224" y="4690135"/>
                    <a:pt x="4509827" y="3960757"/>
                  </a:cubicBezTo>
                  <a:cubicBezTo>
                    <a:pt x="4407431" y="3231383"/>
                    <a:pt x="4087639" y="2108177"/>
                    <a:pt x="4040379" y="1875028"/>
                  </a:cubicBezTo>
                  <a:cubicBezTo>
                    <a:pt x="3993119" y="1641880"/>
                    <a:pt x="3656000" y="955038"/>
                    <a:pt x="3386619" y="794354"/>
                  </a:cubicBezTo>
                  <a:cubicBezTo>
                    <a:pt x="3117240" y="633672"/>
                    <a:pt x="2644642" y="513947"/>
                    <a:pt x="2644642" y="513947"/>
                  </a:cubicBezTo>
                  <a:lnTo>
                    <a:pt x="2597382" y="309155"/>
                  </a:lnTo>
                  <a:cubicBezTo>
                    <a:pt x="2597382" y="309155"/>
                    <a:pt x="2598956" y="302854"/>
                    <a:pt x="2570601" y="285525"/>
                  </a:cubicBezTo>
                  <a:close/>
                  <a:moveTo>
                    <a:pt x="1284153" y="0"/>
                  </a:moveTo>
                  <a:cubicBezTo>
                    <a:pt x="1248118" y="0"/>
                    <a:pt x="1225276" y="1969"/>
                    <a:pt x="1225276" y="1969"/>
                  </a:cubicBezTo>
                  <a:lnTo>
                    <a:pt x="1004730" y="317034"/>
                  </a:lnTo>
                  <a:cubicBezTo>
                    <a:pt x="1004730" y="317034"/>
                    <a:pt x="445490" y="498196"/>
                    <a:pt x="207616" y="647852"/>
                  </a:cubicBezTo>
                  <a:cubicBezTo>
                    <a:pt x="148147" y="685266"/>
                    <a:pt x="96752" y="726126"/>
                    <a:pt x="52003" y="770309"/>
                  </a:cubicBezTo>
                  <a:lnTo>
                    <a:pt x="0" y="827682"/>
                  </a:lnTo>
                  <a:lnTo>
                    <a:pt x="0" y="4113092"/>
                  </a:lnTo>
                  <a:lnTo>
                    <a:pt x="77701" y="4144411"/>
                  </a:lnTo>
                  <a:cubicBezTo>
                    <a:pt x="162227" y="4173924"/>
                    <a:pt x="246212" y="4198636"/>
                    <a:pt x="327341" y="4217540"/>
                  </a:cubicBezTo>
                  <a:cubicBezTo>
                    <a:pt x="277717" y="4420755"/>
                    <a:pt x="285594" y="5438022"/>
                    <a:pt x="305877" y="6404485"/>
                  </a:cubicBezTo>
                  <a:lnTo>
                    <a:pt x="311484" y="6652578"/>
                  </a:lnTo>
                  <a:lnTo>
                    <a:pt x="2550036" y="6652578"/>
                  </a:lnTo>
                  <a:lnTo>
                    <a:pt x="2548648" y="6596334"/>
                  </a:lnTo>
                  <a:cubicBezTo>
                    <a:pt x="2519814" y="5472748"/>
                    <a:pt x="2471354" y="3993646"/>
                    <a:pt x="2400465" y="3102210"/>
                  </a:cubicBezTo>
                  <a:cubicBezTo>
                    <a:pt x="2283892" y="1630855"/>
                    <a:pt x="1975128" y="591140"/>
                    <a:pt x="1370204" y="143748"/>
                  </a:cubicBezTo>
                  <a:cubicBezTo>
                    <a:pt x="1390684" y="101216"/>
                    <a:pt x="1395410" y="63406"/>
                    <a:pt x="1422191" y="9845"/>
                  </a:cubicBezTo>
                  <a:cubicBezTo>
                    <a:pt x="1369417" y="1969"/>
                    <a:pt x="1320189" y="0"/>
                    <a:pt x="1284153"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83" name="Google Shape;2083;p94"/>
            <p:cNvSpPr/>
            <p:nvPr/>
          </p:nvSpPr>
          <p:spPr>
            <a:xfrm flipH="1">
              <a:off x="9188693" y="750761"/>
              <a:ext cx="945375" cy="3371839"/>
            </a:xfrm>
            <a:custGeom>
              <a:avLst/>
              <a:gdLst/>
              <a:ahLst/>
              <a:cxnLst/>
              <a:rect l="l" t="t" r="r" b="b"/>
              <a:pathLst>
                <a:path w="411480" h="1467612" extrusionOk="0">
                  <a:moveTo>
                    <a:pt x="199868" y="1391119"/>
                  </a:moveTo>
                  <a:cubicBezTo>
                    <a:pt x="192324" y="1382890"/>
                    <a:pt x="195067" y="1373288"/>
                    <a:pt x="195067" y="1363687"/>
                  </a:cubicBezTo>
                  <a:cubicBezTo>
                    <a:pt x="194381" y="1099654"/>
                    <a:pt x="160777" y="839050"/>
                    <a:pt x="106599" y="580503"/>
                  </a:cubicBezTo>
                  <a:cubicBezTo>
                    <a:pt x="105913" y="577074"/>
                    <a:pt x="103856" y="573645"/>
                    <a:pt x="102484" y="569531"/>
                  </a:cubicBezTo>
                  <a:cubicBezTo>
                    <a:pt x="67508" y="457745"/>
                    <a:pt x="58593" y="343217"/>
                    <a:pt x="66822" y="228002"/>
                  </a:cubicBezTo>
                  <a:cubicBezTo>
                    <a:pt x="70251" y="182739"/>
                    <a:pt x="58593" y="154622"/>
                    <a:pt x="22245" y="130619"/>
                  </a:cubicBezTo>
                  <a:cubicBezTo>
                    <a:pt x="-4501" y="112788"/>
                    <a:pt x="-5187" y="103872"/>
                    <a:pt x="9901" y="75069"/>
                  </a:cubicBezTo>
                  <a:cubicBezTo>
                    <a:pt x="22931" y="51066"/>
                    <a:pt x="28418" y="22262"/>
                    <a:pt x="54478" y="6489"/>
                  </a:cubicBezTo>
                  <a:cubicBezTo>
                    <a:pt x="70251" y="1688"/>
                    <a:pt x="86711" y="5803"/>
                    <a:pt x="102484" y="317"/>
                  </a:cubicBezTo>
                  <a:cubicBezTo>
                    <a:pt x="117572" y="-1741"/>
                    <a:pt x="127859" y="6489"/>
                    <a:pt x="136774" y="17462"/>
                  </a:cubicBezTo>
                  <a:cubicBezTo>
                    <a:pt x="145689" y="28434"/>
                    <a:pt x="153233" y="40779"/>
                    <a:pt x="162834" y="51752"/>
                  </a:cubicBezTo>
                  <a:cubicBezTo>
                    <a:pt x="184094" y="75069"/>
                    <a:pt x="195067" y="99072"/>
                    <a:pt x="173121" y="127875"/>
                  </a:cubicBezTo>
                  <a:cubicBezTo>
                    <a:pt x="166263" y="136791"/>
                    <a:pt x="167635" y="147764"/>
                    <a:pt x="173807" y="157365"/>
                  </a:cubicBezTo>
                  <a:cubicBezTo>
                    <a:pt x="235529" y="262292"/>
                    <a:pt x="260904" y="378878"/>
                    <a:pt x="283535" y="496836"/>
                  </a:cubicBezTo>
                  <a:cubicBezTo>
                    <a:pt x="333599" y="759497"/>
                    <a:pt x="368574" y="1024902"/>
                    <a:pt x="404922" y="1290307"/>
                  </a:cubicBezTo>
                  <a:cubicBezTo>
                    <a:pt x="405608" y="1295107"/>
                    <a:pt x="407665" y="1299222"/>
                    <a:pt x="408351" y="1304023"/>
                  </a:cubicBezTo>
                  <a:cubicBezTo>
                    <a:pt x="423438" y="1356143"/>
                    <a:pt x="389148" y="1390433"/>
                    <a:pt x="363774" y="1427467"/>
                  </a:cubicBezTo>
                  <a:cubicBezTo>
                    <a:pt x="327426" y="1482331"/>
                    <a:pt x="326741" y="1483016"/>
                    <a:pt x="272562" y="1445297"/>
                  </a:cubicBezTo>
                  <a:cubicBezTo>
                    <a:pt x="247188" y="1428838"/>
                    <a:pt x="217698" y="1417180"/>
                    <a:pt x="199868" y="13911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84" name="Google Shape;2084;p94"/>
            <p:cNvSpPr/>
            <p:nvPr/>
          </p:nvSpPr>
          <p:spPr>
            <a:xfrm flipH="1">
              <a:off x="10394884" y="2329578"/>
              <a:ext cx="1797116" cy="2487823"/>
            </a:xfrm>
            <a:custGeom>
              <a:avLst/>
              <a:gdLst/>
              <a:ahLst/>
              <a:cxnLst/>
              <a:rect l="l" t="t" r="r" b="b"/>
              <a:pathLst>
                <a:path w="1797116" h="2487823" extrusionOk="0">
                  <a:moveTo>
                    <a:pt x="0" y="0"/>
                  </a:moveTo>
                  <a:lnTo>
                    <a:pt x="0" y="809270"/>
                  </a:lnTo>
                  <a:lnTo>
                    <a:pt x="604597" y="2221592"/>
                  </a:lnTo>
                  <a:lnTo>
                    <a:pt x="1797116" y="2487823"/>
                  </a:lnTo>
                  <a:lnTo>
                    <a:pt x="856649" y="2209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85" name="Google Shape;2085;p94"/>
            <p:cNvSpPr/>
            <p:nvPr/>
          </p:nvSpPr>
          <p:spPr>
            <a:xfrm flipH="1">
              <a:off x="10590018" y="3228547"/>
              <a:ext cx="1071425" cy="992644"/>
            </a:xfrm>
            <a:custGeom>
              <a:avLst/>
              <a:gdLst/>
              <a:ahLst/>
              <a:cxnLst/>
              <a:rect l="l" t="t" r="r" b="b"/>
              <a:pathLst>
                <a:path w="466344" h="432054" extrusionOk="0">
                  <a:moveTo>
                    <a:pt x="59665" y="140307"/>
                  </a:moveTo>
                  <a:cubicBezTo>
                    <a:pt x="78867" y="114933"/>
                    <a:pt x="90526" y="87501"/>
                    <a:pt x="117958" y="63498"/>
                  </a:cubicBezTo>
                  <a:cubicBezTo>
                    <a:pt x="205740" y="-282"/>
                    <a:pt x="235915" y="-22913"/>
                    <a:pt x="304495" y="27836"/>
                  </a:cubicBezTo>
                  <a:cubicBezTo>
                    <a:pt x="323698" y="47038"/>
                    <a:pt x="298323" y="72413"/>
                    <a:pt x="301066" y="74470"/>
                  </a:cubicBezTo>
                  <a:cubicBezTo>
                    <a:pt x="305181" y="83386"/>
                    <a:pt x="311353" y="72413"/>
                    <a:pt x="330556" y="70356"/>
                  </a:cubicBezTo>
                  <a:cubicBezTo>
                    <a:pt x="347701" y="68298"/>
                    <a:pt x="366903" y="66927"/>
                    <a:pt x="378562" y="77899"/>
                  </a:cubicBezTo>
                  <a:cubicBezTo>
                    <a:pt x="395707" y="92987"/>
                    <a:pt x="384048" y="99845"/>
                    <a:pt x="393649" y="121105"/>
                  </a:cubicBezTo>
                  <a:cubicBezTo>
                    <a:pt x="402565" y="139621"/>
                    <a:pt x="414909" y="126591"/>
                    <a:pt x="426568" y="150594"/>
                  </a:cubicBezTo>
                  <a:cubicBezTo>
                    <a:pt x="436169" y="170482"/>
                    <a:pt x="427253" y="178026"/>
                    <a:pt x="433426" y="194485"/>
                  </a:cubicBezTo>
                  <a:cubicBezTo>
                    <a:pt x="437540" y="204087"/>
                    <a:pt x="446456" y="203401"/>
                    <a:pt x="453314" y="217803"/>
                  </a:cubicBezTo>
                  <a:cubicBezTo>
                    <a:pt x="460172" y="232204"/>
                    <a:pt x="447142" y="253464"/>
                    <a:pt x="452628" y="269923"/>
                  </a:cubicBezTo>
                  <a:cubicBezTo>
                    <a:pt x="458114" y="285011"/>
                    <a:pt x="460858" y="292555"/>
                    <a:pt x="466344" y="304899"/>
                  </a:cubicBezTo>
                  <a:cubicBezTo>
                    <a:pt x="473202" y="320673"/>
                    <a:pt x="454000" y="351534"/>
                    <a:pt x="439598" y="359077"/>
                  </a:cubicBezTo>
                  <a:cubicBezTo>
                    <a:pt x="429311" y="364564"/>
                    <a:pt x="379247" y="384452"/>
                    <a:pt x="362102" y="393367"/>
                  </a:cubicBezTo>
                  <a:cubicBezTo>
                    <a:pt x="316840" y="422857"/>
                    <a:pt x="246888" y="437259"/>
                    <a:pt x="202311" y="436573"/>
                  </a:cubicBezTo>
                  <a:cubicBezTo>
                    <a:pt x="183794" y="434515"/>
                    <a:pt x="138532" y="436573"/>
                    <a:pt x="128930" y="434515"/>
                  </a:cubicBezTo>
                  <a:cubicBezTo>
                    <a:pt x="96698" y="431086"/>
                    <a:pt x="85039" y="441373"/>
                    <a:pt x="52807" y="436573"/>
                  </a:cubicBezTo>
                  <a:cubicBezTo>
                    <a:pt x="34976" y="433830"/>
                    <a:pt x="6858" y="426972"/>
                    <a:pt x="4115" y="409827"/>
                  </a:cubicBezTo>
                  <a:cubicBezTo>
                    <a:pt x="2057" y="398854"/>
                    <a:pt x="0" y="365250"/>
                    <a:pt x="0" y="354277"/>
                  </a:cubicBezTo>
                  <a:cubicBezTo>
                    <a:pt x="2057" y="299413"/>
                    <a:pt x="5486" y="243863"/>
                    <a:pt x="23317" y="191742"/>
                  </a:cubicBezTo>
                  <a:cubicBezTo>
                    <a:pt x="31547" y="171854"/>
                    <a:pt x="42520" y="153337"/>
                    <a:pt x="59665" y="140307"/>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86" name="Google Shape;2086;p94"/>
            <p:cNvSpPr/>
            <p:nvPr/>
          </p:nvSpPr>
          <p:spPr>
            <a:xfrm flipH="1">
              <a:off x="11356907" y="3548500"/>
              <a:ext cx="614494" cy="850838"/>
            </a:xfrm>
            <a:custGeom>
              <a:avLst/>
              <a:gdLst/>
              <a:ahLst/>
              <a:cxnLst/>
              <a:rect l="l" t="t" r="r" b="b"/>
              <a:pathLst>
                <a:path w="267462" h="370332" extrusionOk="0">
                  <a:moveTo>
                    <a:pt x="270724" y="295913"/>
                  </a:moveTo>
                  <a:cubicBezTo>
                    <a:pt x="236434" y="325402"/>
                    <a:pt x="211059" y="326774"/>
                    <a:pt x="177455" y="338432"/>
                  </a:cubicBezTo>
                  <a:cubicBezTo>
                    <a:pt x="160310" y="344604"/>
                    <a:pt x="143851" y="350091"/>
                    <a:pt x="126706" y="356263"/>
                  </a:cubicBezTo>
                  <a:cubicBezTo>
                    <a:pt x="119162" y="358320"/>
                    <a:pt x="112304" y="360378"/>
                    <a:pt x="104760" y="362435"/>
                  </a:cubicBezTo>
                  <a:cubicBezTo>
                    <a:pt x="56754" y="378209"/>
                    <a:pt x="58811" y="377523"/>
                    <a:pt x="40981" y="331574"/>
                  </a:cubicBezTo>
                  <a:cubicBezTo>
                    <a:pt x="-4968" y="214988"/>
                    <a:pt x="-2911" y="158753"/>
                    <a:pt x="3262" y="53825"/>
                  </a:cubicBezTo>
                  <a:cubicBezTo>
                    <a:pt x="13549" y="41481"/>
                    <a:pt x="74585" y="22964"/>
                    <a:pt x="97902" y="16106"/>
                  </a:cubicBezTo>
                  <a:cubicBezTo>
                    <a:pt x="129449" y="18849"/>
                    <a:pt x="172654" y="-5154"/>
                    <a:pt x="194600" y="1019"/>
                  </a:cubicBezTo>
                  <a:cubicBezTo>
                    <a:pt x="180884" y="20907"/>
                    <a:pt x="175397" y="31194"/>
                    <a:pt x="169911" y="48339"/>
                  </a:cubicBezTo>
                  <a:cubicBezTo>
                    <a:pt x="147965" y="114861"/>
                    <a:pt x="181570" y="203330"/>
                    <a:pt x="190485" y="273281"/>
                  </a:cubicBezTo>
                  <a:cubicBezTo>
                    <a:pt x="191857" y="285626"/>
                    <a:pt x="197343" y="288369"/>
                    <a:pt x="208316" y="290426"/>
                  </a:cubicBezTo>
                  <a:cubicBezTo>
                    <a:pt x="242606" y="296598"/>
                    <a:pt x="236434" y="289740"/>
                    <a:pt x="270724" y="295913"/>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nvGrpSpPr>
            <p:cNvPr id="2087" name="Google Shape;2087;p94"/>
            <p:cNvGrpSpPr/>
            <p:nvPr/>
          </p:nvGrpSpPr>
          <p:grpSpPr>
            <a:xfrm>
              <a:off x="10381601" y="22757"/>
              <a:ext cx="568494" cy="2741264"/>
              <a:chOff x="10431276" y="70949"/>
              <a:chExt cx="469287" cy="2262889"/>
            </a:xfrm>
          </p:grpSpPr>
          <p:sp>
            <p:nvSpPr>
              <p:cNvPr id="2088" name="Google Shape;2088;p94"/>
              <p:cNvSpPr/>
              <p:nvPr/>
            </p:nvSpPr>
            <p:spPr>
              <a:xfrm flipH="1">
                <a:off x="10431276" y="1908419"/>
                <a:ext cx="425419" cy="425419"/>
              </a:xfrm>
              <a:custGeom>
                <a:avLst/>
                <a:gdLst/>
                <a:ahLst/>
                <a:cxnLst/>
                <a:rect l="l" t="t" r="r" b="b"/>
                <a:pathLst>
                  <a:path w="185166" h="185166" extrusionOk="0">
                    <a:moveTo>
                      <a:pt x="64571" y="1778"/>
                    </a:moveTo>
                    <a:cubicBezTo>
                      <a:pt x="98175" y="406"/>
                      <a:pt x="107776" y="-5080"/>
                      <a:pt x="135208" y="14122"/>
                    </a:cubicBezTo>
                    <a:cubicBezTo>
                      <a:pt x="176356" y="37439"/>
                      <a:pt x="193501" y="74473"/>
                      <a:pt x="183214" y="116306"/>
                    </a:cubicBezTo>
                    <a:cubicBezTo>
                      <a:pt x="172927" y="158826"/>
                      <a:pt x="137952" y="187630"/>
                      <a:pt x="95432" y="189001"/>
                    </a:cubicBezTo>
                    <a:cubicBezTo>
                      <a:pt x="53598" y="190373"/>
                      <a:pt x="15193" y="162255"/>
                      <a:pt x="3535" y="121107"/>
                    </a:cubicBezTo>
                    <a:cubicBezTo>
                      <a:pt x="-8124" y="79273"/>
                      <a:pt x="9707" y="36754"/>
                      <a:pt x="47426" y="12751"/>
                    </a:cubicBezTo>
                    <a:cubicBezTo>
                      <a:pt x="52912" y="9322"/>
                      <a:pt x="54284" y="4521"/>
                      <a:pt x="64571" y="1778"/>
                    </a:cubicBezTo>
                    <a:close/>
                  </a:path>
                </a:pathLst>
              </a:custGeom>
              <a:solidFill>
                <a:srgbClr val="0E04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89" name="Google Shape;2089;p94"/>
              <p:cNvSpPr/>
              <p:nvPr/>
            </p:nvSpPr>
            <p:spPr>
              <a:xfrm flipH="1">
                <a:off x="10497220" y="1977063"/>
                <a:ext cx="299369" cy="299369"/>
              </a:xfrm>
              <a:custGeom>
                <a:avLst/>
                <a:gdLst/>
                <a:ahLst/>
                <a:cxnLst/>
                <a:rect l="l" t="t" r="r" b="b"/>
                <a:pathLst>
                  <a:path w="130302" h="130302" extrusionOk="0">
                    <a:moveTo>
                      <a:pt x="132359" y="65163"/>
                    </a:moveTo>
                    <a:cubicBezTo>
                      <a:pt x="132359" y="102196"/>
                      <a:pt x="101498" y="133057"/>
                      <a:pt x="65151" y="132371"/>
                    </a:cubicBezTo>
                    <a:cubicBezTo>
                      <a:pt x="29489" y="131686"/>
                      <a:pt x="0" y="102196"/>
                      <a:pt x="0" y="66535"/>
                    </a:cubicBezTo>
                    <a:cubicBezTo>
                      <a:pt x="0" y="30187"/>
                      <a:pt x="28118" y="698"/>
                      <a:pt x="64465" y="12"/>
                    </a:cubicBezTo>
                    <a:cubicBezTo>
                      <a:pt x="102184" y="-674"/>
                      <a:pt x="132359" y="28130"/>
                      <a:pt x="132359" y="6516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90" name="Google Shape;2090;p94"/>
              <p:cNvSpPr/>
              <p:nvPr/>
            </p:nvSpPr>
            <p:spPr>
              <a:xfrm flipH="1">
                <a:off x="10648463" y="70949"/>
                <a:ext cx="252100" cy="1859238"/>
              </a:xfrm>
              <a:custGeom>
                <a:avLst/>
                <a:gdLst/>
                <a:ahLst/>
                <a:cxnLst/>
                <a:rect l="l" t="t" r="r" b="b"/>
                <a:pathLst>
                  <a:path w="109728" h="809244" extrusionOk="0">
                    <a:moveTo>
                      <a:pt x="95326" y="43205"/>
                    </a:moveTo>
                    <a:cubicBezTo>
                      <a:pt x="81610" y="58979"/>
                      <a:pt x="77495" y="70637"/>
                      <a:pt x="66523" y="86411"/>
                    </a:cubicBezTo>
                    <a:cubicBezTo>
                      <a:pt x="36347" y="133731"/>
                      <a:pt x="28804" y="184480"/>
                      <a:pt x="28804" y="237287"/>
                    </a:cubicBezTo>
                    <a:cubicBezTo>
                      <a:pt x="29489" y="357988"/>
                      <a:pt x="43891" y="477317"/>
                      <a:pt x="65837" y="595274"/>
                    </a:cubicBezTo>
                    <a:cubicBezTo>
                      <a:pt x="77495" y="659054"/>
                      <a:pt x="99441" y="736549"/>
                      <a:pt x="111100" y="800329"/>
                    </a:cubicBezTo>
                    <a:cubicBezTo>
                      <a:pt x="113843" y="816102"/>
                      <a:pt x="93269" y="817474"/>
                      <a:pt x="80924" y="801700"/>
                    </a:cubicBezTo>
                    <a:cubicBezTo>
                      <a:pt x="43891" y="624764"/>
                      <a:pt x="0" y="448513"/>
                      <a:pt x="0" y="265405"/>
                    </a:cubicBezTo>
                    <a:cubicBezTo>
                      <a:pt x="0" y="166649"/>
                      <a:pt x="23317" y="70637"/>
                      <a:pt x="100813" y="0"/>
                    </a:cubicBezTo>
                    <a:cubicBezTo>
                      <a:pt x="100127" y="16459"/>
                      <a:pt x="96698" y="31547"/>
                      <a:pt x="95326" y="432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grpSp>
          <p:nvGrpSpPr>
            <p:cNvPr id="2091" name="Google Shape;2091;p94"/>
            <p:cNvGrpSpPr/>
            <p:nvPr/>
          </p:nvGrpSpPr>
          <p:grpSpPr>
            <a:xfrm>
              <a:off x="8475456" y="416733"/>
              <a:ext cx="1137964" cy="2101561"/>
              <a:chOff x="8696650" y="395466"/>
              <a:chExt cx="939379" cy="1734820"/>
            </a:xfrm>
          </p:grpSpPr>
          <p:sp>
            <p:nvSpPr>
              <p:cNvPr id="2092" name="Google Shape;2092;p94"/>
              <p:cNvSpPr/>
              <p:nvPr/>
            </p:nvSpPr>
            <p:spPr>
              <a:xfrm flipH="1">
                <a:off x="9030639" y="2067261"/>
                <a:ext cx="63025" cy="63025"/>
              </a:xfrm>
              <a:custGeom>
                <a:avLst/>
                <a:gdLst/>
                <a:ahLst/>
                <a:cxnLst/>
                <a:rect l="l" t="t" r="r" b="b"/>
                <a:pathLst>
                  <a:path w="27432" h="27432" extrusionOk="0">
                    <a:moveTo>
                      <a:pt x="0" y="24526"/>
                    </a:moveTo>
                    <a:cubicBezTo>
                      <a:pt x="0" y="19040"/>
                      <a:pt x="0" y="12867"/>
                      <a:pt x="0" y="7381"/>
                    </a:cubicBezTo>
                    <a:cubicBezTo>
                      <a:pt x="10287" y="-2906"/>
                      <a:pt x="21260" y="-2220"/>
                      <a:pt x="30861" y="8067"/>
                    </a:cubicBezTo>
                    <a:cubicBezTo>
                      <a:pt x="35662" y="12867"/>
                      <a:pt x="34976" y="18354"/>
                      <a:pt x="30861" y="23154"/>
                    </a:cubicBezTo>
                    <a:cubicBezTo>
                      <a:pt x="21260" y="34127"/>
                      <a:pt x="10287" y="34127"/>
                      <a:pt x="0" y="245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93" name="Google Shape;2093;p94"/>
              <p:cNvSpPr/>
              <p:nvPr/>
            </p:nvSpPr>
            <p:spPr>
              <a:xfrm flipH="1">
                <a:off x="8725746" y="2008599"/>
                <a:ext cx="78781" cy="78781"/>
              </a:xfrm>
              <a:custGeom>
                <a:avLst/>
                <a:gdLst/>
                <a:ahLst/>
                <a:cxnLst/>
                <a:rect l="l" t="t" r="r" b="b"/>
                <a:pathLst>
                  <a:path w="34290" h="34290" extrusionOk="0">
                    <a:moveTo>
                      <a:pt x="16088" y="0"/>
                    </a:moveTo>
                    <a:cubicBezTo>
                      <a:pt x="23631" y="1372"/>
                      <a:pt x="32547" y="-686"/>
                      <a:pt x="38719" y="6172"/>
                    </a:cubicBezTo>
                    <a:cubicBezTo>
                      <a:pt x="40776" y="17145"/>
                      <a:pt x="32547" y="34290"/>
                      <a:pt x="18831" y="35662"/>
                    </a:cubicBezTo>
                    <a:cubicBezTo>
                      <a:pt x="11973" y="36347"/>
                      <a:pt x="2372" y="39091"/>
                      <a:pt x="314" y="28804"/>
                    </a:cubicBezTo>
                    <a:cubicBezTo>
                      <a:pt x="-1057" y="19202"/>
                      <a:pt x="1686" y="2057"/>
                      <a:pt x="1608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nvGrpSpPr>
              <p:cNvPr id="2094" name="Google Shape;2094;p94"/>
              <p:cNvGrpSpPr/>
              <p:nvPr/>
            </p:nvGrpSpPr>
            <p:grpSpPr>
              <a:xfrm>
                <a:off x="8696650" y="395466"/>
                <a:ext cx="939379" cy="1714627"/>
                <a:chOff x="8696650" y="395466"/>
                <a:chExt cx="939379" cy="1714627"/>
              </a:xfrm>
            </p:grpSpPr>
            <p:sp>
              <p:nvSpPr>
                <p:cNvPr id="2095" name="Google Shape;2095;p94"/>
                <p:cNvSpPr/>
                <p:nvPr/>
              </p:nvSpPr>
              <p:spPr>
                <a:xfrm flipH="1">
                  <a:off x="9092030" y="1401062"/>
                  <a:ext cx="330881" cy="709031"/>
                </a:xfrm>
                <a:custGeom>
                  <a:avLst/>
                  <a:gdLst/>
                  <a:ahLst/>
                  <a:cxnLst/>
                  <a:rect l="l" t="t" r="r" b="b"/>
                  <a:pathLst>
                    <a:path w="144018" h="308610" extrusionOk="0">
                      <a:moveTo>
                        <a:pt x="0" y="4566"/>
                      </a:moveTo>
                      <a:cubicBezTo>
                        <a:pt x="9601" y="-3664"/>
                        <a:pt x="13716" y="451"/>
                        <a:pt x="19888" y="7309"/>
                      </a:cubicBezTo>
                      <a:cubicBezTo>
                        <a:pt x="21260" y="32684"/>
                        <a:pt x="24689" y="52572"/>
                        <a:pt x="28804" y="73146"/>
                      </a:cubicBezTo>
                      <a:cubicBezTo>
                        <a:pt x="40462" y="129381"/>
                        <a:pt x="58979" y="202762"/>
                        <a:pt x="75438" y="239109"/>
                      </a:cubicBezTo>
                      <a:cubicBezTo>
                        <a:pt x="80924" y="250082"/>
                        <a:pt x="97384" y="274085"/>
                        <a:pt x="104242" y="280943"/>
                      </a:cubicBezTo>
                      <a:cubicBezTo>
                        <a:pt x="114529" y="289173"/>
                        <a:pt x="128930" y="297402"/>
                        <a:pt x="143332" y="297402"/>
                      </a:cubicBezTo>
                      <a:cubicBezTo>
                        <a:pt x="148133" y="302889"/>
                        <a:pt x="148133" y="309061"/>
                        <a:pt x="143332" y="314547"/>
                      </a:cubicBezTo>
                      <a:cubicBezTo>
                        <a:pt x="102184" y="307004"/>
                        <a:pt x="76810" y="280257"/>
                        <a:pt x="60350" y="243910"/>
                      </a:cubicBezTo>
                      <a:cubicBezTo>
                        <a:pt x="31547" y="174644"/>
                        <a:pt x="14402" y="104007"/>
                        <a:pt x="4115" y="29940"/>
                      </a:cubicBezTo>
                      <a:cubicBezTo>
                        <a:pt x="3429" y="21711"/>
                        <a:pt x="2057" y="12110"/>
                        <a:pt x="0" y="4566"/>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96" name="Google Shape;2096;p94"/>
                <p:cNvSpPr/>
                <p:nvPr/>
              </p:nvSpPr>
              <p:spPr>
                <a:xfrm flipH="1">
                  <a:off x="8696650" y="1335935"/>
                  <a:ext cx="173319" cy="709031"/>
                </a:xfrm>
                <a:custGeom>
                  <a:avLst/>
                  <a:gdLst/>
                  <a:ahLst/>
                  <a:cxnLst/>
                  <a:rect l="l" t="t" r="r" b="b"/>
                  <a:pathLst>
                    <a:path w="75438" h="308610" extrusionOk="0">
                      <a:moveTo>
                        <a:pt x="0" y="9601"/>
                      </a:moveTo>
                      <a:cubicBezTo>
                        <a:pt x="6172" y="3429"/>
                        <a:pt x="11659" y="6172"/>
                        <a:pt x="17145" y="0"/>
                      </a:cubicBezTo>
                      <a:cubicBezTo>
                        <a:pt x="45263" y="100127"/>
                        <a:pt x="62408" y="153619"/>
                        <a:pt x="75438" y="233858"/>
                      </a:cubicBezTo>
                      <a:cubicBezTo>
                        <a:pt x="78181" y="248945"/>
                        <a:pt x="78181" y="264033"/>
                        <a:pt x="75438" y="279121"/>
                      </a:cubicBezTo>
                      <a:cubicBezTo>
                        <a:pt x="71323" y="292837"/>
                        <a:pt x="69266" y="297637"/>
                        <a:pt x="65151" y="311353"/>
                      </a:cubicBezTo>
                      <a:cubicBezTo>
                        <a:pt x="56236" y="314782"/>
                        <a:pt x="53493" y="304495"/>
                        <a:pt x="47320" y="296951"/>
                      </a:cubicBezTo>
                      <a:cubicBezTo>
                        <a:pt x="58293" y="285979"/>
                        <a:pt x="61036" y="277749"/>
                        <a:pt x="61722" y="256489"/>
                      </a:cubicBezTo>
                      <a:cubicBezTo>
                        <a:pt x="59665" y="243459"/>
                        <a:pt x="60351" y="233172"/>
                        <a:pt x="57607" y="225628"/>
                      </a:cubicBezTo>
                      <a:cubicBezTo>
                        <a:pt x="44577" y="157734"/>
                        <a:pt x="28804" y="100127"/>
                        <a:pt x="5487" y="25375"/>
                      </a:cubicBezTo>
                      <a:cubicBezTo>
                        <a:pt x="4801" y="21946"/>
                        <a:pt x="2058" y="13030"/>
                        <a:pt x="0" y="9601"/>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097" name="Google Shape;2097;p94"/>
                <p:cNvSpPr/>
                <p:nvPr/>
              </p:nvSpPr>
              <p:spPr>
                <a:xfrm flipH="1">
                  <a:off x="8832460" y="395466"/>
                  <a:ext cx="803569" cy="1024157"/>
                </a:xfrm>
                <a:custGeom>
                  <a:avLst/>
                  <a:gdLst/>
                  <a:ahLst/>
                  <a:cxnLst/>
                  <a:rect l="l" t="t" r="r" b="b"/>
                  <a:pathLst>
                    <a:path w="349758" h="445770" extrusionOk="0">
                      <a:moveTo>
                        <a:pt x="196" y="0"/>
                      </a:moveTo>
                      <a:cubicBezTo>
                        <a:pt x="30371" y="22631"/>
                        <a:pt x="85921" y="64465"/>
                        <a:pt x="119525" y="109042"/>
                      </a:cubicBezTo>
                      <a:cubicBezTo>
                        <a:pt x="119525" y="109042"/>
                        <a:pt x="142843" y="142646"/>
                        <a:pt x="153815" y="161163"/>
                      </a:cubicBezTo>
                      <a:cubicBezTo>
                        <a:pt x="162731" y="175565"/>
                        <a:pt x="163417" y="191338"/>
                        <a:pt x="181247" y="189967"/>
                      </a:cubicBezTo>
                      <a:cubicBezTo>
                        <a:pt x="197707" y="191338"/>
                        <a:pt x="216223" y="196139"/>
                        <a:pt x="226510" y="200254"/>
                      </a:cubicBezTo>
                      <a:cubicBezTo>
                        <a:pt x="256685" y="212598"/>
                        <a:pt x="280003" y="246888"/>
                        <a:pt x="293033" y="270891"/>
                      </a:cubicBezTo>
                      <a:cubicBezTo>
                        <a:pt x="317036" y="315468"/>
                        <a:pt x="335553" y="359359"/>
                        <a:pt x="351326" y="407365"/>
                      </a:cubicBezTo>
                      <a:cubicBezTo>
                        <a:pt x="352012" y="420395"/>
                        <a:pt x="346525" y="426568"/>
                        <a:pt x="333495" y="425196"/>
                      </a:cubicBezTo>
                      <a:cubicBezTo>
                        <a:pt x="310178" y="379933"/>
                        <a:pt x="304006" y="343586"/>
                        <a:pt x="274516" y="291465"/>
                      </a:cubicBezTo>
                      <a:cubicBezTo>
                        <a:pt x="258057" y="265405"/>
                        <a:pt x="248456" y="226314"/>
                        <a:pt x="197707" y="216027"/>
                      </a:cubicBezTo>
                      <a:cubicBezTo>
                        <a:pt x="185362" y="213284"/>
                        <a:pt x="156559" y="220828"/>
                        <a:pt x="146957" y="228371"/>
                      </a:cubicBezTo>
                      <a:cubicBezTo>
                        <a:pt x="104438" y="259232"/>
                        <a:pt x="88664" y="317525"/>
                        <a:pt x="101009" y="369646"/>
                      </a:cubicBezTo>
                      <a:cubicBezTo>
                        <a:pt x="106495" y="395021"/>
                        <a:pt x="111982" y="419024"/>
                        <a:pt x="114725" y="447142"/>
                      </a:cubicBezTo>
                      <a:cubicBezTo>
                        <a:pt x="112667" y="451942"/>
                        <a:pt x="99637" y="449199"/>
                        <a:pt x="92779" y="445770"/>
                      </a:cubicBezTo>
                      <a:cubicBezTo>
                        <a:pt x="85235" y="415595"/>
                        <a:pt x="74263" y="381991"/>
                        <a:pt x="71519" y="350444"/>
                      </a:cubicBezTo>
                      <a:cubicBezTo>
                        <a:pt x="66719" y="291465"/>
                        <a:pt x="88664" y="243459"/>
                        <a:pt x="132556" y="205054"/>
                      </a:cubicBezTo>
                      <a:cubicBezTo>
                        <a:pt x="142157" y="196825"/>
                        <a:pt x="134613" y="185852"/>
                        <a:pt x="128441" y="176251"/>
                      </a:cubicBezTo>
                      <a:cubicBezTo>
                        <a:pt x="128441" y="176251"/>
                        <a:pt x="117468" y="154991"/>
                        <a:pt x="107181" y="137846"/>
                      </a:cubicBezTo>
                      <a:cubicBezTo>
                        <a:pt x="94837" y="115900"/>
                        <a:pt x="68090" y="90526"/>
                        <a:pt x="35858" y="63779"/>
                      </a:cubicBezTo>
                      <a:cubicBezTo>
                        <a:pt x="27628" y="55550"/>
                        <a:pt x="15970" y="45949"/>
                        <a:pt x="7740" y="38405"/>
                      </a:cubicBezTo>
                      <a:cubicBezTo>
                        <a:pt x="4997" y="36347"/>
                        <a:pt x="-1175" y="11659"/>
                        <a:pt x="19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grpSp>
      </p:grpSp>
      <p:sp>
        <p:nvSpPr>
          <p:cNvPr id="2098" name="Google Shape;2098;p94"/>
          <p:cNvSpPr txBox="1"/>
          <p:nvPr/>
        </p:nvSpPr>
        <p:spPr>
          <a:xfrm>
            <a:off x="469525" y="1864475"/>
            <a:ext cx="7042500" cy="3479700"/>
          </a:xfrm>
          <a:prstGeom prst="rect">
            <a:avLst/>
          </a:prstGeom>
          <a:noFill/>
          <a:ln>
            <a:noFill/>
          </a:ln>
        </p:spPr>
        <p:txBody>
          <a:bodyPr spcFirstLastPara="1" wrap="square" lIns="91425" tIns="45700" rIns="91425" bIns="45700" anchor="t" anchorCtr="0">
            <a:noAutofit/>
          </a:bodyPr>
          <a:lstStyle/>
          <a:p>
            <a:pPr marL="609600" lvl="0" indent="-406400" algn="l" rtl="0">
              <a:lnSpc>
                <a:spcPct val="100000"/>
              </a:lnSpc>
              <a:spcBef>
                <a:spcPts val="0"/>
              </a:spcBef>
              <a:spcAft>
                <a:spcPts val="0"/>
              </a:spcAft>
              <a:buClr>
                <a:srgbClr val="FFFFFF"/>
              </a:buClr>
              <a:buSzPts val="1600"/>
              <a:buFont typeface="Nunito"/>
              <a:buChar char="❖"/>
            </a:pPr>
            <a:r>
              <a:rPr lang="en-US" sz="1600">
                <a:solidFill>
                  <a:srgbClr val="FFFFFF"/>
                </a:solidFill>
                <a:latin typeface="Nunito"/>
                <a:ea typeface="Nunito"/>
                <a:cs typeface="Nunito"/>
                <a:sym typeface="Nunito"/>
              </a:rPr>
              <a:t>Query response time is less than 500ms</a:t>
            </a:r>
            <a:endParaRPr sz="1600">
              <a:solidFill>
                <a:srgbClr val="FFFFFF"/>
              </a:solidFill>
              <a:latin typeface="Nunito"/>
              <a:ea typeface="Nunito"/>
              <a:cs typeface="Nunito"/>
              <a:sym typeface="Nunito"/>
            </a:endParaRPr>
          </a:p>
          <a:p>
            <a:pPr marL="609600" lvl="0" indent="-406400" algn="l" rtl="0">
              <a:lnSpc>
                <a:spcPct val="100000"/>
              </a:lnSpc>
              <a:spcBef>
                <a:spcPts val="1300"/>
              </a:spcBef>
              <a:spcAft>
                <a:spcPts val="0"/>
              </a:spcAft>
              <a:buClr>
                <a:srgbClr val="FFFFFF"/>
              </a:buClr>
              <a:buSzPts val="1600"/>
              <a:buFont typeface="Nunito"/>
              <a:buChar char="❖"/>
            </a:pPr>
            <a:r>
              <a:rPr lang="en-US" sz="1600">
                <a:solidFill>
                  <a:srgbClr val="FFFFFF"/>
                </a:solidFill>
                <a:latin typeface="Nunito"/>
                <a:ea typeface="Nunito"/>
                <a:cs typeface="Nunito"/>
                <a:sym typeface="Nunito"/>
              </a:rPr>
              <a:t> At least 90% of current employees should use the system with ease after a month of each major release which will be measured using user access surveys taken weekly</a:t>
            </a:r>
            <a:endParaRPr sz="1600">
              <a:solidFill>
                <a:srgbClr val="FFFFFF"/>
              </a:solidFill>
              <a:latin typeface="Nunito"/>
              <a:ea typeface="Nunito"/>
              <a:cs typeface="Nunito"/>
              <a:sym typeface="Nunito"/>
            </a:endParaRPr>
          </a:p>
          <a:p>
            <a:pPr marL="609600" lvl="0" indent="-406400" algn="l" rtl="0">
              <a:lnSpc>
                <a:spcPct val="100000"/>
              </a:lnSpc>
              <a:spcBef>
                <a:spcPts val="1300"/>
              </a:spcBef>
              <a:spcAft>
                <a:spcPts val="0"/>
              </a:spcAft>
              <a:buClr>
                <a:srgbClr val="FFFFFF"/>
              </a:buClr>
              <a:buSzPts val="1600"/>
              <a:buFont typeface="Nunito"/>
              <a:buChar char="❖"/>
            </a:pPr>
            <a:r>
              <a:rPr lang="en-US" sz="1600">
                <a:solidFill>
                  <a:srgbClr val="FFFFFF"/>
                </a:solidFill>
                <a:latin typeface="Nunito"/>
                <a:ea typeface="Nunito"/>
                <a:cs typeface="Nunito"/>
                <a:sym typeface="Nunito"/>
              </a:rPr>
              <a:t>Time to schedule surgeries measured after each release and should effectively be reduced to half after a month of final release</a:t>
            </a:r>
            <a:endParaRPr sz="1600">
              <a:solidFill>
                <a:srgbClr val="FFFFFF"/>
              </a:solidFill>
              <a:latin typeface="Nunito"/>
              <a:ea typeface="Nunito"/>
              <a:cs typeface="Nunito"/>
              <a:sym typeface="Nunito"/>
            </a:endParaRPr>
          </a:p>
          <a:p>
            <a:pPr marL="609600" lvl="0" indent="-406400" algn="l" rtl="0">
              <a:lnSpc>
                <a:spcPct val="100000"/>
              </a:lnSpc>
              <a:spcBef>
                <a:spcPts val="1300"/>
              </a:spcBef>
              <a:spcAft>
                <a:spcPts val="0"/>
              </a:spcAft>
              <a:buClr>
                <a:srgbClr val="FFFFFF"/>
              </a:buClr>
              <a:buSzPts val="1600"/>
              <a:buFont typeface="Nunito"/>
              <a:buChar char="❖"/>
            </a:pPr>
            <a:r>
              <a:rPr lang="en-US" sz="1600">
                <a:solidFill>
                  <a:srgbClr val="FFFFFF"/>
                </a:solidFill>
                <a:latin typeface="Nunito"/>
                <a:ea typeface="Nunito"/>
                <a:cs typeface="Nunito"/>
                <a:sym typeface="Nunito"/>
              </a:rPr>
              <a:t>At least 50% faster staffing using the new system which will be measured based on weekly surveys collected from end users regarding staffing efficiency using the new system</a:t>
            </a:r>
            <a:endParaRPr sz="1600">
              <a:solidFill>
                <a:srgbClr val="FFFFFF"/>
              </a:solidFill>
              <a:latin typeface="Nunito"/>
              <a:ea typeface="Nunito"/>
              <a:cs typeface="Nunito"/>
              <a:sym typeface="Nunito"/>
            </a:endParaRPr>
          </a:p>
          <a:p>
            <a:pPr marL="609600" lvl="0" indent="-406400" algn="l" rtl="0">
              <a:lnSpc>
                <a:spcPct val="100000"/>
              </a:lnSpc>
              <a:spcBef>
                <a:spcPts val="1300"/>
              </a:spcBef>
              <a:spcAft>
                <a:spcPts val="1300"/>
              </a:spcAft>
              <a:buClr>
                <a:srgbClr val="FFFFFF"/>
              </a:buClr>
              <a:buSzPts val="1600"/>
              <a:buFont typeface="Nunito"/>
              <a:buChar char="❖"/>
            </a:pPr>
            <a:r>
              <a:rPr lang="en-US" sz="1600">
                <a:solidFill>
                  <a:srgbClr val="FFFFFF"/>
                </a:solidFill>
                <a:latin typeface="Nunito"/>
                <a:ea typeface="Nunito"/>
                <a:cs typeface="Nunito"/>
                <a:sym typeface="Nunito"/>
              </a:rPr>
              <a:t>Reports are generated and made available in less than 3s</a:t>
            </a:r>
            <a:endParaRPr sz="1600">
              <a:solidFill>
                <a:srgbClr val="FFFFFF"/>
              </a:solidFill>
              <a:latin typeface="Nunito"/>
              <a:ea typeface="Nunito"/>
              <a:cs typeface="Nunito"/>
              <a:sym typeface="Nunito"/>
            </a:endParaRPr>
          </a:p>
        </p:txBody>
      </p:sp>
      <p:sp>
        <p:nvSpPr>
          <p:cNvPr id="2099" name="Google Shape;2099;p94"/>
          <p:cNvSpPr txBox="1"/>
          <p:nvPr/>
        </p:nvSpPr>
        <p:spPr>
          <a:xfrm>
            <a:off x="890531" y="945265"/>
            <a:ext cx="7796400" cy="757200"/>
          </a:xfrm>
          <a:prstGeom prst="rect">
            <a:avLst/>
          </a:prstGeom>
          <a:noFill/>
          <a:ln>
            <a:noFill/>
          </a:ln>
        </p:spPr>
        <p:txBody>
          <a:bodyPr spcFirstLastPara="1" wrap="square" lIns="91425" tIns="45700" rIns="91425" bIns="45700" anchor="ctr" anchorCtr="0">
            <a:noAutofit/>
          </a:bodyPr>
          <a:lstStyle/>
          <a:p>
            <a:pPr marL="0" marR="0" lvl="0" indent="0" algn="l" rtl="0">
              <a:lnSpc>
                <a:spcPct val="110000"/>
              </a:lnSpc>
              <a:spcBef>
                <a:spcPts val="0"/>
              </a:spcBef>
              <a:spcAft>
                <a:spcPts val="0"/>
              </a:spcAft>
              <a:buClr>
                <a:schemeClr val="lt1"/>
              </a:buClr>
              <a:buSzPts val="4800"/>
              <a:buFont typeface="Arial"/>
              <a:buNone/>
            </a:pPr>
            <a:r>
              <a:rPr lang="en-US" sz="3600" b="1">
                <a:solidFill>
                  <a:schemeClr val="lt1"/>
                </a:solidFill>
                <a:latin typeface="Nunito"/>
                <a:ea typeface="Nunito"/>
                <a:cs typeface="Nunito"/>
                <a:sym typeface="Nunito"/>
              </a:rPr>
              <a:t>Success Metrics</a:t>
            </a:r>
            <a:endParaRPr sz="3600">
              <a:latin typeface="Nunito"/>
              <a:ea typeface="Nunito"/>
              <a:cs typeface="Nunito"/>
              <a:sym typeface="Nunito"/>
            </a:endParaRPr>
          </a:p>
        </p:txBody>
      </p:sp>
      <p:sp>
        <p:nvSpPr>
          <p:cNvPr id="2100" name="Google Shape;2100;p94"/>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62</a:t>
            </a:fld>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04"/>
        <p:cNvGrpSpPr/>
        <p:nvPr/>
      </p:nvGrpSpPr>
      <p:grpSpPr>
        <a:xfrm>
          <a:off x="0" y="0"/>
          <a:ext cx="0" cy="0"/>
          <a:chOff x="0" y="0"/>
          <a:chExt cx="0" cy="0"/>
        </a:xfrm>
      </p:grpSpPr>
      <p:grpSp>
        <p:nvGrpSpPr>
          <p:cNvPr id="2105" name="Google Shape;2105;p95"/>
          <p:cNvGrpSpPr/>
          <p:nvPr/>
        </p:nvGrpSpPr>
        <p:grpSpPr>
          <a:xfrm flipH="1">
            <a:off x="619247" y="3593370"/>
            <a:ext cx="5638267" cy="2055997"/>
            <a:chOff x="279806" y="1309619"/>
            <a:chExt cx="11620500" cy="4237421"/>
          </a:xfrm>
        </p:grpSpPr>
        <p:sp>
          <p:nvSpPr>
            <p:cNvPr id="2106" name="Google Shape;2106;p95"/>
            <p:cNvSpPr/>
            <p:nvPr/>
          </p:nvSpPr>
          <p:spPr>
            <a:xfrm>
              <a:off x="279806" y="1336990"/>
              <a:ext cx="11620500" cy="4210050"/>
            </a:xfrm>
            <a:custGeom>
              <a:avLst/>
              <a:gdLst/>
              <a:ahLst/>
              <a:cxnLst/>
              <a:rect l="l" t="t" r="r" b="b"/>
              <a:pathLst>
                <a:path w="11620500" h="4210050" extrusionOk="0">
                  <a:moveTo>
                    <a:pt x="11612156" y="773749"/>
                  </a:moveTo>
                  <a:cubicBezTo>
                    <a:pt x="11575008" y="635637"/>
                    <a:pt x="11360695" y="363222"/>
                    <a:pt x="11355933" y="357507"/>
                  </a:cubicBezTo>
                  <a:cubicBezTo>
                    <a:pt x="11355933" y="357507"/>
                    <a:pt x="11355933" y="357507"/>
                    <a:pt x="11355933" y="357507"/>
                  </a:cubicBezTo>
                  <a:cubicBezTo>
                    <a:pt x="11190198" y="205107"/>
                    <a:pt x="10921593" y="61279"/>
                    <a:pt x="10487253" y="14607"/>
                  </a:cubicBezTo>
                  <a:cubicBezTo>
                    <a:pt x="10487253" y="14607"/>
                    <a:pt x="10487253" y="14607"/>
                    <a:pt x="10487253" y="14607"/>
                  </a:cubicBezTo>
                  <a:cubicBezTo>
                    <a:pt x="10486301" y="14607"/>
                    <a:pt x="10486301" y="14607"/>
                    <a:pt x="10485348" y="14607"/>
                  </a:cubicBezTo>
                  <a:cubicBezTo>
                    <a:pt x="10452010" y="10797"/>
                    <a:pt x="10184358" y="-8253"/>
                    <a:pt x="10134828" y="4129"/>
                  </a:cubicBezTo>
                  <a:cubicBezTo>
                    <a:pt x="10134828" y="4129"/>
                    <a:pt x="10134828" y="4129"/>
                    <a:pt x="10134828" y="4129"/>
                  </a:cubicBezTo>
                  <a:cubicBezTo>
                    <a:pt x="10009098" y="6987"/>
                    <a:pt x="9587141" y="132717"/>
                    <a:pt x="9506178" y="178437"/>
                  </a:cubicBezTo>
                  <a:cubicBezTo>
                    <a:pt x="9331870" y="272734"/>
                    <a:pt x="9177566" y="394654"/>
                    <a:pt x="9031833" y="528004"/>
                  </a:cubicBezTo>
                  <a:lnTo>
                    <a:pt x="9031833" y="528004"/>
                  </a:lnTo>
                  <a:cubicBezTo>
                    <a:pt x="8998495" y="534672"/>
                    <a:pt x="8423186" y="1104267"/>
                    <a:pt x="8381276" y="1147129"/>
                  </a:cubicBezTo>
                  <a:lnTo>
                    <a:pt x="8381276" y="1147129"/>
                  </a:lnTo>
                  <a:lnTo>
                    <a:pt x="8381276" y="1147129"/>
                  </a:lnTo>
                  <a:cubicBezTo>
                    <a:pt x="8325078" y="1213804"/>
                    <a:pt x="8086001" y="1510984"/>
                    <a:pt x="8046948" y="1585279"/>
                  </a:cubicBezTo>
                  <a:cubicBezTo>
                    <a:pt x="8026946" y="1623379"/>
                    <a:pt x="8019326" y="1651954"/>
                    <a:pt x="7991703" y="1700532"/>
                  </a:cubicBezTo>
                  <a:cubicBezTo>
                    <a:pt x="7963128" y="1771017"/>
                    <a:pt x="7941221" y="1967232"/>
                    <a:pt x="7944078" y="2028192"/>
                  </a:cubicBezTo>
                  <a:cubicBezTo>
                    <a:pt x="7945031" y="2099629"/>
                    <a:pt x="8020278" y="2217739"/>
                    <a:pt x="8030756" y="2232027"/>
                  </a:cubicBezTo>
                  <a:cubicBezTo>
                    <a:pt x="8136483" y="2378712"/>
                    <a:pt x="8467000" y="2581594"/>
                    <a:pt x="8507006" y="2604454"/>
                  </a:cubicBezTo>
                  <a:cubicBezTo>
                    <a:pt x="8446045" y="2653032"/>
                    <a:pt x="8017421" y="2962594"/>
                    <a:pt x="7926933" y="3016887"/>
                  </a:cubicBezTo>
                  <a:cubicBezTo>
                    <a:pt x="7723098" y="3138807"/>
                    <a:pt x="7517358" y="3262632"/>
                    <a:pt x="7280186" y="3304542"/>
                  </a:cubicBezTo>
                  <a:cubicBezTo>
                    <a:pt x="7191603" y="3319782"/>
                    <a:pt x="7093496" y="3317877"/>
                    <a:pt x="7033488" y="3228342"/>
                  </a:cubicBezTo>
                  <a:cubicBezTo>
                    <a:pt x="6963003" y="3100707"/>
                    <a:pt x="6891566" y="2713039"/>
                    <a:pt x="6840131" y="2529207"/>
                  </a:cubicBezTo>
                  <a:cubicBezTo>
                    <a:pt x="6803936" y="2399667"/>
                    <a:pt x="6691541" y="2206309"/>
                    <a:pt x="6662966" y="2175829"/>
                  </a:cubicBezTo>
                  <a:cubicBezTo>
                    <a:pt x="6598196" y="2105344"/>
                    <a:pt x="6502946" y="2033907"/>
                    <a:pt x="6379121" y="2004379"/>
                  </a:cubicBezTo>
                  <a:cubicBezTo>
                    <a:pt x="6166713" y="1952944"/>
                    <a:pt x="5958116" y="2032954"/>
                    <a:pt x="5912396" y="2051052"/>
                  </a:cubicBezTo>
                  <a:cubicBezTo>
                    <a:pt x="5696178" y="2136777"/>
                    <a:pt x="5510441" y="2255839"/>
                    <a:pt x="5334228" y="2406334"/>
                  </a:cubicBezTo>
                  <a:cubicBezTo>
                    <a:pt x="5158968" y="2552067"/>
                    <a:pt x="4496028" y="3221674"/>
                    <a:pt x="4438878" y="3282634"/>
                  </a:cubicBezTo>
                  <a:lnTo>
                    <a:pt x="4438878" y="3282634"/>
                  </a:lnTo>
                  <a:cubicBezTo>
                    <a:pt x="4438878" y="3282634"/>
                    <a:pt x="4438878" y="3282634"/>
                    <a:pt x="4438878" y="3282634"/>
                  </a:cubicBezTo>
                  <a:cubicBezTo>
                    <a:pt x="4381728" y="3342642"/>
                    <a:pt x="3644493" y="4033204"/>
                    <a:pt x="3540671" y="4079877"/>
                  </a:cubicBezTo>
                  <a:cubicBezTo>
                    <a:pt x="3416846" y="4135122"/>
                    <a:pt x="3310166" y="4154172"/>
                    <a:pt x="3221583" y="4026537"/>
                  </a:cubicBezTo>
                  <a:cubicBezTo>
                    <a:pt x="3177768" y="3964624"/>
                    <a:pt x="3013938" y="3407412"/>
                    <a:pt x="2932976" y="3264537"/>
                  </a:cubicBezTo>
                  <a:cubicBezTo>
                    <a:pt x="2861538" y="3138807"/>
                    <a:pt x="2752001" y="3054034"/>
                    <a:pt x="2621508" y="2995932"/>
                  </a:cubicBezTo>
                  <a:cubicBezTo>
                    <a:pt x="2413863" y="2903539"/>
                    <a:pt x="2194788" y="2899729"/>
                    <a:pt x="1973808" y="2923542"/>
                  </a:cubicBezTo>
                  <a:cubicBezTo>
                    <a:pt x="1753781" y="2948307"/>
                    <a:pt x="268833" y="3276919"/>
                    <a:pt x="17373" y="3331212"/>
                  </a:cubicBezTo>
                  <a:cubicBezTo>
                    <a:pt x="-15964" y="3338832"/>
                    <a:pt x="3086" y="3430272"/>
                    <a:pt x="37376" y="3422652"/>
                  </a:cubicBezTo>
                  <a:cubicBezTo>
                    <a:pt x="163106" y="3393124"/>
                    <a:pt x="1226096" y="3164524"/>
                    <a:pt x="1631861" y="3076894"/>
                  </a:cubicBezTo>
                  <a:cubicBezTo>
                    <a:pt x="1870938" y="3025459"/>
                    <a:pt x="2110968" y="2984502"/>
                    <a:pt x="2356713" y="3016887"/>
                  </a:cubicBezTo>
                  <a:cubicBezTo>
                    <a:pt x="2596743" y="3048319"/>
                    <a:pt x="2780576" y="3161667"/>
                    <a:pt x="2894876" y="3380742"/>
                  </a:cubicBezTo>
                  <a:cubicBezTo>
                    <a:pt x="2952026" y="3490279"/>
                    <a:pt x="3079661" y="3971292"/>
                    <a:pt x="3148241" y="4079877"/>
                  </a:cubicBezTo>
                  <a:cubicBezTo>
                    <a:pt x="3211106" y="4180842"/>
                    <a:pt x="3302546" y="4223704"/>
                    <a:pt x="3421608" y="4210369"/>
                  </a:cubicBezTo>
                  <a:cubicBezTo>
                    <a:pt x="3647351" y="4186557"/>
                    <a:pt x="4133126" y="3703639"/>
                    <a:pt x="4400778" y="3456942"/>
                  </a:cubicBezTo>
                  <a:cubicBezTo>
                    <a:pt x="4717961" y="3164524"/>
                    <a:pt x="4987518" y="2823529"/>
                    <a:pt x="5316131" y="2542542"/>
                  </a:cubicBezTo>
                  <a:cubicBezTo>
                    <a:pt x="5523776" y="2364424"/>
                    <a:pt x="5743803" y="2206309"/>
                    <a:pt x="6006693" y="2117727"/>
                  </a:cubicBezTo>
                  <a:cubicBezTo>
                    <a:pt x="6116231" y="2080579"/>
                    <a:pt x="6227673" y="2059624"/>
                    <a:pt x="6341973" y="2079627"/>
                  </a:cubicBezTo>
                  <a:cubicBezTo>
                    <a:pt x="6516281" y="2111059"/>
                    <a:pt x="6615341" y="2233932"/>
                    <a:pt x="6686778" y="2383474"/>
                  </a:cubicBezTo>
                  <a:cubicBezTo>
                    <a:pt x="6767741" y="2555877"/>
                    <a:pt x="6804888" y="2741614"/>
                    <a:pt x="6849656" y="2924494"/>
                  </a:cubicBezTo>
                  <a:cubicBezTo>
                    <a:pt x="6878231" y="3041652"/>
                    <a:pt x="6910616" y="3159762"/>
                    <a:pt x="6956336" y="3274062"/>
                  </a:cubicBezTo>
                  <a:cubicBezTo>
                    <a:pt x="7008723" y="3405507"/>
                    <a:pt x="7166838" y="3417889"/>
                    <a:pt x="7323048" y="3382647"/>
                  </a:cubicBezTo>
                  <a:cubicBezTo>
                    <a:pt x="7488783" y="3345499"/>
                    <a:pt x="7643088" y="3279777"/>
                    <a:pt x="7792631" y="3201672"/>
                  </a:cubicBezTo>
                  <a:cubicBezTo>
                    <a:pt x="7961223" y="3114042"/>
                    <a:pt x="8546058" y="2692084"/>
                    <a:pt x="8575586" y="2662557"/>
                  </a:cubicBezTo>
                  <a:cubicBezTo>
                    <a:pt x="8663216" y="2711134"/>
                    <a:pt x="8818473" y="2800669"/>
                    <a:pt x="8911818" y="2838769"/>
                  </a:cubicBezTo>
                  <a:cubicBezTo>
                    <a:pt x="9089936" y="2912112"/>
                    <a:pt x="9272816" y="2962594"/>
                    <a:pt x="9467125" y="2976882"/>
                  </a:cubicBezTo>
                  <a:cubicBezTo>
                    <a:pt x="9669056" y="2992122"/>
                    <a:pt x="9848126" y="2950212"/>
                    <a:pt x="9998620" y="2812099"/>
                  </a:cubicBezTo>
                  <a:cubicBezTo>
                    <a:pt x="10107206" y="2712087"/>
                    <a:pt x="10208170" y="2604454"/>
                    <a:pt x="10299610" y="2488249"/>
                  </a:cubicBezTo>
                  <a:cubicBezTo>
                    <a:pt x="10467251" y="2273937"/>
                    <a:pt x="10655845" y="2080579"/>
                    <a:pt x="10871110" y="1912939"/>
                  </a:cubicBezTo>
                  <a:cubicBezTo>
                    <a:pt x="11002556" y="1811022"/>
                    <a:pt x="11134001" y="1708152"/>
                    <a:pt x="11258778" y="1598614"/>
                  </a:cubicBezTo>
                  <a:cubicBezTo>
                    <a:pt x="11396891" y="1476694"/>
                    <a:pt x="11470233" y="1317627"/>
                    <a:pt x="11543576" y="1150939"/>
                  </a:cubicBezTo>
                  <a:cubicBezTo>
                    <a:pt x="11612156" y="994729"/>
                    <a:pt x="11640731" y="880429"/>
                    <a:pt x="11612156" y="773749"/>
                  </a:cubicBezTo>
                  <a:close/>
                  <a:moveTo>
                    <a:pt x="9509036" y="1310007"/>
                  </a:moveTo>
                  <a:cubicBezTo>
                    <a:pt x="9509036" y="1310007"/>
                    <a:pt x="9509036" y="1310959"/>
                    <a:pt x="9509036" y="1310959"/>
                  </a:cubicBezTo>
                  <a:cubicBezTo>
                    <a:pt x="9509036" y="1310959"/>
                    <a:pt x="9508083" y="1311912"/>
                    <a:pt x="9508083" y="1311912"/>
                  </a:cubicBezTo>
                  <a:cubicBezTo>
                    <a:pt x="9508083" y="1310959"/>
                    <a:pt x="9508083" y="1310007"/>
                    <a:pt x="9509036" y="1310007"/>
                  </a:cubicBezTo>
                  <a:close/>
                  <a:moveTo>
                    <a:pt x="9327108" y="1715772"/>
                  </a:moveTo>
                  <a:cubicBezTo>
                    <a:pt x="9337586" y="1709104"/>
                    <a:pt x="9348063" y="1706247"/>
                    <a:pt x="9360445" y="1707199"/>
                  </a:cubicBezTo>
                  <a:cubicBezTo>
                    <a:pt x="9348063" y="1709104"/>
                    <a:pt x="9337586" y="1711962"/>
                    <a:pt x="9327108" y="17157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7" name="Google Shape;2107;p95"/>
            <p:cNvSpPr/>
            <p:nvPr/>
          </p:nvSpPr>
          <p:spPr>
            <a:xfrm>
              <a:off x="9118282" y="1309619"/>
              <a:ext cx="2781300" cy="1533525"/>
            </a:xfrm>
            <a:custGeom>
              <a:avLst/>
              <a:gdLst/>
              <a:ahLst/>
              <a:cxnLst/>
              <a:rect l="l" t="t" r="r" b="b"/>
              <a:pathLst>
                <a:path w="2781300" h="1533525" extrusionOk="0">
                  <a:moveTo>
                    <a:pt x="2781301" y="771593"/>
                  </a:moveTo>
                  <a:cubicBezTo>
                    <a:pt x="2754630" y="646816"/>
                    <a:pt x="2565083" y="70553"/>
                    <a:pt x="1551622" y="2925"/>
                  </a:cubicBezTo>
                  <a:cubicBezTo>
                    <a:pt x="1543051" y="8640"/>
                    <a:pt x="1071563" y="-50415"/>
                    <a:pt x="676275" y="176280"/>
                  </a:cubicBezTo>
                  <a:cubicBezTo>
                    <a:pt x="501968" y="270578"/>
                    <a:pt x="347663" y="392498"/>
                    <a:pt x="201930" y="525848"/>
                  </a:cubicBezTo>
                  <a:cubicBezTo>
                    <a:pt x="198120" y="528706"/>
                    <a:pt x="9525" y="699203"/>
                    <a:pt x="0" y="708728"/>
                  </a:cubicBezTo>
                  <a:cubicBezTo>
                    <a:pt x="0" y="708728"/>
                    <a:pt x="277178" y="678248"/>
                    <a:pt x="493395" y="821123"/>
                  </a:cubicBezTo>
                  <a:cubicBezTo>
                    <a:pt x="542925" y="840173"/>
                    <a:pt x="562928" y="810646"/>
                    <a:pt x="593407" y="792548"/>
                  </a:cubicBezTo>
                  <a:cubicBezTo>
                    <a:pt x="610553" y="783976"/>
                    <a:pt x="623888" y="770641"/>
                    <a:pt x="637223" y="759210"/>
                  </a:cubicBezTo>
                  <a:cubicBezTo>
                    <a:pt x="721043" y="703013"/>
                    <a:pt x="812482" y="666818"/>
                    <a:pt x="913448" y="694441"/>
                  </a:cubicBezTo>
                  <a:cubicBezTo>
                    <a:pt x="950595" y="706823"/>
                    <a:pt x="1002982" y="752543"/>
                    <a:pt x="1011555" y="783976"/>
                  </a:cubicBezTo>
                  <a:cubicBezTo>
                    <a:pt x="1028701" y="845888"/>
                    <a:pt x="1016318" y="903991"/>
                    <a:pt x="997268" y="960188"/>
                  </a:cubicBezTo>
                  <a:cubicBezTo>
                    <a:pt x="983932" y="999241"/>
                    <a:pt x="981076" y="1005908"/>
                    <a:pt x="1019176" y="1030673"/>
                  </a:cubicBezTo>
                  <a:cubicBezTo>
                    <a:pt x="1043940" y="1043056"/>
                    <a:pt x="1778318" y="1533593"/>
                    <a:pt x="1790701" y="1536451"/>
                  </a:cubicBezTo>
                  <a:cubicBezTo>
                    <a:pt x="1802130" y="1524068"/>
                    <a:pt x="1814513" y="1510733"/>
                    <a:pt x="1824990" y="1498351"/>
                  </a:cubicBezTo>
                  <a:cubicBezTo>
                    <a:pt x="2001203" y="1288801"/>
                    <a:pt x="2222183" y="1146878"/>
                    <a:pt x="2475547" y="1049723"/>
                  </a:cubicBezTo>
                  <a:cubicBezTo>
                    <a:pt x="2574608" y="1011623"/>
                    <a:pt x="2710815" y="969713"/>
                    <a:pt x="2754630" y="964951"/>
                  </a:cubicBezTo>
                  <a:cubicBezTo>
                    <a:pt x="2777490" y="962093"/>
                    <a:pt x="2788920" y="951616"/>
                    <a:pt x="2788920" y="924946"/>
                  </a:cubicBezTo>
                  <a:cubicBezTo>
                    <a:pt x="2788920" y="892560"/>
                    <a:pt x="2785110" y="791596"/>
                    <a:pt x="2781301" y="77159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8" name="Google Shape;2108;p95"/>
            <p:cNvSpPr/>
            <p:nvPr/>
          </p:nvSpPr>
          <p:spPr>
            <a:xfrm>
              <a:off x="8863012" y="2045970"/>
              <a:ext cx="2009775" cy="2028825"/>
            </a:xfrm>
            <a:custGeom>
              <a:avLst/>
              <a:gdLst/>
              <a:ahLst/>
              <a:cxnLst/>
              <a:rect l="l" t="t" r="r" b="b"/>
              <a:pathLst>
                <a:path w="2009775" h="2028825" extrusionOk="0">
                  <a:moveTo>
                    <a:pt x="2017396" y="818197"/>
                  </a:moveTo>
                  <a:cubicBezTo>
                    <a:pt x="2014538" y="810577"/>
                    <a:pt x="1677352" y="610552"/>
                    <a:pt x="1618298" y="566738"/>
                  </a:cubicBezTo>
                  <a:cubicBezTo>
                    <a:pt x="1603058" y="555308"/>
                    <a:pt x="1293496" y="341947"/>
                    <a:pt x="1250633" y="319088"/>
                  </a:cubicBezTo>
                  <a:cubicBezTo>
                    <a:pt x="1200150" y="291465"/>
                    <a:pt x="1195388" y="260985"/>
                    <a:pt x="1215390" y="219075"/>
                  </a:cubicBezTo>
                  <a:cubicBezTo>
                    <a:pt x="1226821" y="195263"/>
                    <a:pt x="1234440" y="180975"/>
                    <a:pt x="1238250" y="151447"/>
                  </a:cubicBezTo>
                  <a:cubicBezTo>
                    <a:pt x="1248727" y="84772"/>
                    <a:pt x="1218248" y="22860"/>
                    <a:pt x="1158240" y="0"/>
                  </a:cubicBezTo>
                  <a:cubicBezTo>
                    <a:pt x="1154430" y="4763"/>
                    <a:pt x="93345" y="1522095"/>
                    <a:pt x="91440" y="1524952"/>
                  </a:cubicBezTo>
                  <a:cubicBezTo>
                    <a:pt x="75248" y="1546860"/>
                    <a:pt x="15240" y="1725930"/>
                    <a:pt x="0" y="1775460"/>
                  </a:cubicBezTo>
                  <a:cubicBezTo>
                    <a:pt x="5715" y="1780223"/>
                    <a:pt x="529590" y="2001202"/>
                    <a:pt x="812482" y="2025968"/>
                  </a:cubicBezTo>
                  <a:cubicBezTo>
                    <a:pt x="919163" y="2035493"/>
                    <a:pt x="1023938" y="2025015"/>
                    <a:pt x="1119188" y="1966912"/>
                  </a:cubicBezTo>
                  <a:cubicBezTo>
                    <a:pt x="1180148" y="1929765"/>
                    <a:pt x="1233488" y="1883093"/>
                    <a:pt x="1291590" y="1842135"/>
                  </a:cubicBezTo>
                  <a:cubicBezTo>
                    <a:pt x="1291590" y="1842135"/>
                    <a:pt x="1291590" y="1842135"/>
                    <a:pt x="1291590" y="1842135"/>
                  </a:cubicBezTo>
                  <a:cubicBezTo>
                    <a:pt x="1487805" y="1679258"/>
                    <a:pt x="1618298" y="1467802"/>
                    <a:pt x="1737360" y="1246823"/>
                  </a:cubicBezTo>
                  <a:lnTo>
                    <a:pt x="1737360" y="1246823"/>
                  </a:lnTo>
                  <a:lnTo>
                    <a:pt x="1737360" y="1246823"/>
                  </a:lnTo>
                  <a:cubicBezTo>
                    <a:pt x="1830705" y="1083945"/>
                    <a:pt x="1906905" y="954405"/>
                    <a:pt x="2017396" y="8181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09" name="Google Shape;2109;p95"/>
            <p:cNvSpPr/>
            <p:nvPr/>
          </p:nvSpPr>
          <p:spPr>
            <a:xfrm>
              <a:off x="8233410" y="2032974"/>
              <a:ext cx="1771650" cy="1771650"/>
            </a:xfrm>
            <a:custGeom>
              <a:avLst/>
              <a:gdLst/>
              <a:ahLst/>
              <a:cxnLst/>
              <a:rect l="l" t="t" r="r" b="b"/>
              <a:pathLst>
                <a:path w="1771650" h="1771650" extrusionOk="0">
                  <a:moveTo>
                    <a:pt x="871538" y="613"/>
                  </a:moveTo>
                  <a:cubicBezTo>
                    <a:pt x="871538" y="613"/>
                    <a:pt x="388620" y="454955"/>
                    <a:pt x="236220" y="674030"/>
                  </a:cubicBezTo>
                  <a:cubicBezTo>
                    <a:pt x="236220" y="674030"/>
                    <a:pt x="0" y="974068"/>
                    <a:pt x="0" y="1145518"/>
                  </a:cubicBezTo>
                  <a:cubicBezTo>
                    <a:pt x="0" y="1227433"/>
                    <a:pt x="33338" y="1307443"/>
                    <a:pt x="75247" y="1374118"/>
                  </a:cubicBezTo>
                  <a:cubicBezTo>
                    <a:pt x="186690" y="1549378"/>
                    <a:pt x="607695" y="1772263"/>
                    <a:pt x="613410" y="1774168"/>
                  </a:cubicBezTo>
                  <a:cubicBezTo>
                    <a:pt x="631507" y="1730353"/>
                    <a:pt x="656272" y="1648438"/>
                    <a:pt x="698182" y="1546521"/>
                  </a:cubicBezTo>
                  <a:cubicBezTo>
                    <a:pt x="737235" y="1452223"/>
                    <a:pt x="1776413" y="7280"/>
                    <a:pt x="1777365" y="3470"/>
                  </a:cubicBezTo>
                  <a:cubicBezTo>
                    <a:pt x="1688782" y="-11770"/>
                    <a:pt x="1566863" y="23473"/>
                    <a:pt x="1492567" y="103483"/>
                  </a:cubicBezTo>
                  <a:cubicBezTo>
                    <a:pt x="1469707" y="128248"/>
                    <a:pt x="1416367" y="153013"/>
                    <a:pt x="1381125" y="130153"/>
                  </a:cubicBezTo>
                  <a:cubicBezTo>
                    <a:pt x="1275397" y="71098"/>
                    <a:pt x="1152525" y="613"/>
                    <a:pt x="871538" y="6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0" name="Google Shape;2110;p95"/>
            <p:cNvSpPr/>
            <p:nvPr/>
          </p:nvSpPr>
          <p:spPr>
            <a:xfrm>
              <a:off x="9092649" y="2269344"/>
              <a:ext cx="809625" cy="952500"/>
            </a:xfrm>
            <a:custGeom>
              <a:avLst/>
              <a:gdLst/>
              <a:ahLst/>
              <a:cxnLst/>
              <a:rect l="l" t="t" r="r" b="b"/>
              <a:pathLst>
                <a:path w="809625" h="952500" extrusionOk="0">
                  <a:moveTo>
                    <a:pt x="157078" y="955821"/>
                  </a:moveTo>
                  <a:cubicBezTo>
                    <a:pt x="109453" y="970108"/>
                    <a:pt x="36111" y="954868"/>
                    <a:pt x="14203" y="889146"/>
                  </a:cubicBezTo>
                  <a:cubicBezTo>
                    <a:pt x="-21039" y="780561"/>
                    <a:pt x="15156" y="739603"/>
                    <a:pt x="58971" y="634828"/>
                  </a:cubicBezTo>
                  <a:cubicBezTo>
                    <a:pt x="155174" y="407181"/>
                    <a:pt x="385678" y="177628"/>
                    <a:pt x="441876" y="126193"/>
                  </a:cubicBezTo>
                  <a:cubicBezTo>
                    <a:pt x="543793" y="32848"/>
                    <a:pt x="659046" y="-30017"/>
                    <a:pt x="763821" y="14751"/>
                  </a:cubicBezTo>
                  <a:cubicBezTo>
                    <a:pt x="763821" y="14751"/>
                    <a:pt x="815256" y="51898"/>
                    <a:pt x="813351" y="114763"/>
                  </a:cubicBezTo>
                  <a:cubicBezTo>
                    <a:pt x="810493" y="192868"/>
                    <a:pt x="786681" y="229063"/>
                    <a:pt x="720958" y="321456"/>
                  </a:cubicBezTo>
                  <a:cubicBezTo>
                    <a:pt x="648568" y="423373"/>
                    <a:pt x="513313" y="621493"/>
                    <a:pt x="373296" y="778656"/>
                  </a:cubicBezTo>
                  <a:cubicBezTo>
                    <a:pt x="291381" y="872001"/>
                    <a:pt x="204703" y="941533"/>
                    <a:pt x="157078" y="9558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1" name="Google Shape;2111;p95"/>
            <p:cNvSpPr/>
            <p:nvPr/>
          </p:nvSpPr>
          <p:spPr>
            <a:xfrm>
              <a:off x="9178208" y="2401664"/>
              <a:ext cx="609600" cy="733425"/>
            </a:xfrm>
            <a:custGeom>
              <a:avLst/>
              <a:gdLst/>
              <a:ahLst/>
              <a:cxnLst/>
              <a:rect l="l" t="t" r="r" b="b"/>
              <a:pathLst>
                <a:path w="609600" h="733425" extrusionOk="0">
                  <a:moveTo>
                    <a:pt x="566818" y="7208"/>
                  </a:moveTo>
                  <a:cubicBezTo>
                    <a:pt x="694454" y="51976"/>
                    <a:pt x="553484" y="237713"/>
                    <a:pt x="404893" y="432976"/>
                  </a:cubicBezTo>
                  <a:cubicBezTo>
                    <a:pt x="255351" y="630143"/>
                    <a:pt x="163911" y="766351"/>
                    <a:pt x="50564" y="733013"/>
                  </a:cubicBezTo>
                  <a:cubicBezTo>
                    <a:pt x="-48496" y="704438"/>
                    <a:pt x="3891" y="454883"/>
                    <a:pt x="156291" y="261526"/>
                  </a:cubicBezTo>
                  <a:cubicBezTo>
                    <a:pt x="314406" y="61501"/>
                    <a:pt x="469664" y="-27082"/>
                    <a:pt x="566818" y="7208"/>
                  </a:cubicBezTo>
                  <a:close/>
                </a:path>
              </a:pathLst>
            </a:custGeom>
            <a:solidFill>
              <a:srgbClr val="A70F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2112" name="Google Shape;2112;p95"/>
          <p:cNvSpPr/>
          <p:nvPr/>
        </p:nvSpPr>
        <p:spPr>
          <a:xfrm rot="-211612" flipH="1">
            <a:off x="6237075" y="4443421"/>
            <a:ext cx="5963002"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3" name="Google Shape;2113;p95"/>
          <p:cNvSpPr txBox="1"/>
          <p:nvPr/>
        </p:nvSpPr>
        <p:spPr>
          <a:xfrm>
            <a:off x="-9058" y="2752223"/>
            <a:ext cx="12192000" cy="9951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en-US" sz="4800">
                <a:solidFill>
                  <a:schemeClr val="dk1"/>
                </a:solidFill>
                <a:latin typeface="Nunito"/>
                <a:ea typeface="Nunito"/>
                <a:cs typeface="Nunito"/>
                <a:sym typeface="Nunito"/>
              </a:rPr>
              <a:t>Bug Tracking and Maintenance</a:t>
            </a:r>
            <a:endParaRPr sz="4800">
              <a:solidFill>
                <a:schemeClr val="dk1"/>
              </a:solidFill>
              <a:latin typeface="Nunito"/>
              <a:ea typeface="Nunito"/>
              <a:cs typeface="Nunito"/>
              <a:sym typeface="Nunito"/>
            </a:endParaRPr>
          </a:p>
        </p:txBody>
      </p:sp>
      <p:sp>
        <p:nvSpPr>
          <p:cNvPr id="2114" name="Google Shape;2114;p95"/>
          <p:cNvSpPr txBox="1"/>
          <p:nvPr/>
        </p:nvSpPr>
        <p:spPr>
          <a:xfrm>
            <a:off x="2603775" y="3690450"/>
            <a:ext cx="7583700" cy="854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endParaRPr sz="1867">
              <a:solidFill>
                <a:schemeClr val="dk1"/>
              </a:solidFill>
            </a:endParaRPr>
          </a:p>
        </p:txBody>
      </p:sp>
      <p:sp>
        <p:nvSpPr>
          <p:cNvPr id="2115" name="Google Shape;2115;p95"/>
          <p:cNvSpPr/>
          <p:nvPr/>
        </p:nvSpPr>
        <p:spPr>
          <a:xfrm rot="210090">
            <a:off x="6952973" y="1920982"/>
            <a:ext cx="5255384"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2116" name="Google Shape;2116;p95"/>
          <p:cNvGrpSpPr/>
          <p:nvPr/>
        </p:nvGrpSpPr>
        <p:grpSpPr>
          <a:xfrm>
            <a:off x="4430991" y="850648"/>
            <a:ext cx="3167492" cy="1613930"/>
            <a:chOff x="394498" y="4213077"/>
            <a:chExt cx="4289669" cy="2185712"/>
          </a:xfrm>
        </p:grpSpPr>
        <p:sp>
          <p:nvSpPr>
            <p:cNvPr id="2117" name="Google Shape;2117;p95"/>
            <p:cNvSpPr/>
            <p:nvPr/>
          </p:nvSpPr>
          <p:spPr>
            <a:xfrm>
              <a:off x="441750" y="4594260"/>
              <a:ext cx="4160972" cy="863156"/>
            </a:xfrm>
            <a:custGeom>
              <a:avLst/>
              <a:gdLst/>
              <a:ahLst/>
              <a:cxnLst/>
              <a:rect l="l" t="t" r="r" b="b"/>
              <a:pathLst>
                <a:path w="8448675" h="1752600" extrusionOk="0">
                  <a:moveTo>
                    <a:pt x="1095321" y="750076"/>
                  </a:moveTo>
                  <a:cubicBezTo>
                    <a:pt x="1220099" y="510998"/>
                    <a:pt x="1344876" y="271921"/>
                    <a:pt x="1468701" y="32843"/>
                  </a:cubicBezTo>
                  <a:cubicBezTo>
                    <a:pt x="1481084" y="8078"/>
                    <a:pt x="1497276" y="-2399"/>
                    <a:pt x="1524899" y="458"/>
                  </a:cubicBezTo>
                  <a:cubicBezTo>
                    <a:pt x="1540139" y="2363"/>
                    <a:pt x="1556332" y="458"/>
                    <a:pt x="1572524" y="458"/>
                  </a:cubicBezTo>
                  <a:cubicBezTo>
                    <a:pt x="3786134" y="458"/>
                    <a:pt x="6000697" y="458"/>
                    <a:pt x="8214306" y="458"/>
                  </a:cubicBezTo>
                  <a:cubicBezTo>
                    <a:pt x="8281934" y="458"/>
                    <a:pt x="8280029" y="458"/>
                    <a:pt x="8287649" y="69991"/>
                  </a:cubicBezTo>
                  <a:cubicBezTo>
                    <a:pt x="8314319" y="332881"/>
                    <a:pt x="8342894" y="596723"/>
                    <a:pt x="8369564" y="859613"/>
                  </a:cubicBezTo>
                  <a:cubicBezTo>
                    <a:pt x="8397186" y="1124408"/>
                    <a:pt x="8422904" y="1389203"/>
                    <a:pt x="8449574" y="1653998"/>
                  </a:cubicBezTo>
                  <a:cubicBezTo>
                    <a:pt x="8452431" y="1680668"/>
                    <a:pt x="8454336" y="1707338"/>
                    <a:pt x="8457194" y="1734008"/>
                  </a:cubicBezTo>
                  <a:cubicBezTo>
                    <a:pt x="8444811" y="1748296"/>
                    <a:pt x="8428619" y="1753058"/>
                    <a:pt x="8410522" y="1753058"/>
                  </a:cubicBezTo>
                  <a:cubicBezTo>
                    <a:pt x="8393377" y="1753058"/>
                    <a:pt x="8375279" y="1754011"/>
                    <a:pt x="8358134" y="1754011"/>
                  </a:cubicBezTo>
                  <a:cubicBezTo>
                    <a:pt x="5605409" y="1754011"/>
                    <a:pt x="2852684" y="1754011"/>
                    <a:pt x="99006" y="1753058"/>
                  </a:cubicBezTo>
                  <a:cubicBezTo>
                    <a:pt x="65669" y="1753058"/>
                    <a:pt x="28521" y="1765441"/>
                    <a:pt x="899" y="1732103"/>
                  </a:cubicBezTo>
                  <a:cubicBezTo>
                    <a:pt x="-5769" y="1663523"/>
                    <a:pt x="24711" y="1627328"/>
                    <a:pt x="90434" y="1601611"/>
                  </a:cubicBezTo>
                  <a:cubicBezTo>
                    <a:pt x="309509" y="1514933"/>
                    <a:pt x="524774" y="1418731"/>
                    <a:pt x="742896" y="1328243"/>
                  </a:cubicBezTo>
                  <a:cubicBezTo>
                    <a:pt x="787664" y="1309193"/>
                    <a:pt x="821954" y="1286333"/>
                    <a:pt x="840051" y="1239661"/>
                  </a:cubicBezTo>
                  <a:cubicBezTo>
                    <a:pt x="852434" y="1208228"/>
                    <a:pt x="871484" y="1178701"/>
                    <a:pt x="892439" y="1139648"/>
                  </a:cubicBezTo>
                  <a:cubicBezTo>
                    <a:pt x="896249" y="1174891"/>
                    <a:pt x="898154" y="1198703"/>
                    <a:pt x="901011" y="1223468"/>
                  </a:cubicBezTo>
                  <a:cubicBezTo>
                    <a:pt x="921014" y="1230136"/>
                    <a:pt x="921014" y="1250138"/>
                    <a:pt x="927681" y="1265378"/>
                  </a:cubicBezTo>
                  <a:cubicBezTo>
                    <a:pt x="977211" y="1371106"/>
                    <a:pt x="1084844" y="1391108"/>
                    <a:pt x="1165807" y="1308241"/>
                  </a:cubicBezTo>
                  <a:cubicBezTo>
                    <a:pt x="1179141" y="1294906"/>
                    <a:pt x="1189619" y="1278713"/>
                    <a:pt x="1209621" y="1273951"/>
                  </a:cubicBezTo>
                  <a:cubicBezTo>
                    <a:pt x="1234387" y="1265378"/>
                    <a:pt x="1260104" y="1267283"/>
                    <a:pt x="1284869" y="1267283"/>
                  </a:cubicBezTo>
                  <a:cubicBezTo>
                    <a:pt x="1601099" y="1267283"/>
                    <a:pt x="1916376" y="1267283"/>
                    <a:pt x="2232607" y="1267283"/>
                  </a:cubicBezTo>
                  <a:cubicBezTo>
                    <a:pt x="2301187" y="1267283"/>
                    <a:pt x="2303092" y="1265378"/>
                    <a:pt x="2303092" y="1198703"/>
                  </a:cubicBezTo>
                  <a:cubicBezTo>
                    <a:pt x="2303092" y="891998"/>
                    <a:pt x="2303092" y="586246"/>
                    <a:pt x="2303092" y="279541"/>
                  </a:cubicBezTo>
                  <a:cubicBezTo>
                    <a:pt x="2303092" y="212866"/>
                    <a:pt x="2301187" y="210961"/>
                    <a:pt x="2232607" y="210961"/>
                  </a:cubicBezTo>
                  <a:cubicBezTo>
                    <a:pt x="2029724" y="210961"/>
                    <a:pt x="1825889" y="212866"/>
                    <a:pt x="1623007" y="209056"/>
                  </a:cubicBezTo>
                  <a:cubicBezTo>
                    <a:pt x="1565857" y="208103"/>
                    <a:pt x="1536329" y="229058"/>
                    <a:pt x="1514421" y="278588"/>
                  </a:cubicBezTo>
                  <a:cubicBezTo>
                    <a:pt x="1438221" y="452896"/>
                    <a:pt x="1346782" y="620536"/>
                    <a:pt x="1262962" y="791986"/>
                  </a:cubicBezTo>
                  <a:cubicBezTo>
                    <a:pt x="1252484" y="812941"/>
                    <a:pt x="1242959" y="835801"/>
                    <a:pt x="1222004" y="850088"/>
                  </a:cubicBezTo>
                  <a:cubicBezTo>
                    <a:pt x="1213432" y="854851"/>
                    <a:pt x="1202001" y="857708"/>
                    <a:pt x="1195334" y="850088"/>
                  </a:cubicBezTo>
                  <a:cubicBezTo>
                    <a:pt x="1167712" y="812941"/>
                    <a:pt x="1121991" y="791033"/>
                    <a:pt x="1095321" y="750076"/>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8" name="Google Shape;2118;p95"/>
            <p:cNvSpPr/>
            <p:nvPr/>
          </p:nvSpPr>
          <p:spPr>
            <a:xfrm>
              <a:off x="394498" y="5468157"/>
              <a:ext cx="4278249" cy="623911"/>
            </a:xfrm>
            <a:custGeom>
              <a:avLst/>
              <a:gdLst/>
              <a:ahLst/>
              <a:cxnLst/>
              <a:rect l="l" t="t" r="r" b="b"/>
              <a:pathLst>
                <a:path w="8686800" h="1266825" extrusionOk="0">
                  <a:moveTo>
                    <a:pt x="8555869" y="0"/>
                  </a:moveTo>
                  <a:cubicBezTo>
                    <a:pt x="8568251" y="108585"/>
                    <a:pt x="8579681" y="217170"/>
                    <a:pt x="8592064" y="325755"/>
                  </a:cubicBezTo>
                  <a:cubicBezTo>
                    <a:pt x="8594921" y="354330"/>
                    <a:pt x="8597779" y="382905"/>
                    <a:pt x="8600636" y="410527"/>
                  </a:cubicBezTo>
                  <a:cubicBezTo>
                    <a:pt x="8590159" y="432435"/>
                    <a:pt x="8569204" y="437197"/>
                    <a:pt x="8549201" y="438150"/>
                  </a:cubicBezTo>
                  <a:cubicBezTo>
                    <a:pt x="8513959" y="440055"/>
                    <a:pt x="8480621" y="447675"/>
                    <a:pt x="8445379" y="449580"/>
                  </a:cubicBezTo>
                  <a:cubicBezTo>
                    <a:pt x="8396801" y="452438"/>
                    <a:pt x="8391086" y="460057"/>
                    <a:pt x="8392991" y="507682"/>
                  </a:cubicBezTo>
                  <a:cubicBezTo>
                    <a:pt x="8395849" y="575310"/>
                    <a:pt x="8406326" y="642938"/>
                    <a:pt x="8413946" y="710565"/>
                  </a:cubicBezTo>
                  <a:cubicBezTo>
                    <a:pt x="8422519" y="787717"/>
                    <a:pt x="8428234" y="864870"/>
                    <a:pt x="8439664" y="942022"/>
                  </a:cubicBezTo>
                  <a:cubicBezTo>
                    <a:pt x="8446331" y="990600"/>
                    <a:pt x="8450141" y="994410"/>
                    <a:pt x="8500624" y="986790"/>
                  </a:cubicBezTo>
                  <a:cubicBezTo>
                    <a:pt x="8536819" y="981075"/>
                    <a:pt x="8573014" y="982027"/>
                    <a:pt x="8609209" y="976313"/>
                  </a:cubicBezTo>
                  <a:cubicBezTo>
                    <a:pt x="8628259" y="973455"/>
                    <a:pt x="8647309" y="973455"/>
                    <a:pt x="8660644" y="991552"/>
                  </a:cubicBezTo>
                  <a:cubicBezTo>
                    <a:pt x="8669216" y="1068705"/>
                    <a:pt x="8676836" y="1145857"/>
                    <a:pt x="8686361" y="1223010"/>
                  </a:cubicBezTo>
                  <a:cubicBezTo>
                    <a:pt x="8690171" y="1252538"/>
                    <a:pt x="8685409" y="1265873"/>
                    <a:pt x="8651119" y="1265873"/>
                  </a:cubicBezTo>
                  <a:cubicBezTo>
                    <a:pt x="8336794" y="1264920"/>
                    <a:pt x="8022469" y="1264920"/>
                    <a:pt x="7708144" y="1265873"/>
                  </a:cubicBezTo>
                  <a:cubicBezTo>
                    <a:pt x="7678616" y="1265873"/>
                    <a:pt x="7670997" y="1255395"/>
                    <a:pt x="7670044" y="1227773"/>
                  </a:cubicBezTo>
                  <a:cubicBezTo>
                    <a:pt x="7657661" y="868680"/>
                    <a:pt x="7368102" y="526732"/>
                    <a:pt x="6938524" y="519113"/>
                  </a:cubicBezTo>
                  <a:cubicBezTo>
                    <a:pt x="6515614" y="511492"/>
                    <a:pt x="6202241" y="843915"/>
                    <a:pt x="6184144" y="1218248"/>
                  </a:cubicBezTo>
                  <a:cubicBezTo>
                    <a:pt x="6182239" y="1254442"/>
                    <a:pt x="6174619" y="1266825"/>
                    <a:pt x="6135566" y="1266825"/>
                  </a:cubicBezTo>
                  <a:cubicBezTo>
                    <a:pt x="4846834" y="1265873"/>
                    <a:pt x="3557149" y="1265873"/>
                    <a:pt x="2268416" y="1266825"/>
                  </a:cubicBezTo>
                  <a:cubicBezTo>
                    <a:pt x="2220791" y="1266825"/>
                    <a:pt x="2219839" y="1246823"/>
                    <a:pt x="2219839" y="1210627"/>
                  </a:cubicBezTo>
                  <a:cubicBezTo>
                    <a:pt x="2223649" y="783907"/>
                    <a:pt x="1883606" y="443865"/>
                    <a:pt x="1460696" y="450532"/>
                  </a:cubicBezTo>
                  <a:cubicBezTo>
                    <a:pt x="1082554" y="456247"/>
                    <a:pt x="764419" y="753427"/>
                    <a:pt x="732986" y="1128713"/>
                  </a:cubicBezTo>
                  <a:cubicBezTo>
                    <a:pt x="730129" y="1160145"/>
                    <a:pt x="723461" y="1192530"/>
                    <a:pt x="729176" y="1223963"/>
                  </a:cubicBezTo>
                  <a:cubicBezTo>
                    <a:pt x="735844" y="1258252"/>
                    <a:pt x="724414" y="1267777"/>
                    <a:pt x="691076" y="1266825"/>
                  </a:cubicBezTo>
                  <a:cubicBezTo>
                    <a:pt x="524389" y="1264920"/>
                    <a:pt x="357701" y="1265873"/>
                    <a:pt x="191014" y="1265873"/>
                  </a:cubicBezTo>
                  <a:cubicBezTo>
                    <a:pt x="140531" y="1265873"/>
                    <a:pt x="89096" y="1263967"/>
                    <a:pt x="38614" y="1266825"/>
                  </a:cubicBezTo>
                  <a:cubicBezTo>
                    <a:pt x="6229" y="1268730"/>
                    <a:pt x="-2344" y="1256348"/>
                    <a:pt x="514" y="1224915"/>
                  </a:cubicBezTo>
                  <a:cubicBezTo>
                    <a:pt x="11944" y="1078230"/>
                    <a:pt x="22421" y="930592"/>
                    <a:pt x="33851" y="783907"/>
                  </a:cubicBezTo>
                  <a:cubicBezTo>
                    <a:pt x="49091" y="584835"/>
                    <a:pt x="64331" y="385763"/>
                    <a:pt x="79571" y="186690"/>
                  </a:cubicBezTo>
                  <a:cubicBezTo>
                    <a:pt x="88144" y="168592"/>
                    <a:pt x="104336" y="169545"/>
                    <a:pt x="120529" y="168592"/>
                  </a:cubicBezTo>
                  <a:cubicBezTo>
                    <a:pt x="144341" y="167640"/>
                    <a:pt x="168154" y="168592"/>
                    <a:pt x="191966" y="168592"/>
                  </a:cubicBezTo>
                  <a:cubicBezTo>
                    <a:pt x="2937071" y="168592"/>
                    <a:pt x="5682177" y="168592"/>
                    <a:pt x="8427281" y="168592"/>
                  </a:cubicBezTo>
                  <a:cubicBezTo>
                    <a:pt x="8460619" y="168592"/>
                    <a:pt x="8493956" y="171450"/>
                    <a:pt x="8523484" y="151447"/>
                  </a:cubicBezTo>
                  <a:cubicBezTo>
                    <a:pt x="8544439" y="126682"/>
                    <a:pt x="8533961" y="97155"/>
                    <a:pt x="8536819" y="69532"/>
                  </a:cubicBezTo>
                  <a:cubicBezTo>
                    <a:pt x="8536819" y="43815"/>
                    <a:pt x="8530151" y="17145"/>
                    <a:pt x="8555869" y="0"/>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19" name="Google Shape;2119;p95"/>
            <p:cNvSpPr/>
            <p:nvPr/>
          </p:nvSpPr>
          <p:spPr>
            <a:xfrm>
              <a:off x="1173434" y="4213077"/>
              <a:ext cx="3344728" cy="333065"/>
            </a:xfrm>
            <a:custGeom>
              <a:avLst/>
              <a:gdLst/>
              <a:ahLst/>
              <a:cxnLst/>
              <a:rect l="l" t="t" r="r" b="b"/>
              <a:pathLst>
                <a:path w="6791325" h="676275" extrusionOk="0">
                  <a:moveTo>
                    <a:pt x="3394924" y="679133"/>
                  </a:moveTo>
                  <a:cubicBezTo>
                    <a:pt x="2285261" y="679133"/>
                    <a:pt x="1175599" y="679133"/>
                    <a:pt x="65936" y="679133"/>
                  </a:cubicBezTo>
                  <a:cubicBezTo>
                    <a:pt x="-7406" y="679133"/>
                    <a:pt x="1166" y="688658"/>
                    <a:pt x="1166" y="612458"/>
                  </a:cubicBezTo>
                  <a:cubicBezTo>
                    <a:pt x="1166" y="496253"/>
                    <a:pt x="4976" y="381000"/>
                    <a:pt x="214" y="264795"/>
                  </a:cubicBezTo>
                  <a:cubicBezTo>
                    <a:pt x="-5502" y="117158"/>
                    <a:pt x="104036" y="0"/>
                    <a:pt x="264056" y="0"/>
                  </a:cubicBezTo>
                  <a:cubicBezTo>
                    <a:pt x="2237636" y="2858"/>
                    <a:pt x="4210264" y="1905"/>
                    <a:pt x="6182891" y="1905"/>
                  </a:cubicBezTo>
                  <a:cubicBezTo>
                    <a:pt x="6308621" y="1905"/>
                    <a:pt x="6433399" y="953"/>
                    <a:pt x="6559129" y="1905"/>
                  </a:cubicBezTo>
                  <a:cubicBezTo>
                    <a:pt x="6695337" y="2858"/>
                    <a:pt x="6792491" y="100965"/>
                    <a:pt x="6794396" y="236220"/>
                  </a:cubicBezTo>
                  <a:cubicBezTo>
                    <a:pt x="6795349" y="366713"/>
                    <a:pt x="6793444" y="496253"/>
                    <a:pt x="6796301" y="626745"/>
                  </a:cubicBezTo>
                  <a:cubicBezTo>
                    <a:pt x="6797254" y="668655"/>
                    <a:pt x="6784871" y="679133"/>
                    <a:pt x="6742962" y="679133"/>
                  </a:cubicBezTo>
                  <a:cubicBezTo>
                    <a:pt x="5833324" y="678180"/>
                    <a:pt x="4923687" y="678180"/>
                    <a:pt x="4014049" y="678180"/>
                  </a:cubicBezTo>
                  <a:cubicBezTo>
                    <a:pt x="3808309" y="679133"/>
                    <a:pt x="3601616" y="679133"/>
                    <a:pt x="3394924" y="679133"/>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0" name="Google Shape;2120;p95"/>
            <p:cNvSpPr/>
            <p:nvPr/>
          </p:nvSpPr>
          <p:spPr>
            <a:xfrm>
              <a:off x="426750" y="5448890"/>
              <a:ext cx="4203192" cy="108966"/>
            </a:xfrm>
            <a:custGeom>
              <a:avLst/>
              <a:gdLst/>
              <a:ahLst/>
              <a:cxnLst/>
              <a:rect l="l" t="t" r="r" b="b"/>
              <a:pathLst>
                <a:path w="8534400" h="209550" extrusionOk="0">
                  <a:moveTo>
                    <a:pt x="8538584" y="39070"/>
                  </a:moveTo>
                  <a:cubicBezTo>
                    <a:pt x="8537631" y="96220"/>
                    <a:pt x="8536679" y="154323"/>
                    <a:pt x="8535726" y="211473"/>
                  </a:cubicBezTo>
                  <a:cubicBezTo>
                    <a:pt x="8519534" y="220045"/>
                    <a:pt x="8501436" y="215283"/>
                    <a:pt x="8484291" y="215283"/>
                  </a:cubicBezTo>
                  <a:cubicBezTo>
                    <a:pt x="5674417" y="215283"/>
                    <a:pt x="2864541" y="215283"/>
                    <a:pt x="54666" y="215283"/>
                  </a:cubicBezTo>
                  <a:cubicBezTo>
                    <a:pt x="37521" y="215283"/>
                    <a:pt x="19424" y="219093"/>
                    <a:pt x="3231" y="211473"/>
                  </a:cubicBezTo>
                  <a:cubicBezTo>
                    <a:pt x="2279" y="156228"/>
                    <a:pt x="4184" y="101935"/>
                    <a:pt x="374" y="46690"/>
                  </a:cubicBezTo>
                  <a:cubicBezTo>
                    <a:pt x="-2484" y="8590"/>
                    <a:pt x="10851" y="-3792"/>
                    <a:pt x="47046" y="970"/>
                  </a:cubicBezTo>
                  <a:cubicBezTo>
                    <a:pt x="57524" y="2875"/>
                    <a:pt x="68954" y="18"/>
                    <a:pt x="79431" y="18"/>
                  </a:cubicBezTo>
                  <a:cubicBezTo>
                    <a:pt x="100386" y="970"/>
                    <a:pt x="120389" y="970"/>
                    <a:pt x="141344" y="970"/>
                  </a:cubicBezTo>
                  <a:cubicBezTo>
                    <a:pt x="2939789" y="970"/>
                    <a:pt x="5737281" y="970"/>
                    <a:pt x="8535726" y="970"/>
                  </a:cubicBezTo>
                  <a:cubicBezTo>
                    <a:pt x="8535726" y="14305"/>
                    <a:pt x="8537631" y="26688"/>
                    <a:pt x="8538584" y="3907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1" name="Google Shape;2121;p95"/>
            <p:cNvSpPr/>
            <p:nvPr/>
          </p:nvSpPr>
          <p:spPr>
            <a:xfrm>
              <a:off x="817696" y="5779569"/>
              <a:ext cx="619220" cy="619220"/>
            </a:xfrm>
            <a:custGeom>
              <a:avLst/>
              <a:gdLst/>
              <a:ahLst/>
              <a:cxnLst/>
              <a:rect l="l" t="t" r="r" b="b"/>
              <a:pathLst>
                <a:path w="1257300" h="1257300" extrusionOk="0">
                  <a:moveTo>
                    <a:pt x="632462" y="1263018"/>
                  </a:moveTo>
                  <a:cubicBezTo>
                    <a:pt x="282895" y="1263018"/>
                    <a:pt x="-950" y="979172"/>
                    <a:pt x="2" y="629605"/>
                  </a:cubicBezTo>
                  <a:cubicBezTo>
                    <a:pt x="955" y="280037"/>
                    <a:pt x="284800" y="-950"/>
                    <a:pt x="635320" y="2"/>
                  </a:cubicBezTo>
                  <a:cubicBezTo>
                    <a:pt x="985840" y="955"/>
                    <a:pt x="1264922" y="282895"/>
                    <a:pt x="1263970" y="634368"/>
                  </a:cubicBezTo>
                  <a:cubicBezTo>
                    <a:pt x="1263018" y="982983"/>
                    <a:pt x="981077" y="1263018"/>
                    <a:pt x="632462" y="12630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2" name="Google Shape;2122;p95"/>
            <p:cNvSpPr/>
            <p:nvPr/>
          </p:nvSpPr>
          <p:spPr>
            <a:xfrm>
              <a:off x="3505204" y="5779569"/>
              <a:ext cx="619220" cy="619220"/>
            </a:xfrm>
            <a:custGeom>
              <a:avLst/>
              <a:gdLst/>
              <a:ahLst/>
              <a:cxnLst/>
              <a:rect l="l" t="t" r="r" b="b"/>
              <a:pathLst>
                <a:path w="1257300" h="1257300" extrusionOk="0">
                  <a:moveTo>
                    <a:pt x="630564" y="1264941"/>
                  </a:moveTo>
                  <a:cubicBezTo>
                    <a:pt x="281949" y="1263989"/>
                    <a:pt x="-1896" y="979191"/>
                    <a:pt x="10" y="629624"/>
                  </a:cubicBezTo>
                  <a:cubicBezTo>
                    <a:pt x="962" y="281009"/>
                    <a:pt x="287664" y="-2836"/>
                    <a:pt x="636279" y="21"/>
                  </a:cubicBezTo>
                  <a:cubicBezTo>
                    <a:pt x="985847" y="2879"/>
                    <a:pt x="1265882" y="286724"/>
                    <a:pt x="1263977" y="637244"/>
                  </a:cubicBezTo>
                  <a:cubicBezTo>
                    <a:pt x="1263024" y="983954"/>
                    <a:pt x="977274" y="1265894"/>
                    <a:pt x="630564" y="12649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3" name="Google Shape;2123;p95"/>
            <p:cNvSpPr/>
            <p:nvPr/>
          </p:nvSpPr>
          <p:spPr>
            <a:xfrm>
              <a:off x="885395" y="4963436"/>
              <a:ext cx="164187" cy="309610"/>
            </a:xfrm>
            <a:custGeom>
              <a:avLst/>
              <a:gdLst/>
              <a:ahLst/>
              <a:cxnLst/>
              <a:rect l="l" t="t" r="r" b="b"/>
              <a:pathLst>
                <a:path w="333375" h="628650" extrusionOk="0">
                  <a:moveTo>
                    <a:pt x="195686" y="1452"/>
                  </a:moveTo>
                  <a:cubicBezTo>
                    <a:pt x="250931" y="17645"/>
                    <a:pt x="286173" y="54792"/>
                    <a:pt x="309986" y="104322"/>
                  </a:cubicBezTo>
                  <a:cubicBezTo>
                    <a:pt x="333798" y="118610"/>
                    <a:pt x="337608" y="141470"/>
                    <a:pt x="337608" y="166235"/>
                  </a:cubicBezTo>
                  <a:cubicBezTo>
                    <a:pt x="339513" y="265295"/>
                    <a:pt x="338561" y="365307"/>
                    <a:pt x="337608" y="464367"/>
                  </a:cubicBezTo>
                  <a:cubicBezTo>
                    <a:pt x="337608" y="493895"/>
                    <a:pt x="330941" y="520565"/>
                    <a:pt x="302366" y="537710"/>
                  </a:cubicBezTo>
                  <a:cubicBezTo>
                    <a:pt x="252836" y="612957"/>
                    <a:pt x="199496" y="640580"/>
                    <a:pt x="129963" y="626292"/>
                  </a:cubicBezTo>
                  <a:cubicBezTo>
                    <a:pt x="59478" y="612005"/>
                    <a:pt x="14711" y="559617"/>
                    <a:pt x="423" y="475797"/>
                  </a:cubicBezTo>
                  <a:cubicBezTo>
                    <a:pt x="423" y="374832"/>
                    <a:pt x="-529" y="273867"/>
                    <a:pt x="423" y="172902"/>
                  </a:cubicBezTo>
                  <a:cubicBezTo>
                    <a:pt x="3281" y="56697"/>
                    <a:pt x="81386" y="-10930"/>
                    <a:pt x="195686" y="1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4" name="Google Shape;2124;p95"/>
            <p:cNvSpPr/>
            <p:nvPr/>
          </p:nvSpPr>
          <p:spPr>
            <a:xfrm>
              <a:off x="4519980" y="5670476"/>
              <a:ext cx="164187" cy="295537"/>
            </a:xfrm>
            <a:custGeom>
              <a:avLst/>
              <a:gdLst/>
              <a:ahLst/>
              <a:cxnLst/>
              <a:rect l="l" t="t" r="r" b="b"/>
              <a:pathLst>
                <a:path w="333375" h="600075" extrusionOk="0">
                  <a:moveTo>
                    <a:pt x="292995" y="582239"/>
                  </a:moveTo>
                  <a:cubicBezTo>
                    <a:pt x="227272" y="587954"/>
                    <a:pt x="160597" y="593669"/>
                    <a:pt x="94875" y="601289"/>
                  </a:cubicBezTo>
                  <a:cubicBezTo>
                    <a:pt x="65347" y="605099"/>
                    <a:pt x="56775" y="595574"/>
                    <a:pt x="53917" y="566999"/>
                  </a:cubicBezTo>
                  <a:cubicBezTo>
                    <a:pt x="37725" y="397454"/>
                    <a:pt x="19627" y="226956"/>
                    <a:pt x="577" y="57411"/>
                  </a:cubicBezTo>
                  <a:cubicBezTo>
                    <a:pt x="-2280" y="32646"/>
                    <a:pt x="5340" y="27884"/>
                    <a:pt x="26295" y="25979"/>
                  </a:cubicBezTo>
                  <a:cubicBezTo>
                    <a:pt x="95827" y="18359"/>
                    <a:pt x="164408" y="9786"/>
                    <a:pt x="232988" y="1214"/>
                  </a:cubicBezTo>
                  <a:cubicBezTo>
                    <a:pt x="270135" y="-4501"/>
                    <a:pt x="281565" y="9786"/>
                    <a:pt x="285375" y="47886"/>
                  </a:cubicBezTo>
                  <a:cubicBezTo>
                    <a:pt x="300615" y="211716"/>
                    <a:pt x="317760" y="374594"/>
                    <a:pt x="338715" y="537471"/>
                  </a:cubicBezTo>
                  <a:cubicBezTo>
                    <a:pt x="345383" y="581286"/>
                    <a:pt x="316808" y="575571"/>
                    <a:pt x="292995" y="582239"/>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5" name="Google Shape;2125;p95"/>
            <p:cNvSpPr/>
            <p:nvPr/>
          </p:nvSpPr>
          <p:spPr>
            <a:xfrm>
              <a:off x="1034974" y="4686200"/>
              <a:ext cx="548854" cy="539472"/>
            </a:xfrm>
            <a:custGeom>
              <a:avLst/>
              <a:gdLst/>
              <a:ahLst/>
              <a:cxnLst/>
              <a:rect l="l" t="t" r="r" b="b"/>
              <a:pathLst>
                <a:path w="1114425" h="1095375" extrusionOk="0">
                  <a:moveTo>
                    <a:pt x="0" y="1099894"/>
                  </a:moveTo>
                  <a:cubicBezTo>
                    <a:pt x="13335" y="1065604"/>
                    <a:pt x="18097" y="1029409"/>
                    <a:pt x="16192" y="993214"/>
                  </a:cubicBezTo>
                  <a:cubicBezTo>
                    <a:pt x="11430" y="884629"/>
                    <a:pt x="26670" y="775092"/>
                    <a:pt x="6667" y="667459"/>
                  </a:cubicBezTo>
                  <a:cubicBezTo>
                    <a:pt x="95250" y="490294"/>
                    <a:pt x="191453" y="316939"/>
                    <a:pt x="269558" y="135012"/>
                  </a:cubicBezTo>
                  <a:cubicBezTo>
                    <a:pt x="313372" y="34047"/>
                    <a:pt x="365760" y="-5958"/>
                    <a:pt x="479108" y="709"/>
                  </a:cubicBezTo>
                  <a:cubicBezTo>
                    <a:pt x="676275" y="12139"/>
                    <a:pt x="875347" y="5472"/>
                    <a:pt x="1073468" y="2614"/>
                  </a:cubicBezTo>
                  <a:cubicBezTo>
                    <a:pt x="1113473" y="2614"/>
                    <a:pt x="1123950" y="14997"/>
                    <a:pt x="1122998" y="54049"/>
                  </a:cubicBezTo>
                  <a:cubicBezTo>
                    <a:pt x="1122045" y="385519"/>
                    <a:pt x="1121093" y="716989"/>
                    <a:pt x="1122998" y="1048459"/>
                  </a:cubicBezTo>
                  <a:cubicBezTo>
                    <a:pt x="1122998" y="1090369"/>
                    <a:pt x="1112520" y="1101799"/>
                    <a:pt x="1069658" y="1101799"/>
                  </a:cubicBezTo>
                  <a:cubicBezTo>
                    <a:pt x="713422" y="1099894"/>
                    <a:pt x="357188" y="1100847"/>
                    <a:pt x="0" y="1099894"/>
                  </a:cubicBezTo>
                  <a:close/>
                </a:path>
              </a:pathLst>
            </a:custGeom>
            <a:solidFill>
              <a:srgbClr val="D8E5E9"/>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6" name="Google Shape;2126;p95"/>
            <p:cNvSpPr/>
            <p:nvPr/>
          </p:nvSpPr>
          <p:spPr>
            <a:xfrm>
              <a:off x="1943677" y="4837766"/>
              <a:ext cx="492339" cy="509327"/>
            </a:xfrm>
            <a:custGeom>
              <a:avLst/>
              <a:gdLst/>
              <a:ahLst/>
              <a:cxnLst/>
              <a:rect l="l" t="t" r="r" b="b"/>
              <a:pathLst>
                <a:path w="492339" h="509327" extrusionOk="0">
                  <a:moveTo>
                    <a:pt x="248205" y="384730"/>
                  </a:moveTo>
                  <a:cubicBezTo>
                    <a:pt x="245857" y="387079"/>
                    <a:pt x="243039" y="389427"/>
                    <a:pt x="240221" y="391776"/>
                  </a:cubicBezTo>
                  <a:cubicBezTo>
                    <a:pt x="237402" y="417610"/>
                    <a:pt x="235053" y="443445"/>
                    <a:pt x="246326" y="468340"/>
                  </a:cubicBezTo>
                  <a:cubicBezTo>
                    <a:pt x="251023" y="443445"/>
                    <a:pt x="252902" y="418550"/>
                    <a:pt x="254312" y="394125"/>
                  </a:cubicBezTo>
                  <a:cubicBezTo>
                    <a:pt x="254312" y="389897"/>
                    <a:pt x="255720" y="384730"/>
                    <a:pt x="248205" y="384730"/>
                  </a:cubicBezTo>
                  <a:close/>
                  <a:moveTo>
                    <a:pt x="250086" y="282330"/>
                  </a:moveTo>
                  <a:lnTo>
                    <a:pt x="250085" y="282332"/>
                  </a:lnTo>
                  <a:lnTo>
                    <a:pt x="250085" y="282331"/>
                  </a:lnTo>
                  <a:close/>
                  <a:moveTo>
                    <a:pt x="241924" y="43129"/>
                  </a:moveTo>
                  <a:cubicBezTo>
                    <a:pt x="236815" y="44421"/>
                    <a:pt x="232471" y="48179"/>
                    <a:pt x="231296" y="54050"/>
                  </a:cubicBezTo>
                  <a:cubicBezTo>
                    <a:pt x="229887" y="62035"/>
                    <a:pt x="228008" y="73309"/>
                    <a:pt x="232236" y="78945"/>
                  </a:cubicBezTo>
                  <a:cubicBezTo>
                    <a:pt x="240221" y="91158"/>
                    <a:pt x="225190" y="85521"/>
                    <a:pt x="225190" y="90218"/>
                  </a:cubicBezTo>
                  <a:lnTo>
                    <a:pt x="203987" y="108757"/>
                  </a:lnTo>
                  <a:cubicBezTo>
                    <a:pt x="189785" y="131964"/>
                    <a:pt x="196655" y="166664"/>
                    <a:pt x="225191" y="190267"/>
                  </a:cubicBezTo>
                  <a:cubicBezTo>
                    <a:pt x="227539" y="175237"/>
                    <a:pt x="226599" y="162085"/>
                    <a:pt x="219554" y="149403"/>
                  </a:cubicBezTo>
                  <a:cubicBezTo>
                    <a:pt x="208750" y="130144"/>
                    <a:pt x="215326" y="120280"/>
                    <a:pt x="236464" y="118871"/>
                  </a:cubicBezTo>
                  <a:lnTo>
                    <a:pt x="245367" y="113716"/>
                  </a:lnTo>
                  <a:lnTo>
                    <a:pt x="235993" y="119340"/>
                  </a:lnTo>
                  <a:cubicBezTo>
                    <a:pt x="226599" y="157387"/>
                    <a:pt x="231296" y="196373"/>
                    <a:pt x="232705" y="234890"/>
                  </a:cubicBezTo>
                  <a:cubicBezTo>
                    <a:pt x="233175" y="250860"/>
                    <a:pt x="233645" y="261194"/>
                    <a:pt x="220492" y="272467"/>
                  </a:cubicBezTo>
                  <a:cubicBezTo>
                    <a:pt x="210629" y="280922"/>
                    <a:pt x="213447" y="295483"/>
                    <a:pt x="222841" y="303468"/>
                  </a:cubicBezTo>
                  <a:cubicBezTo>
                    <a:pt x="232236" y="311454"/>
                    <a:pt x="232705" y="295953"/>
                    <a:pt x="238812" y="293605"/>
                  </a:cubicBezTo>
                  <a:lnTo>
                    <a:pt x="239189" y="293551"/>
                  </a:lnTo>
                  <a:lnTo>
                    <a:pt x="236463" y="305817"/>
                  </a:lnTo>
                  <a:cubicBezTo>
                    <a:pt x="232236" y="332121"/>
                    <a:pt x="245857" y="360304"/>
                    <a:pt x="223781" y="384260"/>
                  </a:cubicBezTo>
                  <a:cubicBezTo>
                    <a:pt x="218144" y="390367"/>
                    <a:pt x="222841" y="401170"/>
                    <a:pt x="229887" y="409625"/>
                  </a:cubicBezTo>
                  <a:cubicBezTo>
                    <a:pt x="234114" y="402109"/>
                    <a:pt x="237402" y="396473"/>
                    <a:pt x="240691" y="390836"/>
                  </a:cubicBezTo>
                  <a:cubicBezTo>
                    <a:pt x="244918" y="390836"/>
                    <a:pt x="248676" y="389427"/>
                    <a:pt x="248676" y="383790"/>
                  </a:cubicBezTo>
                  <a:cubicBezTo>
                    <a:pt x="249616" y="375805"/>
                    <a:pt x="257131" y="373456"/>
                    <a:pt x="261828" y="368289"/>
                  </a:cubicBezTo>
                  <a:cubicBezTo>
                    <a:pt x="276389" y="351849"/>
                    <a:pt x="277799" y="336818"/>
                    <a:pt x="265116" y="316621"/>
                  </a:cubicBezTo>
                  <a:cubicBezTo>
                    <a:pt x="258540" y="325545"/>
                    <a:pt x="261828" y="338228"/>
                    <a:pt x="254313" y="343864"/>
                  </a:cubicBezTo>
                  <a:cubicBezTo>
                    <a:pt x="252904" y="329068"/>
                    <a:pt x="259421" y="313215"/>
                    <a:pt x="256822" y="297494"/>
                  </a:cubicBezTo>
                  <a:lnTo>
                    <a:pt x="250578" y="281920"/>
                  </a:lnTo>
                  <a:lnTo>
                    <a:pt x="269813" y="265891"/>
                  </a:lnTo>
                  <a:cubicBezTo>
                    <a:pt x="293768" y="244284"/>
                    <a:pt x="292829" y="216571"/>
                    <a:pt x="266995" y="193555"/>
                  </a:cubicBezTo>
                  <a:cubicBezTo>
                    <a:pt x="263706" y="206707"/>
                    <a:pt x="268873" y="221738"/>
                    <a:pt x="259479" y="230193"/>
                  </a:cubicBezTo>
                  <a:cubicBezTo>
                    <a:pt x="259479" y="194964"/>
                    <a:pt x="259009" y="158327"/>
                    <a:pt x="259949" y="121689"/>
                  </a:cubicBezTo>
                  <a:cubicBezTo>
                    <a:pt x="260184" y="114408"/>
                    <a:pt x="258187" y="112295"/>
                    <a:pt x="255310" y="112060"/>
                  </a:cubicBezTo>
                  <a:lnTo>
                    <a:pt x="245388" y="113704"/>
                  </a:lnTo>
                  <a:lnTo>
                    <a:pt x="252141" y="105426"/>
                  </a:lnTo>
                  <a:cubicBezTo>
                    <a:pt x="253726" y="102549"/>
                    <a:pt x="253609" y="99378"/>
                    <a:pt x="248677" y="95385"/>
                  </a:cubicBezTo>
                  <a:lnTo>
                    <a:pt x="248676" y="95385"/>
                  </a:lnTo>
                  <a:lnTo>
                    <a:pt x="261886" y="72075"/>
                  </a:lnTo>
                  <a:cubicBezTo>
                    <a:pt x="263589" y="62153"/>
                    <a:pt x="262298" y="51936"/>
                    <a:pt x="257131" y="47004"/>
                  </a:cubicBezTo>
                  <a:cubicBezTo>
                    <a:pt x="252903" y="43012"/>
                    <a:pt x="247032" y="41837"/>
                    <a:pt x="241924" y="43129"/>
                  </a:cubicBezTo>
                  <a:close/>
                  <a:moveTo>
                    <a:pt x="217029" y="92"/>
                  </a:moveTo>
                  <a:cubicBezTo>
                    <a:pt x="228126" y="503"/>
                    <a:pt x="240221" y="2147"/>
                    <a:pt x="250555" y="1912"/>
                  </a:cubicBezTo>
                  <a:cubicBezTo>
                    <a:pt x="259949" y="1912"/>
                    <a:pt x="269344" y="2852"/>
                    <a:pt x="278738" y="1442"/>
                  </a:cubicBezTo>
                  <a:cubicBezTo>
                    <a:pt x="297527" y="-907"/>
                    <a:pt x="304573" y="4260"/>
                    <a:pt x="303633" y="24928"/>
                  </a:cubicBezTo>
                  <a:cubicBezTo>
                    <a:pt x="301754" y="65324"/>
                    <a:pt x="303163" y="106189"/>
                    <a:pt x="303163" y="151282"/>
                  </a:cubicBezTo>
                  <a:cubicBezTo>
                    <a:pt x="335104" y="132963"/>
                    <a:pt x="364696" y="116523"/>
                    <a:pt x="393819" y="99613"/>
                  </a:cubicBezTo>
                  <a:cubicBezTo>
                    <a:pt x="436093" y="75188"/>
                    <a:pt x="436563" y="74718"/>
                    <a:pt x="460988" y="117932"/>
                  </a:cubicBezTo>
                  <a:cubicBezTo>
                    <a:pt x="472261" y="138130"/>
                    <a:pt x="496686" y="159267"/>
                    <a:pt x="490580" y="178055"/>
                  </a:cubicBezTo>
                  <a:cubicBezTo>
                    <a:pt x="484944" y="194496"/>
                    <a:pt x="454882" y="202950"/>
                    <a:pt x="435623" y="214693"/>
                  </a:cubicBezTo>
                  <a:cubicBezTo>
                    <a:pt x="413547" y="227845"/>
                    <a:pt x="391940" y="240997"/>
                    <a:pt x="367045" y="255559"/>
                  </a:cubicBezTo>
                  <a:cubicBezTo>
                    <a:pt x="406031" y="277635"/>
                    <a:pt x="441730" y="299242"/>
                    <a:pt x="478837" y="318970"/>
                  </a:cubicBezTo>
                  <a:cubicBezTo>
                    <a:pt x="492459" y="326485"/>
                    <a:pt x="496686" y="332122"/>
                    <a:pt x="487292" y="346683"/>
                  </a:cubicBezTo>
                  <a:cubicBezTo>
                    <a:pt x="473201" y="367351"/>
                    <a:pt x="460518" y="388958"/>
                    <a:pt x="449715" y="411504"/>
                  </a:cubicBezTo>
                  <a:cubicBezTo>
                    <a:pt x="441260" y="429353"/>
                    <a:pt x="433744" y="433581"/>
                    <a:pt x="415426" y="421368"/>
                  </a:cubicBezTo>
                  <a:cubicBezTo>
                    <a:pt x="381606" y="398822"/>
                    <a:pt x="345908" y="380033"/>
                    <a:pt x="307391" y="357017"/>
                  </a:cubicBezTo>
                  <a:cubicBezTo>
                    <a:pt x="307391" y="403049"/>
                    <a:pt x="306451" y="445324"/>
                    <a:pt x="307860" y="487598"/>
                  </a:cubicBezTo>
                  <a:cubicBezTo>
                    <a:pt x="308330" y="505917"/>
                    <a:pt x="302694" y="510145"/>
                    <a:pt x="285784" y="509205"/>
                  </a:cubicBezTo>
                  <a:cubicBezTo>
                    <a:pt x="259949" y="507796"/>
                    <a:pt x="234115" y="507796"/>
                    <a:pt x="208280" y="509205"/>
                  </a:cubicBezTo>
                  <a:cubicBezTo>
                    <a:pt x="190901" y="510145"/>
                    <a:pt x="185265" y="505917"/>
                    <a:pt x="185734" y="487598"/>
                  </a:cubicBezTo>
                  <a:cubicBezTo>
                    <a:pt x="186674" y="445324"/>
                    <a:pt x="185734" y="403049"/>
                    <a:pt x="185734" y="357017"/>
                  </a:cubicBezTo>
                  <a:cubicBezTo>
                    <a:pt x="146278" y="380033"/>
                    <a:pt x="110110" y="399761"/>
                    <a:pt x="75351" y="422307"/>
                  </a:cubicBezTo>
                  <a:cubicBezTo>
                    <a:pt x="58441" y="433111"/>
                    <a:pt x="51865" y="428414"/>
                    <a:pt x="43880" y="413383"/>
                  </a:cubicBezTo>
                  <a:cubicBezTo>
                    <a:pt x="32137" y="391306"/>
                    <a:pt x="19454" y="369699"/>
                    <a:pt x="6302" y="348562"/>
                  </a:cubicBezTo>
                  <a:cubicBezTo>
                    <a:pt x="-2622" y="334940"/>
                    <a:pt x="-3562" y="327895"/>
                    <a:pt x="13348" y="318970"/>
                  </a:cubicBezTo>
                  <a:cubicBezTo>
                    <a:pt x="49986" y="300181"/>
                    <a:pt x="85685" y="278574"/>
                    <a:pt x="125141" y="256028"/>
                  </a:cubicBezTo>
                  <a:cubicBezTo>
                    <a:pt x="91321" y="235831"/>
                    <a:pt x="59850" y="217042"/>
                    <a:pt x="27909" y="198253"/>
                  </a:cubicBezTo>
                  <a:cubicBezTo>
                    <a:pt x="-4031" y="178995"/>
                    <a:pt x="-4031" y="178995"/>
                    <a:pt x="14757" y="146585"/>
                  </a:cubicBezTo>
                  <a:cubicBezTo>
                    <a:pt x="25561" y="127796"/>
                    <a:pt x="37304" y="109007"/>
                    <a:pt x="47637" y="89749"/>
                  </a:cubicBezTo>
                  <a:cubicBezTo>
                    <a:pt x="53744" y="78006"/>
                    <a:pt x="58911" y="76597"/>
                    <a:pt x="70654" y="83643"/>
                  </a:cubicBezTo>
                  <a:cubicBezTo>
                    <a:pt x="107292" y="106189"/>
                    <a:pt x="144399" y="127326"/>
                    <a:pt x="185265" y="151282"/>
                  </a:cubicBezTo>
                  <a:cubicBezTo>
                    <a:pt x="185265" y="120281"/>
                    <a:pt x="184795" y="93506"/>
                    <a:pt x="185265" y="66263"/>
                  </a:cubicBezTo>
                  <a:cubicBezTo>
                    <a:pt x="185734" y="45595"/>
                    <a:pt x="175870" y="16943"/>
                    <a:pt x="189492" y="5670"/>
                  </a:cubicBezTo>
                  <a:cubicBezTo>
                    <a:pt x="195833" y="503"/>
                    <a:pt x="205932" y="-319"/>
                    <a:pt x="217029" y="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7" name="Google Shape;2127;p95"/>
            <p:cNvSpPr/>
            <p:nvPr/>
          </p:nvSpPr>
          <p:spPr>
            <a:xfrm>
              <a:off x="2582686" y="4872087"/>
              <a:ext cx="1804098" cy="224654"/>
            </a:xfrm>
            <a:custGeom>
              <a:avLst/>
              <a:gdLst/>
              <a:ahLst/>
              <a:cxnLst/>
              <a:rect l="l" t="t" r="r" b="b"/>
              <a:pathLst>
                <a:path w="1804098" h="224654" extrusionOk="0">
                  <a:moveTo>
                    <a:pt x="555205" y="123534"/>
                  </a:moveTo>
                  <a:cubicBezTo>
                    <a:pt x="542053" y="123534"/>
                    <a:pt x="530779" y="150778"/>
                    <a:pt x="531249" y="176612"/>
                  </a:cubicBezTo>
                  <a:cubicBezTo>
                    <a:pt x="531249" y="190703"/>
                    <a:pt x="541114" y="185067"/>
                    <a:pt x="546750" y="186476"/>
                  </a:cubicBezTo>
                  <a:cubicBezTo>
                    <a:pt x="576342" y="186006"/>
                    <a:pt x="595600" y="172385"/>
                    <a:pt x="596070" y="152657"/>
                  </a:cubicBezTo>
                  <a:cubicBezTo>
                    <a:pt x="596070" y="134337"/>
                    <a:pt x="580569" y="123534"/>
                    <a:pt x="555205" y="123534"/>
                  </a:cubicBezTo>
                  <a:close/>
                  <a:moveTo>
                    <a:pt x="126353" y="42745"/>
                  </a:moveTo>
                  <a:cubicBezTo>
                    <a:pt x="113201" y="73747"/>
                    <a:pt x="101459" y="100051"/>
                    <a:pt x="88776" y="128704"/>
                  </a:cubicBezTo>
                  <a:cubicBezTo>
                    <a:pt x="135277" y="130113"/>
                    <a:pt x="135277" y="130113"/>
                    <a:pt x="131050" y="87369"/>
                  </a:cubicBezTo>
                  <a:cubicBezTo>
                    <a:pt x="130111" y="73747"/>
                    <a:pt x="128232" y="60594"/>
                    <a:pt x="126353" y="42745"/>
                  </a:cubicBezTo>
                  <a:close/>
                  <a:moveTo>
                    <a:pt x="1148454" y="40395"/>
                  </a:moveTo>
                  <a:cubicBezTo>
                    <a:pt x="1133893" y="73745"/>
                    <a:pt x="1122151" y="100050"/>
                    <a:pt x="1109468" y="129172"/>
                  </a:cubicBezTo>
                  <a:cubicBezTo>
                    <a:pt x="1123559" y="129172"/>
                    <a:pt x="1134833" y="128702"/>
                    <a:pt x="1146106" y="129172"/>
                  </a:cubicBezTo>
                  <a:cubicBezTo>
                    <a:pt x="1154091" y="129641"/>
                    <a:pt x="1156439" y="125884"/>
                    <a:pt x="1155500" y="117899"/>
                  </a:cubicBezTo>
                  <a:cubicBezTo>
                    <a:pt x="1153151" y="94413"/>
                    <a:pt x="1151272" y="70927"/>
                    <a:pt x="1148454" y="40395"/>
                  </a:cubicBezTo>
                  <a:close/>
                  <a:moveTo>
                    <a:pt x="581977" y="38516"/>
                  </a:moveTo>
                  <a:cubicBezTo>
                    <a:pt x="558022" y="37107"/>
                    <a:pt x="552385" y="46032"/>
                    <a:pt x="550037" y="79382"/>
                  </a:cubicBezTo>
                  <a:cubicBezTo>
                    <a:pt x="549567" y="90185"/>
                    <a:pt x="554734" y="89715"/>
                    <a:pt x="562249" y="90185"/>
                  </a:cubicBezTo>
                  <a:cubicBezTo>
                    <a:pt x="587145" y="90655"/>
                    <a:pt x="606403" y="79382"/>
                    <a:pt x="606403" y="62002"/>
                  </a:cubicBezTo>
                  <a:cubicBezTo>
                    <a:pt x="606403" y="43213"/>
                    <a:pt x="592781" y="39925"/>
                    <a:pt x="581977" y="38516"/>
                  </a:cubicBezTo>
                  <a:close/>
                  <a:moveTo>
                    <a:pt x="920644" y="4697"/>
                  </a:moveTo>
                  <a:cubicBezTo>
                    <a:pt x="932857" y="3757"/>
                    <a:pt x="946009" y="3757"/>
                    <a:pt x="957752" y="6576"/>
                  </a:cubicBezTo>
                  <a:cubicBezTo>
                    <a:pt x="962919" y="7985"/>
                    <a:pt x="959161" y="17849"/>
                    <a:pt x="957752" y="23486"/>
                  </a:cubicBezTo>
                  <a:cubicBezTo>
                    <a:pt x="949296" y="68109"/>
                    <a:pt x="941781" y="112262"/>
                    <a:pt x="931917" y="156415"/>
                  </a:cubicBezTo>
                  <a:cubicBezTo>
                    <a:pt x="927220" y="176613"/>
                    <a:pt x="931917" y="183189"/>
                    <a:pt x="952585" y="180370"/>
                  </a:cubicBezTo>
                  <a:cubicBezTo>
                    <a:pt x="962449" y="178962"/>
                    <a:pt x="972782" y="179901"/>
                    <a:pt x="983116" y="179901"/>
                  </a:cubicBezTo>
                  <a:cubicBezTo>
                    <a:pt x="1013178" y="179901"/>
                    <a:pt x="1012239" y="179901"/>
                    <a:pt x="1007072" y="208084"/>
                  </a:cubicBezTo>
                  <a:cubicBezTo>
                    <a:pt x="1004724" y="219826"/>
                    <a:pt x="999557" y="221236"/>
                    <a:pt x="989692" y="220766"/>
                  </a:cubicBezTo>
                  <a:cubicBezTo>
                    <a:pt x="971843" y="220296"/>
                    <a:pt x="954933" y="220766"/>
                    <a:pt x="937554" y="220766"/>
                  </a:cubicBezTo>
                  <a:cubicBezTo>
                    <a:pt x="929099" y="220766"/>
                    <a:pt x="920174" y="220766"/>
                    <a:pt x="911719" y="220766"/>
                  </a:cubicBezTo>
                  <a:cubicBezTo>
                    <a:pt x="873202" y="220766"/>
                    <a:pt x="873202" y="220766"/>
                    <a:pt x="880248" y="184128"/>
                  </a:cubicBezTo>
                  <a:cubicBezTo>
                    <a:pt x="890582" y="129641"/>
                    <a:pt x="901386" y="75624"/>
                    <a:pt x="911719" y="21137"/>
                  </a:cubicBezTo>
                  <a:cubicBezTo>
                    <a:pt x="913128" y="14561"/>
                    <a:pt x="911250" y="5167"/>
                    <a:pt x="920644" y="4697"/>
                  </a:cubicBezTo>
                  <a:close/>
                  <a:moveTo>
                    <a:pt x="433556" y="4191"/>
                  </a:moveTo>
                  <a:cubicBezTo>
                    <a:pt x="442532" y="4052"/>
                    <a:pt x="453981" y="4933"/>
                    <a:pt x="469247" y="6107"/>
                  </a:cubicBezTo>
                  <a:cubicBezTo>
                    <a:pt x="463140" y="53548"/>
                    <a:pt x="456565" y="101459"/>
                    <a:pt x="450458" y="148901"/>
                  </a:cubicBezTo>
                  <a:cubicBezTo>
                    <a:pt x="448110" y="167689"/>
                    <a:pt x="445761" y="186008"/>
                    <a:pt x="442943" y="204796"/>
                  </a:cubicBezTo>
                  <a:cubicBezTo>
                    <a:pt x="442003" y="211372"/>
                    <a:pt x="444821" y="220767"/>
                    <a:pt x="434488" y="221237"/>
                  </a:cubicBezTo>
                  <a:cubicBezTo>
                    <a:pt x="422275" y="221706"/>
                    <a:pt x="409593" y="221706"/>
                    <a:pt x="397380" y="219358"/>
                  </a:cubicBezTo>
                  <a:cubicBezTo>
                    <a:pt x="393622" y="218418"/>
                    <a:pt x="396910" y="209494"/>
                    <a:pt x="397850" y="204327"/>
                  </a:cubicBezTo>
                  <a:cubicBezTo>
                    <a:pt x="404896" y="156416"/>
                    <a:pt x="412411" y="108975"/>
                    <a:pt x="420396" y="54958"/>
                  </a:cubicBezTo>
                  <a:cubicBezTo>
                    <a:pt x="394562" y="107566"/>
                    <a:pt x="370136" y="154067"/>
                    <a:pt x="348999" y="201978"/>
                  </a:cubicBezTo>
                  <a:cubicBezTo>
                    <a:pt x="340544" y="221237"/>
                    <a:pt x="326922" y="218418"/>
                    <a:pt x="312831" y="217948"/>
                  </a:cubicBezTo>
                  <a:cubicBezTo>
                    <a:pt x="296391" y="217009"/>
                    <a:pt x="302967" y="202918"/>
                    <a:pt x="302028" y="194463"/>
                  </a:cubicBezTo>
                  <a:cubicBezTo>
                    <a:pt x="297331" y="148431"/>
                    <a:pt x="294042" y="102868"/>
                    <a:pt x="290285" y="52139"/>
                  </a:cubicBezTo>
                  <a:cubicBezTo>
                    <a:pt x="279012" y="99580"/>
                    <a:pt x="269148" y="141855"/>
                    <a:pt x="259753" y="184599"/>
                  </a:cubicBezTo>
                  <a:cubicBezTo>
                    <a:pt x="250829" y="222176"/>
                    <a:pt x="251298" y="222176"/>
                    <a:pt x="209024" y="219827"/>
                  </a:cubicBezTo>
                  <a:cubicBezTo>
                    <a:pt x="221236" y="171916"/>
                    <a:pt x="232979" y="124945"/>
                    <a:pt x="244722" y="77973"/>
                  </a:cubicBezTo>
                  <a:cubicBezTo>
                    <a:pt x="248950" y="61534"/>
                    <a:pt x="254587" y="45093"/>
                    <a:pt x="256935" y="28184"/>
                  </a:cubicBezTo>
                  <a:cubicBezTo>
                    <a:pt x="259284" y="8455"/>
                    <a:pt x="268208" y="3288"/>
                    <a:pt x="287467" y="4228"/>
                  </a:cubicBezTo>
                  <a:cubicBezTo>
                    <a:pt x="324574" y="6107"/>
                    <a:pt x="325514" y="4698"/>
                    <a:pt x="328332" y="41806"/>
                  </a:cubicBezTo>
                  <a:cubicBezTo>
                    <a:pt x="331620" y="77504"/>
                    <a:pt x="333499" y="113672"/>
                    <a:pt x="336317" y="154067"/>
                  </a:cubicBezTo>
                  <a:cubicBezTo>
                    <a:pt x="348060" y="127763"/>
                    <a:pt x="357924" y="105217"/>
                    <a:pt x="368727" y="82201"/>
                  </a:cubicBezTo>
                  <a:cubicBezTo>
                    <a:pt x="373425" y="72337"/>
                    <a:pt x="378122" y="62473"/>
                    <a:pt x="383288" y="52609"/>
                  </a:cubicBezTo>
                  <a:cubicBezTo>
                    <a:pt x="401960" y="14210"/>
                    <a:pt x="406628" y="4610"/>
                    <a:pt x="433556" y="4191"/>
                  </a:cubicBezTo>
                  <a:close/>
                  <a:moveTo>
                    <a:pt x="1798834" y="3582"/>
                  </a:moveTo>
                  <a:cubicBezTo>
                    <a:pt x="1802533" y="3876"/>
                    <a:pt x="1805117" y="5873"/>
                    <a:pt x="1803708" y="12683"/>
                  </a:cubicBezTo>
                  <a:cubicBezTo>
                    <a:pt x="1801359" y="23956"/>
                    <a:pt x="1808875" y="43684"/>
                    <a:pt x="1785859" y="43684"/>
                  </a:cubicBezTo>
                  <a:cubicBezTo>
                    <a:pt x="1768479" y="43684"/>
                    <a:pt x="1751570" y="44624"/>
                    <a:pt x="1734190" y="43684"/>
                  </a:cubicBezTo>
                  <a:cubicBezTo>
                    <a:pt x="1704598" y="41805"/>
                    <a:pt x="1713993" y="66231"/>
                    <a:pt x="1710705" y="79383"/>
                  </a:cubicBezTo>
                  <a:cubicBezTo>
                    <a:pt x="1706477" y="98641"/>
                    <a:pt x="1723857" y="87838"/>
                    <a:pt x="1730902" y="89716"/>
                  </a:cubicBezTo>
                  <a:cubicBezTo>
                    <a:pt x="1739827" y="91595"/>
                    <a:pt x="1749691" y="88777"/>
                    <a:pt x="1759085" y="90656"/>
                  </a:cubicBezTo>
                  <a:cubicBezTo>
                    <a:pt x="1767070" y="92065"/>
                    <a:pt x="1781162" y="82201"/>
                    <a:pt x="1783040" y="97702"/>
                  </a:cubicBezTo>
                  <a:cubicBezTo>
                    <a:pt x="1785859" y="121188"/>
                    <a:pt x="1777404" y="129172"/>
                    <a:pt x="1755797" y="129172"/>
                  </a:cubicBezTo>
                  <a:cubicBezTo>
                    <a:pt x="1743115" y="129172"/>
                    <a:pt x="1730433" y="130582"/>
                    <a:pt x="1718220" y="128703"/>
                  </a:cubicBezTo>
                  <a:cubicBezTo>
                    <a:pt x="1702719" y="126824"/>
                    <a:pt x="1698022" y="134340"/>
                    <a:pt x="1696143" y="147961"/>
                  </a:cubicBezTo>
                  <a:cubicBezTo>
                    <a:pt x="1690507" y="181781"/>
                    <a:pt x="1690037" y="181781"/>
                    <a:pt x="1725736" y="181781"/>
                  </a:cubicBezTo>
                  <a:cubicBezTo>
                    <a:pt x="1733721" y="181781"/>
                    <a:pt x="1741236" y="181781"/>
                    <a:pt x="1749221" y="181781"/>
                  </a:cubicBezTo>
                  <a:cubicBezTo>
                    <a:pt x="1778343" y="181781"/>
                    <a:pt x="1777404" y="181781"/>
                    <a:pt x="1772237" y="209024"/>
                  </a:cubicBezTo>
                  <a:cubicBezTo>
                    <a:pt x="1770358" y="219358"/>
                    <a:pt x="1766601" y="221707"/>
                    <a:pt x="1757206" y="221237"/>
                  </a:cubicBezTo>
                  <a:cubicBezTo>
                    <a:pt x="1738888" y="220297"/>
                    <a:pt x="1721038" y="220767"/>
                    <a:pt x="1703189" y="220767"/>
                  </a:cubicBezTo>
                  <a:cubicBezTo>
                    <a:pt x="1690037" y="220767"/>
                    <a:pt x="1676415" y="219358"/>
                    <a:pt x="1663263" y="221237"/>
                  </a:cubicBezTo>
                  <a:cubicBezTo>
                    <a:pt x="1641187" y="224055"/>
                    <a:pt x="1636020" y="217009"/>
                    <a:pt x="1640717" y="195403"/>
                  </a:cubicBezTo>
                  <a:cubicBezTo>
                    <a:pt x="1652930" y="139037"/>
                    <a:pt x="1663263" y="82201"/>
                    <a:pt x="1673128" y="25366"/>
                  </a:cubicBezTo>
                  <a:cubicBezTo>
                    <a:pt x="1675946" y="9865"/>
                    <a:pt x="1680643" y="2819"/>
                    <a:pt x="1698022" y="3758"/>
                  </a:cubicBezTo>
                  <a:cubicBezTo>
                    <a:pt x="1727614" y="5638"/>
                    <a:pt x="1757676" y="3758"/>
                    <a:pt x="1787268" y="4698"/>
                  </a:cubicBezTo>
                  <a:cubicBezTo>
                    <a:pt x="1790321" y="4698"/>
                    <a:pt x="1795135" y="3289"/>
                    <a:pt x="1798834" y="3582"/>
                  </a:cubicBezTo>
                  <a:close/>
                  <a:moveTo>
                    <a:pt x="113848" y="3582"/>
                  </a:moveTo>
                  <a:cubicBezTo>
                    <a:pt x="119074" y="3406"/>
                    <a:pt x="124710" y="4933"/>
                    <a:pt x="129642" y="4698"/>
                  </a:cubicBezTo>
                  <a:cubicBezTo>
                    <a:pt x="164871" y="3759"/>
                    <a:pt x="164871" y="4228"/>
                    <a:pt x="169098" y="38987"/>
                  </a:cubicBezTo>
                  <a:cubicBezTo>
                    <a:pt x="175674" y="93474"/>
                    <a:pt x="182251" y="147491"/>
                    <a:pt x="187887" y="201978"/>
                  </a:cubicBezTo>
                  <a:cubicBezTo>
                    <a:pt x="188827" y="209494"/>
                    <a:pt x="194933" y="224525"/>
                    <a:pt x="178023" y="220297"/>
                  </a:cubicBezTo>
                  <a:cubicBezTo>
                    <a:pt x="165341" y="217009"/>
                    <a:pt x="143734" y="235798"/>
                    <a:pt x="140445" y="205736"/>
                  </a:cubicBezTo>
                  <a:cubicBezTo>
                    <a:pt x="135748" y="163462"/>
                    <a:pt x="134809" y="164401"/>
                    <a:pt x="91595" y="163931"/>
                  </a:cubicBezTo>
                  <a:cubicBezTo>
                    <a:pt x="78913" y="163931"/>
                    <a:pt x="70458" y="166750"/>
                    <a:pt x="67169" y="179432"/>
                  </a:cubicBezTo>
                  <a:cubicBezTo>
                    <a:pt x="67169" y="180372"/>
                    <a:pt x="66700" y="180841"/>
                    <a:pt x="66231" y="181780"/>
                  </a:cubicBezTo>
                  <a:cubicBezTo>
                    <a:pt x="47911" y="221706"/>
                    <a:pt x="47911" y="221706"/>
                    <a:pt x="0" y="220297"/>
                  </a:cubicBezTo>
                  <a:cubicBezTo>
                    <a:pt x="34289" y="149840"/>
                    <a:pt x="67639" y="81262"/>
                    <a:pt x="100520" y="12683"/>
                  </a:cubicBezTo>
                  <a:cubicBezTo>
                    <a:pt x="103808" y="5637"/>
                    <a:pt x="108622" y="3758"/>
                    <a:pt x="113848" y="3582"/>
                  </a:cubicBezTo>
                  <a:close/>
                  <a:moveTo>
                    <a:pt x="1135597" y="3110"/>
                  </a:moveTo>
                  <a:cubicBezTo>
                    <a:pt x="1140705" y="2934"/>
                    <a:pt x="1146106" y="4461"/>
                    <a:pt x="1150804" y="4226"/>
                  </a:cubicBezTo>
                  <a:cubicBezTo>
                    <a:pt x="1186502" y="3287"/>
                    <a:pt x="1186032" y="3757"/>
                    <a:pt x="1189790" y="38985"/>
                  </a:cubicBezTo>
                  <a:cubicBezTo>
                    <a:pt x="1196366" y="99109"/>
                    <a:pt x="1203412" y="158763"/>
                    <a:pt x="1210927" y="219356"/>
                  </a:cubicBezTo>
                  <a:cubicBezTo>
                    <a:pt x="1206700" y="220295"/>
                    <a:pt x="1205290" y="220765"/>
                    <a:pt x="1203412" y="220765"/>
                  </a:cubicBezTo>
                  <a:cubicBezTo>
                    <a:pt x="1163955" y="221704"/>
                    <a:pt x="1163486" y="221704"/>
                    <a:pt x="1159728" y="182718"/>
                  </a:cubicBezTo>
                  <a:cubicBezTo>
                    <a:pt x="1158789" y="169566"/>
                    <a:pt x="1155501" y="162050"/>
                    <a:pt x="1140469" y="164399"/>
                  </a:cubicBezTo>
                  <a:cubicBezTo>
                    <a:pt x="1134363" y="165338"/>
                    <a:pt x="1127787" y="165338"/>
                    <a:pt x="1121681" y="164399"/>
                  </a:cubicBezTo>
                  <a:cubicBezTo>
                    <a:pt x="1101483" y="161111"/>
                    <a:pt x="1091619" y="169096"/>
                    <a:pt x="1084103" y="188354"/>
                  </a:cubicBezTo>
                  <a:cubicBezTo>
                    <a:pt x="1069542" y="225462"/>
                    <a:pt x="1068133" y="224992"/>
                    <a:pt x="1021631" y="218416"/>
                  </a:cubicBezTo>
                  <a:cubicBezTo>
                    <a:pt x="1055451" y="149368"/>
                    <a:pt x="1088800" y="80789"/>
                    <a:pt x="1122151" y="12211"/>
                  </a:cubicBezTo>
                  <a:cubicBezTo>
                    <a:pt x="1125674" y="5165"/>
                    <a:pt x="1130488" y="3286"/>
                    <a:pt x="1135597" y="3110"/>
                  </a:cubicBezTo>
                  <a:close/>
                  <a:moveTo>
                    <a:pt x="568122" y="2935"/>
                  </a:moveTo>
                  <a:cubicBezTo>
                    <a:pt x="581391" y="2465"/>
                    <a:pt x="594661" y="3053"/>
                    <a:pt x="607813" y="6106"/>
                  </a:cubicBezTo>
                  <a:cubicBezTo>
                    <a:pt x="629889" y="11272"/>
                    <a:pt x="649148" y="21606"/>
                    <a:pt x="653845" y="46971"/>
                  </a:cubicBezTo>
                  <a:cubicBezTo>
                    <a:pt x="657603" y="69047"/>
                    <a:pt x="646799" y="86897"/>
                    <a:pt x="621434" y="100988"/>
                  </a:cubicBezTo>
                  <a:cubicBezTo>
                    <a:pt x="618616" y="102397"/>
                    <a:pt x="615798" y="103806"/>
                    <a:pt x="613449" y="105685"/>
                  </a:cubicBezTo>
                  <a:cubicBezTo>
                    <a:pt x="659951" y="128701"/>
                    <a:pt x="650557" y="186006"/>
                    <a:pt x="611100" y="207144"/>
                  </a:cubicBezTo>
                  <a:cubicBezTo>
                    <a:pt x="571644" y="228281"/>
                    <a:pt x="528900" y="221705"/>
                    <a:pt x="487095" y="220296"/>
                  </a:cubicBezTo>
                  <a:cubicBezTo>
                    <a:pt x="477701" y="219826"/>
                    <a:pt x="479580" y="212310"/>
                    <a:pt x="480519" y="206204"/>
                  </a:cubicBezTo>
                  <a:cubicBezTo>
                    <a:pt x="492263" y="144202"/>
                    <a:pt x="504475" y="82200"/>
                    <a:pt x="516218" y="20197"/>
                  </a:cubicBezTo>
                  <a:cubicBezTo>
                    <a:pt x="517627" y="12682"/>
                    <a:pt x="519506" y="7045"/>
                    <a:pt x="528430" y="6106"/>
                  </a:cubicBezTo>
                  <a:cubicBezTo>
                    <a:pt x="541583" y="4931"/>
                    <a:pt x="554852" y="3405"/>
                    <a:pt x="568122" y="2935"/>
                  </a:cubicBezTo>
                  <a:close/>
                  <a:moveTo>
                    <a:pt x="1416780" y="2232"/>
                  </a:moveTo>
                  <a:cubicBezTo>
                    <a:pt x="1424061" y="2232"/>
                    <a:pt x="1432398" y="5403"/>
                    <a:pt x="1438739" y="5168"/>
                  </a:cubicBezTo>
                  <a:cubicBezTo>
                    <a:pt x="1455180" y="4698"/>
                    <a:pt x="1443906" y="18320"/>
                    <a:pt x="1442497" y="23957"/>
                  </a:cubicBezTo>
                  <a:cubicBezTo>
                    <a:pt x="1432163" y="84080"/>
                    <a:pt x="1420421" y="143734"/>
                    <a:pt x="1409617" y="203388"/>
                  </a:cubicBezTo>
                  <a:cubicBezTo>
                    <a:pt x="1407738" y="212782"/>
                    <a:pt x="1407738" y="223586"/>
                    <a:pt x="1393647" y="220297"/>
                  </a:cubicBezTo>
                  <a:cubicBezTo>
                    <a:pt x="1379555" y="217010"/>
                    <a:pt x="1360766" y="231571"/>
                    <a:pt x="1352781" y="206676"/>
                  </a:cubicBezTo>
                  <a:cubicBezTo>
                    <a:pt x="1337751" y="160174"/>
                    <a:pt x="1319901" y="114612"/>
                    <a:pt x="1305340" y="67170"/>
                  </a:cubicBezTo>
                  <a:cubicBezTo>
                    <a:pt x="1297355" y="112733"/>
                    <a:pt x="1288900" y="158295"/>
                    <a:pt x="1280915" y="203858"/>
                  </a:cubicBezTo>
                  <a:cubicBezTo>
                    <a:pt x="1279036" y="214661"/>
                    <a:pt x="1277157" y="221707"/>
                    <a:pt x="1262596" y="221237"/>
                  </a:cubicBezTo>
                  <a:cubicBezTo>
                    <a:pt x="1234413" y="220297"/>
                    <a:pt x="1234413" y="221707"/>
                    <a:pt x="1240050" y="192585"/>
                  </a:cubicBezTo>
                  <a:cubicBezTo>
                    <a:pt x="1250853" y="135749"/>
                    <a:pt x="1262126" y="79383"/>
                    <a:pt x="1271990" y="22548"/>
                  </a:cubicBezTo>
                  <a:cubicBezTo>
                    <a:pt x="1274339" y="7986"/>
                    <a:pt x="1279506" y="5168"/>
                    <a:pt x="1293597" y="3289"/>
                  </a:cubicBezTo>
                  <a:cubicBezTo>
                    <a:pt x="1321780" y="1"/>
                    <a:pt x="1334932" y="9865"/>
                    <a:pt x="1342448" y="37109"/>
                  </a:cubicBezTo>
                  <a:cubicBezTo>
                    <a:pt x="1352781" y="75156"/>
                    <a:pt x="1366873" y="112263"/>
                    <a:pt x="1378616" y="150310"/>
                  </a:cubicBezTo>
                  <a:cubicBezTo>
                    <a:pt x="1382373" y="105217"/>
                    <a:pt x="1394116" y="62004"/>
                    <a:pt x="1401162" y="18320"/>
                  </a:cubicBezTo>
                  <a:cubicBezTo>
                    <a:pt x="1403276" y="5403"/>
                    <a:pt x="1409500" y="2232"/>
                    <a:pt x="1416780" y="2232"/>
                  </a:cubicBezTo>
                  <a:close/>
                  <a:moveTo>
                    <a:pt x="718548" y="2232"/>
                  </a:moveTo>
                  <a:cubicBezTo>
                    <a:pt x="726064" y="2702"/>
                    <a:pt x="734636" y="5403"/>
                    <a:pt x="741212" y="5168"/>
                  </a:cubicBezTo>
                  <a:cubicBezTo>
                    <a:pt x="754834" y="4698"/>
                    <a:pt x="746849" y="16911"/>
                    <a:pt x="745909" y="22548"/>
                  </a:cubicBezTo>
                  <a:cubicBezTo>
                    <a:pt x="738863" y="64822"/>
                    <a:pt x="727590" y="106626"/>
                    <a:pt x="723832" y="149371"/>
                  </a:cubicBezTo>
                  <a:cubicBezTo>
                    <a:pt x="722423" y="164871"/>
                    <a:pt x="726651" y="178023"/>
                    <a:pt x="742621" y="183190"/>
                  </a:cubicBezTo>
                  <a:cubicBezTo>
                    <a:pt x="758591" y="188357"/>
                    <a:pt x="773623" y="185069"/>
                    <a:pt x="785365" y="171917"/>
                  </a:cubicBezTo>
                  <a:cubicBezTo>
                    <a:pt x="797108" y="158295"/>
                    <a:pt x="800865" y="141385"/>
                    <a:pt x="803684" y="124476"/>
                  </a:cubicBezTo>
                  <a:cubicBezTo>
                    <a:pt x="810260" y="90187"/>
                    <a:pt x="816366" y="55428"/>
                    <a:pt x="823412" y="20669"/>
                  </a:cubicBezTo>
                  <a:cubicBezTo>
                    <a:pt x="824821" y="14093"/>
                    <a:pt x="823412" y="4698"/>
                    <a:pt x="832806" y="4229"/>
                  </a:cubicBezTo>
                  <a:cubicBezTo>
                    <a:pt x="845019" y="3759"/>
                    <a:pt x="857701" y="4698"/>
                    <a:pt x="869914" y="5638"/>
                  </a:cubicBezTo>
                  <a:cubicBezTo>
                    <a:pt x="870383" y="5638"/>
                    <a:pt x="870853" y="12683"/>
                    <a:pt x="870383" y="15972"/>
                  </a:cubicBezTo>
                  <a:cubicBezTo>
                    <a:pt x="860989" y="63413"/>
                    <a:pt x="855822" y="111793"/>
                    <a:pt x="841261" y="158295"/>
                  </a:cubicBezTo>
                  <a:cubicBezTo>
                    <a:pt x="826700" y="204797"/>
                    <a:pt x="793351" y="226404"/>
                    <a:pt x="745440" y="224525"/>
                  </a:cubicBezTo>
                  <a:cubicBezTo>
                    <a:pt x="700347" y="223116"/>
                    <a:pt x="676861" y="198221"/>
                    <a:pt x="677331" y="143264"/>
                  </a:cubicBezTo>
                  <a:cubicBezTo>
                    <a:pt x="684377" y="106157"/>
                    <a:pt x="690952" y="58715"/>
                    <a:pt x="702225" y="12683"/>
                  </a:cubicBezTo>
                  <a:cubicBezTo>
                    <a:pt x="704574" y="3524"/>
                    <a:pt x="711033" y="1762"/>
                    <a:pt x="718548" y="2232"/>
                  </a:cubicBezTo>
                  <a:close/>
                  <a:moveTo>
                    <a:pt x="1596564" y="0"/>
                  </a:moveTo>
                  <a:cubicBezTo>
                    <a:pt x="1600321" y="469"/>
                    <a:pt x="1608776" y="1879"/>
                    <a:pt x="1617231" y="2349"/>
                  </a:cubicBezTo>
                  <a:cubicBezTo>
                    <a:pt x="1639778" y="3288"/>
                    <a:pt x="1641656" y="13622"/>
                    <a:pt x="1633671" y="32410"/>
                  </a:cubicBezTo>
                  <a:cubicBezTo>
                    <a:pt x="1628974" y="42744"/>
                    <a:pt x="1626625" y="45562"/>
                    <a:pt x="1614413" y="43214"/>
                  </a:cubicBezTo>
                  <a:cubicBezTo>
                    <a:pt x="1565562" y="33820"/>
                    <a:pt x="1531743" y="50729"/>
                    <a:pt x="1516242" y="89716"/>
                  </a:cubicBezTo>
                  <a:cubicBezTo>
                    <a:pt x="1492757" y="150309"/>
                    <a:pt x="1525167" y="191644"/>
                    <a:pt x="1589048" y="182719"/>
                  </a:cubicBezTo>
                  <a:cubicBezTo>
                    <a:pt x="1597503" y="181310"/>
                    <a:pt x="1608776" y="171446"/>
                    <a:pt x="1610186" y="191174"/>
                  </a:cubicBezTo>
                  <a:cubicBezTo>
                    <a:pt x="1611125" y="204796"/>
                    <a:pt x="1615352" y="218418"/>
                    <a:pt x="1595154" y="220296"/>
                  </a:cubicBezTo>
                  <a:cubicBezTo>
                    <a:pt x="1586700" y="221236"/>
                    <a:pt x="1578245" y="223115"/>
                    <a:pt x="1569790" y="224054"/>
                  </a:cubicBezTo>
                  <a:cubicBezTo>
                    <a:pt x="1523288" y="228282"/>
                    <a:pt x="1485241" y="209963"/>
                    <a:pt x="1468331" y="176144"/>
                  </a:cubicBezTo>
                  <a:cubicBezTo>
                    <a:pt x="1449542" y="138096"/>
                    <a:pt x="1459407" y="78912"/>
                    <a:pt x="1489938" y="44623"/>
                  </a:cubicBezTo>
                  <a:cubicBezTo>
                    <a:pt x="1516712" y="14561"/>
                    <a:pt x="1551471" y="939"/>
                    <a:pt x="15965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8" name="Google Shape;2128;p95"/>
            <p:cNvSpPr/>
            <p:nvPr/>
          </p:nvSpPr>
          <p:spPr>
            <a:xfrm>
              <a:off x="3997472" y="4286353"/>
              <a:ext cx="187643" cy="187643"/>
            </a:xfrm>
            <a:custGeom>
              <a:avLst/>
              <a:gdLst/>
              <a:ahLst/>
              <a:cxnLst/>
              <a:rect l="l" t="t" r="r" b="b"/>
              <a:pathLst>
                <a:path w="381000" h="381000" extrusionOk="0">
                  <a:moveTo>
                    <a:pt x="190500" y="380048"/>
                  </a:moveTo>
                  <a:cubicBezTo>
                    <a:pt x="138113" y="380048"/>
                    <a:pt x="85725" y="379095"/>
                    <a:pt x="34290" y="381000"/>
                  </a:cubicBezTo>
                  <a:cubicBezTo>
                    <a:pt x="6668" y="381953"/>
                    <a:pt x="0" y="371475"/>
                    <a:pt x="0" y="345758"/>
                  </a:cubicBezTo>
                  <a:cubicBezTo>
                    <a:pt x="952" y="242887"/>
                    <a:pt x="952" y="140017"/>
                    <a:pt x="0" y="37147"/>
                  </a:cubicBezTo>
                  <a:cubicBezTo>
                    <a:pt x="0" y="12382"/>
                    <a:pt x="3810" y="0"/>
                    <a:pt x="33338" y="0"/>
                  </a:cubicBezTo>
                  <a:cubicBezTo>
                    <a:pt x="138113" y="1905"/>
                    <a:pt x="241935" y="952"/>
                    <a:pt x="346710" y="0"/>
                  </a:cubicBezTo>
                  <a:cubicBezTo>
                    <a:pt x="374332" y="0"/>
                    <a:pt x="381000" y="9525"/>
                    <a:pt x="381000" y="36195"/>
                  </a:cubicBezTo>
                  <a:cubicBezTo>
                    <a:pt x="380047" y="139065"/>
                    <a:pt x="379095" y="241935"/>
                    <a:pt x="381000" y="344805"/>
                  </a:cubicBezTo>
                  <a:cubicBezTo>
                    <a:pt x="381952" y="375285"/>
                    <a:pt x="370522" y="381953"/>
                    <a:pt x="342900" y="381000"/>
                  </a:cubicBezTo>
                  <a:cubicBezTo>
                    <a:pt x="291465" y="378143"/>
                    <a:pt x="240982" y="380048"/>
                    <a:pt x="190500" y="38004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29" name="Google Shape;2129;p95"/>
            <p:cNvSpPr/>
            <p:nvPr/>
          </p:nvSpPr>
          <p:spPr>
            <a:xfrm>
              <a:off x="4231388" y="4286353"/>
              <a:ext cx="187643" cy="182951"/>
            </a:xfrm>
            <a:custGeom>
              <a:avLst/>
              <a:gdLst/>
              <a:ahLst/>
              <a:cxnLst/>
              <a:rect l="l" t="t" r="r" b="b"/>
              <a:pathLst>
                <a:path w="381000" h="371475" extrusionOk="0">
                  <a:moveTo>
                    <a:pt x="192405" y="380048"/>
                  </a:moveTo>
                  <a:cubicBezTo>
                    <a:pt x="138113" y="380048"/>
                    <a:pt x="84773" y="379095"/>
                    <a:pt x="30480" y="380048"/>
                  </a:cubicBezTo>
                  <a:cubicBezTo>
                    <a:pt x="8573" y="381000"/>
                    <a:pt x="0" y="374333"/>
                    <a:pt x="0" y="350520"/>
                  </a:cubicBezTo>
                  <a:cubicBezTo>
                    <a:pt x="952" y="242887"/>
                    <a:pt x="952" y="135255"/>
                    <a:pt x="0" y="27622"/>
                  </a:cubicBezTo>
                  <a:cubicBezTo>
                    <a:pt x="0" y="7620"/>
                    <a:pt x="6668" y="0"/>
                    <a:pt x="27623" y="0"/>
                  </a:cubicBezTo>
                  <a:cubicBezTo>
                    <a:pt x="135255" y="952"/>
                    <a:pt x="242888" y="952"/>
                    <a:pt x="350520" y="0"/>
                  </a:cubicBezTo>
                  <a:cubicBezTo>
                    <a:pt x="377190" y="0"/>
                    <a:pt x="381000" y="12382"/>
                    <a:pt x="381000" y="34290"/>
                  </a:cubicBezTo>
                  <a:cubicBezTo>
                    <a:pt x="380048" y="139065"/>
                    <a:pt x="380048" y="243840"/>
                    <a:pt x="381000" y="347662"/>
                  </a:cubicBezTo>
                  <a:cubicBezTo>
                    <a:pt x="381000" y="372428"/>
                    <a:pt x="373380" y="381000"/>
                    <a:pt x="348615" y="380048"/>
                  </a:cubicBezTo>
                  <a:cubicBezTo>
                    <a:pt x="296227" y="379095"/>
                    <a:pt x="243840" y="380048"/>
                    <a:pt x="192405" y="380048"/>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0" name="Google Shape;2130;p95"/>
            <p:cNvSpPr/>
            <p:nvPr/>
          </p:nvSpPr>
          <p:spPr>
            <a:xfrm>
              <a:off x="1341698" y="4286353"/>
              <a:ext cx="187642" cy="187643"/>
            </a:xfrm>
            <a:custGeom>
              <a:avLst/>
              <a:gdLst/>
              <a:ahLst/>
              <a:cxnLst/>
              <a:rect l="l" t="t" r="r" b="b"/>
              <a:pathLst>
                <a:path w="381000" h="381000" extrusionOk="0">
                  <a:moveTo>
                    <a:pt x="189547" y="380047"/>
                  </a:moveTo>
                  <a:cubicBezTo>
                    <a:pt x="137160" y="380047"/>
                    <a:pt x="84772" y="379095"/>
                    <a:pt x="32385" y="381000"/>
                  </a:cubicBezTo>
                  <a:cubicBezTo>
                    <a:pt x="7620" y="381953"/>
                    <a:pt x="0" y="374333"/>
                    <a:pt x="0" y="348615"/>
                  </a:cubicBezTo>
                  <a:cubicBezTo>
                    <a:pt x="952" y="243840"/>
                    <a:pt x="952" y="139065"/>
                    <a:pt x="0" y="34290"/>
                  </a:cubicBezTo>
                  <a:cubicBezTo>
                    <a:pt x="0" y="5715"/>
                    <a:pt x="10477" y="0"/>
                    <a:pt x="36195" y="0"/>
                  </a:cubicBezTo>
                  <a:cubicBezTo>
                    <a:pt x="139065" y="952"/>
                    <a:pt x="241935" y="952"/>
                    <a:pt x="345758" y="0"/>
                  </a:cubicBezTo>
                  <a:cubicBezTo>
                    <a:pt x="372427" y="0"/>
                    <a:pt x="381000" y="8572"/>
                    <a:pt x="381000" y="35242"/>
                  </a:cubicBezTo>
                  <a:cubicBezTo>
                    <a:pt x="380047" y="138113"/>
                    <a:pt x="379095" y="240983"/>
                    <a:pt x="381000" y="344805"/>
                  </a:cubicBezTo>
                  <a:cubicBezTo>
                    <a:pt x="381952" y="376238"/>
                    <a:pt x="369570" y="381953"/>
                    <a:pt x="341947" y="381000"/>
                  </a:cubicBezTo>
                  <a:cubicBezTo>
                    <a:pt x="291465" y="378143"/>
                    <a:pt x="240983" y="380047"/>
                    <a:pt x="189547" y="38004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1" name="Google Shape;2131;p95"/>
            <p:cNvSpPr/>
            <p:nvPr/>
          </p:nvSpPr>
          <p:spPr>
            <a:xfrm>
              <a:off x="1576048" y="4286353"/>
              <a:ext cx="187642" cy="182951"/>
            </a:xfrm>
            <a:custGeom>
              <a:avLst/>
              <a:gdLst/>
              <a:ahLst/>
              <a:cxnLst/>
              <a:rect l="l" t="t" r="r" b="b"/>
              <a:pathLst>
                <a:path w="381000" h="371475" extrusionOk="0">
                  <a:moveTo>
                    <a:pt x="190578" y="380047"/>
                  </a:moveTo>
                  <a:cubicBezTo>
                    <a:pt x="136286" y="380047"/>
                    <a:pt x="82946" y="379095"/>
                    <a:pt x="29606" y="380047"/>
                  </a:cubicBezTo>
                  <a:cubicBezTo>
                    <a:pt x="6746" y="381000"/>
                    <a:pt x="-874" y="372428"/>
                    <a:pt x="78" y="350520"/>
                  </a:cubicBezTo>
                  <a:cubicBezTo>
                    <a:pt x="1031" y="244793"/>
                    <a:pt x="1031" y="138113"/>
                    <a:pt x="78" y="32385"/>
                  </a:cubicBezTo>
                  <a:cubicBezTo>
                    <a:pt x="78" y="6667"/>
                    <a:pt x="8651" y="0"/>
                    <a:pt x="33416" y="0"/>
                  </a:cubicBezTo>
                  <a:cubicBezTo>
                    <a:pt x="138191" y="952"/>
                    <a:pt x="242013" y="952"/>
                    <a:pt x="346788" y="0"/>
                  </a:cubicBezTo>
                  <a:cubicBezTo>
                    <a:pt x="369648" y="0"/>
                    <a:pt x="381078" y="3810"/>
                    <a:pt x="381078" y="30480"/>
                  </a:cubicBezTo>
                  <a:cubicBezTo>
                    <a:pt x="380126" y="138113"/>
                    <a:pt x="380126" y="245745"/>
                    <a:pt x="381078" y="353378"/>
                  </a:cubicBezTo>
                  <a:cubicBezTo>
                    <a:pt x="381078" y="374333"/>
                    <a:pt x="374411" y="380047"/>
                    <a:pt x="353456" y="380047"/>
                  </a:cubicBezTo>
                  <a:cubicBezTo>
                    <a:pt x="298211" y="379095"/>
                    <a:pt x="243918" y="380047"/>
                    <a:pt x="190578" y="380047"/>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2" name="Google Shape;2132;p95"/>
            <p:cNvSpPr/>
            <p:nvPr/>
          </p:nvSpPr>
          <p:spPr>
            <a:xfrm>
              <a:off x="949216" y="5911088"/>
              <a:ext cx="356521" cy="356521"/>
            </a:xfrm>
            <a:custGeom>
              <a:avLst/>
              <a:gdLst/>
              <a:ahLst/>
              <a:cxnLst/>
              <a:rect l="l" t="t" r="r" b="b"/>
              <a:pathLst>
                <a:path w="723900" h="723900" extrusionOk="0">
                  <a:moveTo>
                    <a:pt x="731520" y="364807"/>
                  </a:moveTo>
                  <a:cubicBezTo>
                    <a:pt x="731520" y="567690"/>
                    <a:pt x="569595" y="730568"/>
                    <a:pt x="366712" y="729615"/>
                  </a:cubicBezTo>
                  <a:cubicBezTo>
                    <a:pt x="164782" y="729615"/>
                    <a:pt x="0" y="565785"/>
                    <a:pt x="0" y="364807"/>
                  </a:cubicBezTo>
                  <a:cubicBezTo>
                    <a:pt x="0" y="162878"/>
                    <a:pt x="162877" y="953"/>
                    <a:pt x="366712" y="0"/>
                  </a:cubicBezTo>
                  <a:cubicBezTo>
                    <a:pt x="570548" y="953"/>
                    <a:pt x="731520" y="160972"/>
                    <a:pt x="731520" y="3648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133" name="Google Shape;2133;p95"/>
            <p:cNvSpPr/>
            <p:nvPr/>
          </p:nvSpPr>
          <p:spPr>
            <a:xfrm>
              <a:off x="3636724" y="5911088"/>
              <a:ext cx="356521" cy="356521"/>
            </a:xfrm>
            <a:custGeom>
              <a:avLst/>
              <a:gdLst/>
              <a:ahLst/>
              <a:cxnLst/>
              <a:rect l="l" t="t" r="r" b="b"/>
              <a:pathLst>
                <a:path w="723900" h="723900" extrusionOk="0">
                  <a:moveTo>
                    <a:pt x="367669" y="732477"/>
                  </a:moveTo>
                  <a:cubicBezTo>
                    <a:pt x="165739" y="732477"/>
                    <a:pt x="957" y="568647"/>
                    <a:pt x="4" y="367669"/>
                  </a:cubicBezTo>
                  <a:cubicBezTo>
                    <a:pt x="-948" y="166692"/>
                    <a:pt x="163834" y="957"/>
                    <a:pt x="364812" y="4"/>
                  </a:cubicBezTo>
                  <a:cubicBezTo>
                    <a:pt x="565789" y="-948"/>
                    <a:pt x="731524" y="162882"/>
                    <a:pt x="732477" y="364812"/>
                  </a:cubicBezTo>
                  <a:cubicBezTo>
                    <a:pt x="733429" y="566742"/>
                    <a:pt x="568647" y="731524"/>
                    <a:pt x="367669" y="7324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2134" name="Google Shape;2134;p95"/>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63</a:t>
            </a:fld>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2138"/>
        <p:cNvGrpSpPr/>
        <p:nvPr/>
      </p:nvGrpSpPr>
      <p:grpSpPr>
        <a:xfrm>
          <a:off x="0" y="0"/>
          <a:ext cx="0" cy="0"/>
          <a:chOff x="0" y="0"/>
          <a:chExt cx="0" cy="0"/>
        </a:xfrm>
      </p:grpSpPr>
      <p:grpSp>
        <p:nvGrpSpPr>
          <p:cNvPr id="2139" name="Google Shape;2139;p96"/>
          <p:cNvGrpSpPr/>
          <p:nvPr/>
        </p:nvGrpSpPr>
        <p:grpSpPr>
          <a:xfrm rot="-3815739" flipH="1">
            <a:off x="3283240" y="2621549"/>
            <a:ext cx="2368809" cy="2288370"/>
            <a:chOff x="-636032" y="309514"/>
            <a:chExt cx="7074660" cy="6834420"/>
          </a:xfrm>
        </p:grpSpPr>
        <p:grpSp>
          <p:nvGrpSpPr>
            <p:cNvPr id="2140" name="Google Shape;2140;p96"/>
            <p:cNvGrpSpPr/>
            <p:nvPr/>
          </p:nvGrpSpPr>
          <p:grpSpPr>
            <a:xfrm rot="532778">
              <a:off x="-370799" y="3125746"/>
              <a:ext cx="3901389" cy="3739490"/>
              <a:chOff x="327220" y="1575666"/>
              <a:chExt cx="2521839" cy="2417187"/>
            </a:xfrm>
          </p:grpSpPr>
          <p:sp>
            <p:nvSpPr>
              <p:cNvPr id="2141" name="Google Shape;2141;p96"/>
              <p:cNvSpPr/>
              <p:nvPr/>
            </p:nvSpPr>
            <p:spPr>
              <a:xfrm rot="-3534927">
                <a:off x="1724644" y="2419556"/>
                <a:ext cx="73213" cy="822937"/>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42" name="Google Shape;2142;p96"/>
              <p:cNvSpPr/>
              <p:nvPr/>
            </p:nvSpPr>
            <p:spPr>
              <a:xfrm rot="-3547017">
                <a:off x="1820693" y="2253900"/>
                <a:ext cx="73058" cy="735420"/>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43" name="Google Shape;2143;p96"/>
              <p:cNvSpPr/>
              <p:nvPr/>
            </p:nvSpPr>
            <p:spPr>
              <a:xfrm rot="-3534927">
                <a:off x="1939550" y="2260600"/>
                <a:ext cx="73213" cy="402799"/>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44" name="Google Shape;2144;p96"/>
              <p:cNvSpPr/>
              <p:nvPr/>
            </p:nvSpPr>
            <p:spPr>
              <a:xfrm rot="-3534927">
                <a:off x="1574933" y="2602481"/>
                <a:ext cx="73213" cy="805444"/>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45" name="Google Shape;2145;p96"/>
              <p:cNvSpPr/>
              <p:nvPr/>
            </p:nvSpPr>
            <p:spPr>
              <a:xfrm rot="-3534927">
                <a:off x="1516881" y="2957944"/>
                <a:ext cx="73213" cy="501428"/>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46" name="Google Shape;2146;p96"/>
              <p:cNvSpPr/>
              <p:nvPr/>
            </p:nvSpPr>
            <p:spPr>
              <a:xfrm rot="-3534927">
                <a:off x="1091080" y="3196035"/>
                <a:ext cx="73213" cy="735473"/>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47" name="Google Shape;2147;p96"/>
              <p:cNvSpPr/>
              <p:nvPr/>
            </p:nvSpPr>
            <p:spPr>
              <a:xfrm rot="-3534927">
                <a:off x="1223241" y="3180491"/>
                <a:ext cx="73213" cy="501428"/>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48" name="Google Shape;2148;p96"/>
              <p:cNvSpPr/>
              <p:nvPr/>
            </p:nvSpPr>
            <p:spPr>
              <a:xfrm rot="-3535013">
                <a:off x="2339840" y="1665992"/>
                <a:ext cx="49392" cy="735473"/>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49" name="Google Shape;2149;p96"/>
              <p:cNvSpPr/>
              <p:nvPr/>
            </p:nvSpPr>
            <p:spPr>
              <a:xfrm rot="-3534927">
                <a:off x="2213814" y="1953721"/>
                <a:ext cx="73213" cy="501428"/>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50" name="Google Shape;2150;p96"/>
              <p:cNvSpPr/>
              <p:nvPr/>
            </p:nvSpPr>
            <p:spPr>
              <a:xfrm rot="-6307199" flipH="1">
                <a:off x="640177" y="1666552"/>
                <a:ext cx="1652905" cy="1914205"/>
              </a:xfrm>
              <a:custGeom>
                <a:avLst/>
                <a:gdLst/>
                <a:ahLst/>
                <a:cxnLst/>
                <a:rect l="l" t="t" r="r" b="b"/>
                <a:pathLst>
                  <a:path w="1777921" h="2274057" extrusionOk="0">
                    <a:moveTo>
                      <a:pt x="1535931" y="0"/>
                    </a:moveTo>
                    <a:cubicBezTo>
                      <a:pt x="1583748" y="0"/>
                      <a:pt x="1622512" y="36012"/>
                      <a:pt x="1622512" y="80435"/>
                    </a:cubicBezTo>
                    <a:cubicBezTo>
                      <a:pt x="1622512" y="91693"/>
                      <a:pt x="1620023" y="102411"/>
                      <a:pt x="1615448" y="112103"/>
                    </a:cubicBezTo>
                    <a:lnTo>
                      <a:pt x="1616074" y="113399"/>
                    </a:lnTo>
                    <a:lnTo>
                      <a:pt x="1584270" y="165850"/>
                    </a:lnTo>
                    <a:lnTo>
                      <a:pt x="1565188" y="222968"/>
                    </a:lnTo>
                    <a:cubicBezTo>
                      <a:pt x="1559887" y="244082"/>
                      <a:pt x="1554587" y="265418"/>
                      <a:pt x="1549286" y="286532"/>
                    </a:cubicBezTo>
                    <a:cubicBezTo>
                      <a:pt x="1548756" y="309868"/>
                      <a:pt x="1548226" y="332982"/>
                      <a:pt x="1547696" y="356318"/>
                    </a:cubicBezTo>
                    <a:cubicBezTo>
                      <a:pt x="1548226" y="378988"/>
                      <a:pt x="1548756" y="401880"/>
                      <a:pt x="1549286" y="424549"/>
                    </a:cubicBezTo>
                    <a:cubicBezTo>
                      <a:pt x="1552466" y="447885"/>
                      <a:pt x="1555647" y="470999"/>
                      <a:pt x="1558827" y="494336"/>
                    </a:cubicBezTo>
                    <a:lnTo>
                      <a:pt x="1573139" y="561011"/>
                    </a:lnTo>
                    <a:lnTo>
                      <a:pt x="1587451" y="627686"/>
                    </a:lnTo>
                    <a:cubicBezTo>
                      <a:pt x="1593281" y="646799"/>
                      <a:pt x="1599112" y="665691"/>
                      <a:pt x="1604943" y="684804"/>
                    </a:cubicBezTo>
                    <a:cubicBezTo>
                      <a:pt x="1610774" y="702362"/>
                      <a:pt x="1616428" y="719697"/>
                      <a:pt x="1622258" y="737255"/>
                    </a:cubicBezTo>
                    <a:cubicBezTo>
                      <a:pt x="1627029" y="751479"/>
                      <a:pt x="1631800" y="765925"/>
                      <a:pt x="1636570" y="780149"/>
                    </a:cubicBezTo>
                    <a:cubicBezTo>
                      <a:pt x="1641341" y="791706"/>
                      <a:pt x="1646111" y="803486"/>
                      <a:pt x="1650882" y="815043"/>
                    </a:cubicBezTo>
                    <a:lnTo>
                      <a:pt x="1660423" y="835712"/>
                    </a:lnTo>
                    <a:lnTo>
                      <a:pt x="1662013" y="840379"/>
                    </a:lnTo>
                    <a:lnTo>
                      <a:pt x="1708129" y="949948"/>
                    </a:lnTo>
                    <a:cubicBezTo>
                      <a:pt x="1719791" y="983730"/>
                      <a:pt x="1731275" y="1017735"/>
                      <a:pt x="1742937" y="1051517"/>
                    </a:cubicBezTo>
                    <a:lnTo>
                      <a:pt x="1766790" y="1146862"/>
                    </a:lnTo>
                    <a:cubicBezTo>
                      <a:pt x="1769440" y="1176421"/>
                      <a:pt x="1772090" y="1206203"/>
                      <a:pt x="1774741" y="1235762"/>
                    </a:cubicBezTo>
                    <a:cubicBezTo>
                      <a:pt x="1775801" y="1263765"/>
                      <a:pt x="1776861" y="1291991"/>
                      <a:pt x="1777921" y="1319995"/>
                    </a:cubicBezTo>
                    <a:cubicBezTo>
                      <a:pt x="1775801" y="1344887"/>
                      <a:pt x="1773681" y="1369556"/>
                      <a:pt x="1771560" y="1394448"/>
                    </a:cubicBezTo>
                    <a:cubicBezTo>
                      <a:pt x="1767850" y="1418896"/>
                      <a:pt x="1764139" y="1443121"/>
                      <a:pt x="1760429" y="1467569"/>
                    </a:cubicBezTo>
                    <a:cubicBezTo>
                      <a:pt x="1754598" y="1488682"/>
                      <a:pt x="1748768" y="1510018"/>
                      <a:pt x="1742937" y="1531132"/>
                    </a:cubicBezTo>
                    <a:cubicBezTo>
                      <a:pt x="1737106" y="1549135"/>
                      <a:pt x="1731452" y="1566915"/>
                      <a:pt x="1725621" y="1584917"/>
                    </a:cubicBezTo>
                    <a:lnTo>
                      <a:pt x="1706539" y="1631145"/>
                    </a:lnTo>
                    <a:lnTo>
                      <a:pt x="1685866" y="1672261"/>
                    </a:lnTo>
                    <a:lnTo>
                      <a:pt x="1665194" y="1704043"/>
                    </a:lnTo>
                    <a:cubicBezTo>
                      <a:pt x="1660423" y="1711377"/>
                      <a:pt x="1655653" y="1718934"/>
                      <a:pt x="1650882" y="1726268"/>
                    </a:cubicBezTo>
                    <a:lnTo>
                      <a:pt x="1639751" y="1738936"/>
                    </a:lnTo>
                    <a:cubicBezTo>
                      <a:pt x="1638690" y="1740492"/>
                      <a:pt x="1637630" y="1742270"/>
                      <a:pt x="1636570" y="1743826"/>
                    </a:cubicBezTo>
                    <a:lnTo>
                      <a:pt x="1576319" y="1810501"/>
                    </a:lnTo>
                    <a:lnTo>
                      <a:pt x="1509708" y="1866063"/>
                    </a:lnTo>
                    <a:lnTo>
                      <a:pt x="1431788" y="1912069"/>
                    </a:lnTo>
                    <a:lnTo>
                      <a:pt x="1354045" y="1946962"/>
                    </a:lnTo>
                    <a:lnTo>
                      <a:pt x="1273121" y="1978744"/>
                    </a:lnTo>
                    <a:lnTo>
                      <a:pt x="1192198" y="1997857"/>
                    </a:lnTo>
                    <a:lnTo>
                      <a:pt x="1114278" y="2015193"/>
                    </a:lnTo>
                    <a:lnTo>
                      <a:pt x="1041306" y="2026305"/>
                    </a:lnTo>
                    <a:lnTo>
                      <a:pt x="976284" y="2035862"/>
                    </a:lnTo>
                    <a:lnTo>
                      <a:pt x="920627" y="2038974"/>
                    </a:lnTo>
                    <a:lnTo>
                      <a:pt x="881049" y="2042307"/>
                    </a:lnTo>
                    <a:lnTo>
                      <a:pt x="850835" y="2042307"/>
                    </a:lnTo>
                    <a:lnTo>
                      <a:pt x="842884" y="2042307"/>
                    </a:lnTo>
                    <a:lnTo>
                      <a:pt x="726976" y="2035862"/>
                    </a:lnTo>
                    <a:lnTo>
                      <a:pt x="626970" y="2038974"/>
                    </a:lnTo>
                    <a:lnTo>
                      <a:pt x="536506" y="2050086"/>
                    </a:lnTo>
                    <a:lnTo>
                      <a:pt x="455582" y="2064532"/>
                    </a:lnTo>
                    <a:lnTo>
                      <a:pt x="390384" y="2081868"/>
                    </a:lnTo>
                    <a:lnTo>
                      <a:pt x="331723" y="2105649"/>
                    </a:lnTo>
                    <a:lnTo>
                      <a:pt x="282427" y="2127874"/>
                    </a:lnTo>
                    <a:lnTo>
                      <a:pt x="246029" y="2151654"/>
                    </a:lnTo>
                    <a:lnTo>
                      <a:pt x="214225" y="2173879"/>
                    </a:lnTo>
                    <a:lnTo>
                      <a:pt x="187192" y="2197882"/>
                    </a:lnTo>
                    <a:cubicBezTo>
                      <a:pt x="181361" y="2204105"/>
                      <a:pt x="175530" y="2210551"/>
                      <a:pt x="169700" y="2216774"/>
                    </a:cubicBezTo>
                    <a:cubicBezTo>
                      <a:pt x="165989" y="2222108"/>
                      <a:pt x="162455" y="2227442"/>
                      <a:pt x="158745" y="2232776"/>
                    </a:cubicBezTo>
                    <a:cubicBezTo>
                      <a:pt x="156625" y="2235443"/>
                      <a:pt x="154504" y="2237887"/>
                      <a:pt x="152384" y="2240554"/>
                    </a:cubicBezTo>
                    <a:cubicBezTo>
                      <a:pt x="139802" y="2247207"/>
                      <a:pt x="108649" y="2281215"/>
                      <a:pt x="83252" y="2272697"/>
                    </a:cubicBezTo>
                    <a:cubicBezTo>
                      <a:pt x="57855" y="2264179"/>
                      <a:pt x="0" y="2235424"/>
                      <a:pt x="0" y="2189445"/>
                    </a:cubicBezTo>
                    <a:cubicBezTo>
                      <a:pt x="0" y="2174502"/>
                      <a:pt x="3937" y="2160478"/>
                      <a:pt x="11964" y="2148998"/>
                    </a:cubicBezTo>
                    <a:cubicBezTo>
                      <a:pt x="22019" y="2131068"/>
                      <a:pt x="42226" y="2101798"/>
                      <a:pt x="60329" y="2081868"/>
                    </a:cubicBezTo>
                    <a:lnTo>
                      <a:pt x="120580" y="2029417"/>
                    </a:lnTo>
                    <a:lnTo>
                      <a:pt x="190372" y="1986745"/>
                    </a:lnTo>
                    <a:lnTo>
                      <a:pt x="263521" y="1951629"/>
                    </a:lnTo>
                    <a:lnTo>
                      <a:pt x="338084" y="1923181"/>
                    </a:lnTo>
                    <a:lnTo>
                      <a:pt x="412647" y="1902512"/>
                    </a:lnTo>
                    <a:lnTo>
                      <a:pt x="487209" y="1888288"/>
                    </a:lnTo>
                    <a:lnTo>
                      <a:pt x="560359" y="1877176"/>
                    </a:lnTo>
                    <a:lnTo>
                      <a:pt x="626970" y="1870730"/>
                    </a:lnTo>
                    <a:lnTo>
                      <a:pt x="684218" y="1867619"/>
                    </a:lnTo>
                    <a:lnTo>
                      <a:pt x="733337" y="1867619"/>
                    </a:lnTo>
                    <a:lnTo>
                      <a:pt x="771502" y="1867619"/>
                    </a:lnTo>
                    <a:lnTo>
                      <a:pt x="796768" y="1870730"/>
                    </a:lnTo>
                    <a:lnTo>
                      <a:pt x="804719" y="1870730"/>
                    </a:lnTo>
                    <a:lnTo>
                      <a:pt x="917447" y="1873842"/>
                    </a:lnTo>
                    <a:lnTo>
                      <a:pt x="1022223" y="1867619"/>
                    </a:lnTo>
                    <a:lnTo>
                      <a:pt x="1114278" y="1853395"/>
                    </a:lnTo>
                    <a:lnTo>
                      <a:pt x="1195378" y="1834281"/>
                    </a:lnTo>
                    <a:lnTo>
                      <a:pt x="1263580" y="1807167"/>
                    </a:lnTo>
                    <a:lnTo>
                      <a:pt x="1325421" y="1781830"/>
                    </a:lnTo>
                    <a:lnTo>
                      <a:pt x="1376308" y="1753382"/>
                    </a:lnTo>
                    <a:lnTo>
                      <a:pt x="1420656" y="1724712"/>
                    </a:lnTo>
                    <a:lnTo>
                      <a:pt x="1452460" y="1694486"/>
                    </a:lnTo>
                    <a:lnTo>
                      <a:pt x="1477904" y="1672261"/>
                    </a:lnTo>
                    <a:lnTo>
                      <a:pt x="1495396" y="1651592"/>
                    </a:lnTo>
                    <a:cubicBezTo>
                      <a:pt x="1499106" y="1647814"/>
                      <a:pt x="1502817" y="1644258"/>
                      <a:pt x="1506527" y="1640479"/>
                    </a:cubicBezTo>
                    <a:cubicBezTo>
                      <a:pt x="1507587" y="1639368"/>
                      <a:pt x="1508647" y="1638479"/>
                      <a:pt x="1509708" y="1637368"/>
                    </a:cubicBezTo>
                    <a:lnTo>
                      <a:pt x="1549286" y="1567581"/>
                    </a:lnTo>
                    <a:lnTo>
                      <a:pt x="1579500" y="1496017"/>
                    </a:lnTo>
                    <a:cubicBezTo>
                      <a:pt x="1585330" y="1471125"/>
                      <a:pt x="1591161" y="1446455"/>
                      <a:pt x="1596992" y="1421563"/>
                    </a:cubicBezTo>
                    <a:cubicBezTo>
                      <a:pt x="1599642" y="1396226"/>
                      <a:pt x="1602292" y="1370668"/>
                      <a:pt x="1604943" y="1345331"/>
                    </a:cubicBezTo>
                    <a:lnTo>
                      <a:pt x="1604943" y="1270655"/>
                    </a:lnTo>
                    <a:lnTo>
                      <a:pt x="1596992" y="1199313"/>
                    </a:lnTo>
                    <a:cubicBezTo>
                      <a:pt x="1592751" y="1174865"/>
                      <a:pt x="1588511" y="1150640"/>
                      <a:pt x="1584270" y="1126193"/>
                    </a:cubicBezTo>
                    <a:cubicBezTo>
                      <a:pt x="1579500" y="1105079"/>
                      <a:pt x="1574729" y="1083743"/>
                      <a:pt x="1569958" y="1062629"/>
                    </a:cubicBezTo>
                    <a:cubicBezTo>
                      <a:pt x="1564128" y="1042627"/>
                      <a:pt x="1558297" y="1022402"/>
                      <a:pt x="1552466" y="1002399"/>
                    </a:cubicBezTo>
                    <a:lnTo>
                      <a:pt x="1533384" y="949948"/>
                    </a:lnTo>
                    <a:cubicBezTo>
                      <a:pt x="1528083" y="935724"/>
                      <a:pt x="1522959" y="921278"/>
                      <a:pt x="1517659" y="907054"/>
                    </a:cubicBezTo>
                    <a:cubicBezTo>
                      <a:pt x="1512888" y="896608"/>
                      <a:pt x="1508117" y="885940"/>
                      <a:pt x="1503347" y="875495"/>
                    </a:cubicBezTo>
                    <a:lnTo>
                      <a:pt x="1495396" y="854825"/>
                    </a:lnTo>
                    <a:cubicBezTo>
                      <a:pt x="1493276" y="853270"/>
                      <a:pt x="1491155" y="851492"/>
                      <a:pt x="1489035" y="849936"/>
                    </a:cubicBezTo>
                    <a:lnTo>
                      <a:pt x="1446100" y="734144"/>
                    </a:lnTo>
                    <a:lnTo>
                      <a:pt x="1414296" y="629242"/>
                    </a:lnTo>
                    <a:cubicBezTo>
                      <a:pt x="1407405" y="597015"/>
                      <a:pt x="1400691" y="564789"/>
                      <a:pt x="1393800" y="532563"/>
                    </a:cubicBezTo>
                    <a:lnTo>
                      <a:pt x="1382668" y="445218"/>
                    </a:lnTo>
                    <a:cubicBezTo>
                      <a:pt x="1381608" y="418326"/>
                      <a:pt x="1380548" y="391212"/>
                      <a:pt x="1379488" y="364319"/>
                    </a:cubicBezTo>
                    <a:cubicBezTo>
                      <a:pt x="1380548" y="340539"/>
                      <a:pt x="1381608" y="316536"/>
                      <a:pt x="1382668" y="292755"/>
                    </a:cubicBezTo>
                    <a:cubicBezTo>
                      <a:pt x="1385319" y="271641"/>
                      <a:pt x="1387969" y="250305"/>
                      <a:pt x="1390619" y="229191"/>
                    </a:cubicBezTo>
                    <a:cubicBezTo>
                      <a:pt x="1394860" y="210745"/>
                      <a:pt x="1399100" y="192076"/>
                      <a:pt x="1403341" y="173629"/>
                    </a:cubicBezTo>
                    <a:cubicBezTo>
                      <a:pt x="1408112" y="158294"/>
                      <a:pt x="1412705" y="142958"/>
                      <a:pt x="1417476" y="127623"/>
                    </a:cubicBezTo>
                    <a:lnTo>
                      <a:pt x="1434968" y="89618"/>
                    </a:lnTo>
                    <a:lnTo>
                      <a:pt x="1449280" y="60948"/>
                    </a:lnTo>
                    <a:lnTo>
                      <a:pt x="1456101" y="49373"/>
                    </a:lnTo>
                    <a:cubicBezTo>
                      <a:pt x="1456198" y="49028"/>
                      <a:pt x="1456346" y="48707"/>
                      <a:pt x="1456642" y="48454"/>
                    </a:cubicBezTo>
                    <a:cubicBezTo>
                      <a:pt x="1457894" y="46305"/>
                      <a:pt x="1459153" y="44168"/>
                      <a:pt x="1460411" y="42057"/>
                    </a:cubicBezTo>
                    <a:lnTo>
                      <a:pt x="1469953" y="26055"/>
                    </a:lnTo>
                    <a:cubicBezTo>
                      <a:pt x="1470483" y="25610"/>
                      <a:pt x="1471013" y="24944"/>
                      <a:pt x="1471543" y="24499"/>
                    </a:cubicBezTo>
                    <a:lnTo>
                      <a:pt x="1474027" y="24499"/>
                    </a:lnTo>
                    <a:cubicBezTo>
                      <a:pt x="1489607" y="9327"/>
                      <a:pt x="1511597" y="0"/>
                      <a:pt x="1535931" y="0"/>
                    </a:cubicBezTo>
                    <a:close/>
                  </a:path>
                </a:pathLst>
              </a:custGeom>
              <a:solidFill>
                <a:schemeClr val="accent1"/>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51" name="Google Shape;2151;p96"/>
              <p:cNvSpPr/>
              <p:nvPr/>
            </p:nvSpPr>
            <p:spPr>
              <a:xfrm rot="10800000">
                <a:off x="1194500" y="2075607"/>
                <a:ext cx="1654559" cy="1917247"/>
              </a:xfrm>
              <a:custGeom>
                <a:avLst/>
                <a:gdLst/>
                <a:ahLst/>
                <a:cxnLst/>
                <a:rect l="l" t="t" r="r" b="b"/>
                <a:pathLst>
                  <a:path w="3393967" h="3932814" extrusionOk="0">
                    <a:moveTo>
                      <a:pt x="1745685" y="3527152"/>
                    </a:moveTo>
                    <a:lnTo>
                      <a:pt x="1657171" y="3238316"/>
                    </a:lnTo>
                    <a:lnTo>
                      <a:pt x="1751363" y="3240672"/>
                    </a:lnTo>
                    <a:lnTo>
                      <a:pt x="1951375" y="3229909"/>
                    </a:lnTo>
                    <a:lnTo>
                      <a:pt x="2127104" y="3205310"/>
                    </a:lnTo>
                    <a:lnTo>
                      <a:pt x="2281920" y="3172254"/>
                    </a:lnTo>
                    <a:lnTo>
                      <a:pt x="2412114" y="3125362"/>
                    </a:lnTo>
                    <a:lnTo>
                      <a:pt x="2530166" y="3081544"/>
                    </a:lnTo>
                    <a:lnTo>
                      <a:pt x="2627307" y="3032345"/>
                    </a:lnTo>
                    <a:lnTo>
                      <a:pt x="2711965" y="2982762"/>
                    </a:lnTo>
                    <a:lnTo>
                      <a:pt x="2772677" y="2930489"/>
                    </a:lnTo>
                    <a:lnTo>
                      <a:pt x="2821249" y="2892052"/>
                    </a:lnTo>
                    <a:lnTo>
                      <a:pt x="2854640" y="2856307"/>
                    </a:lnTo>
                    <a:cubicBezTo>
                      <a:pt x="2861722" y="2849773"/>
                      <a:pt x="2868807" y="2843623"/>
                      <a:pt x="2875889" y="2837088"/>
                    </a:cubicBezTo>
                    <a:cubicBezTo>
                      <a:pt x="2877912" y="2835166"/>
                      <a:pt x="2879936" y="2833629"/>
                      <a:pt x="2881961" y="2831707"/>
                    </a:cubicBezTo>
                    <a:lnTo>
                      <a:pt x="2957514" y="2711016"/>
                    </a:lnTo>
                    <a:lnTo>
                      <a:pt x="3015191" y="2587251"/>
                    </a:lnTo>
                    <a:cubicBezTo>
                      <a:pt x="3026320" y="2544202"/>
                      <a:pt x="3037451" y="2501537"/>
                      <a:pt x="3048582" y="2458489"/>
                    </a:cubicBezTo>
                    <a:cubicBezTo>
                      <a:pt x="3053641" y="2414670"/>
                      <a:pt x="3058700" y="2370469"/>
                      <a:pt x="3063760" y="2326651"/>
                    </a:cubicBezTo>
                    <a:lnTo>
                      <a:pt x="3063760" y="2197504"/>
                    </a:lnTo>
                    <a:lnTo>
                      <a:pt x="3048582" y="2074124"/>
                    </a:lnTo>
                    <a:cubicBezTo>
                      <a:pt x="3040486" y="2031843"/>
                      <a:pt x="3032392" y="1989947"/>
                      <a:pt x="3024296" y="1947668"/>
                    </a:cubicBezTo>
                    <a:cubicBezTo>
                      <a:pt x="3015191" y="1911153"/>
                      <a:pt x="3006083" y="1874254"/>
                      <a:pt x="2996976" y="1837739"/>
                    </a:cubicBezTo>
                    <a:cubicBezTo>
                      <a:pt x="2985846" y="1803147"/>
                      <a:pt x="2974715" y="1768169"/>
                      <a:pt x="2963584" y="1733575"/>
                    </a:cubicBezTo>
                    <a:lnTo>
                      <a:pt x="2927157" y="1642865"/>
                    </a:lnTo>
                    <a:cubicBezTo>
                      <a:pt x="2917038" y="1618266"/>
                      <a:pt x="2907257" y="1593283"/>
                      <a:pt x="2897139" y="1568683"/>
                    </a:cubicBezTo>
                    <a:cubicBezTo>
                      <a:pt x="2888032" y="1550618"/>
                      <a:pt x="2878924" y="1532168"/>
                      <a:pt x="2869818" y="1514104"/>
                    </a:cubicBezTo>
                    <a:lnTo>
                      <a:pt x="2854640" y="1478357"/>
                    </a:lnTo>
                    <a:cubicBezTo>
                      <a:pt x="2850593" y="1475668"/>
                      <a:pt x="2846544" y="1472593"/>
                      <a:pt x="2842497" y="1469902"/>
                    </a:cubicBezTo>
                    <a:lnTo>
                      <a:pt x="2760536" y="1269648"/>
                    </a:lnTo>
                    <a:lnTo>
                      <a:pt x="2699824" y="1088228"/>
                    </a:lnTo>
                    <a:cubicBezTo>
                      <a:pt x="2686670" y="1032494"/>
                      <a:pt x="2673853" y="976761"/>
                      <a:pt x="2660698" y="921029"/>
                    </a:cubicBezTo>
                    <a:lnTo>
                      <a:pt x="2639448" y="769972"/>
                    </a:lnTo>
                    <a:cubicBezTo>
                      <a:pt x="2637424" y="723464"/>
                      <a:pt x="2635401" y="676573"/>
                      <a:pt x="2633377" y="630063"/>
                    </a:cubicBezTo>
                    <a:cubicBezTo>
                      <a:pt x="2635401" y="588937"/>
                      <a:pt x="2637424" y="547426"/>
                      <a:pt x="2639448" y="506298"/>
                    </a:cubicBezTo>
                    <a:cubicBezTo>
                      <a:pt x="2644508" y="469783"/>
                      <a:pt x="2649567" y="432884"/>
                      <a:pt x="2654626" y="396369"/>
                    </a:cubicBezTo>
                    <a:cubicBezTo>
                      <a:pt x="2662722" y="364468"/>
                      <a:pt x="2670816" y="332182"/>
                      <a:pt x="2678912" y="300279"/>
                    </a:cubicBezTo>
                    <a:cubicBezTo>
                      <a:pt x="2688019" y="273758"/>
                      <a:pt x="2696787" y="247236"/>
                      <a:pt x="2705895" y="220715"/>
                    </a:cubicBezTo>
                    <a:lnTo>
                      <a:pt x="2739286" y="154988"/>
                    </a:lnTo>
                    <a:lnTo>
                      <a:pt x="2766607" y="105405"/>
                    </a:lnTo>
                    <a:lnTo>
                      <a:pt x="2779628" y="85387"/>
                    </a:lnTo>
                    <a:cubicBezTo>
                      <a:pt x="2779813" y="84791"/>
                      <a:pt x="2780096" y="84235"/>
                      <a:pt x="2780661" y="83798"/>
                    </a:cubicBezTo>
                    <a:cubicBezTo>
                      <a:pt x="2783051" y="80081"/>
                      <a:pt x="2785454" y="76386"/>
                      <a:pt x="2787855" y="72735"/>
                    </a:cubicBezTo>
                    <a:lnTo>
                      <a:pt x="2806071" y="45060"/>
                    </a:lnTo>
                    <a:cubicBezTo>
                      <a:pt x="2807082" y="44291"/>
                      <a:pt x="2808094" y="43139"/>
                      <a:pt x="2809106" y="42369"/>
                    </a:cubicBezTo>
                    <a:lnTo>
                      <a:pt x="2813848" y="42369"/>
                    </a:lnTo>
                    <a:cubicBezTo>
                      <a:pt x="2843589" y="16131"/>
                      <a:pt x="2885567" y="0"/>
                      <a:pt x="2932020" y="0"/>
                    </a:cubicBezTo>
                    <a:cubicBezTo>
                      <a:pt x="3023300" y="0"/>
                      <a:pt x="3097299" y="62280"/>
                      <a:pt x="3097299" y="139107"/>
                    </a:cubicBezTo>
                    <a:cubicBezTo>
                      <a:pt x="3097299" y="158577"/>
                      <a:pt x="3092547" y="177113"/>
                      <a:pt x="3083814" y="193874"/>
                    </a:cubicBezTo>
                    <a:lnTo>
                      <a:pt x="3085009" y="196115"/>
                    </a:lnTo>
                    <a:lnTo>
                      <a:pt x="3024296" y="286826"/>
                    </a:lnTo>
                    <a:lnTo>
                      <a:pt x="2987870" y="385607"/>
                    </a:lnTo>
                    <a:cubicBezTo>
                      <a:pt x="2977750" y="422122"/>
                      <a:pt x="2967633" y="459021"/>
                      <a:pt x="2957514" y="495536"/>
                    </a:cubicBezTo>
                    <a:cubicBezTo>
                      <a:pt x="2956502" y="535894"/>
                      <a:pt x="2955490" y="575868"/>
                      <a:pt x="2954478" y="616226"/>
                    </a:cubicBezTo>
                    <a:cubicBezTo>
                      <a:pt x="2955490" y="655432"/>
                      <a:pt x="2956502" y="695022"/>
                      <a:pt x="2957514" y="734226"/>
                    </a:cubicBezTo>
                    <a:cubicBezTo>
                      <a:pt x="2963584" y="774584"/>
                      <a:pt x="2969657" y="814558"/>
                      <a:pt x="2975727" y="854918"/>
                    </a:cubicBezTo>
                    <a:lnTo>
                      <a:pt x="3003048" y="970227"/>
                    </a:lnTo>
                    <a:lnTo>
                      <a:pt x="3030369" y="1085537"/>
                    </a:lnTo>
                    <a:cubicBezTo>
                      <a:pt x="3041498" y="1118591"/>
                      <a:pt x="3052629" y="1151264"/>
                      <a:pt x="3063760" y="1184318"/>
                    </a:cubicBezTo>
                    <a:cubicBezTo>
                      <a:pt x="3074891" y="1214683"/>
                      <a:pt x="3085685" y="1244663"/>
                      <a:pt x="3096814" y="1275028"/>
                    </a:cubicBezTo>
                    <a:cubicBezTo>
                      <a:pt x="3105921" y="1299628"/>
                      <a:pt x="3115029" y="1324611"/>
                      <a:pt x="3124135" y="1349210"/>
                    </a:cubicBezTo>
                    <a:cubicBezTo>
                      <a:pt x="3133242" y="1369197"/>
                      <a:pt x="3142348" y="1389570"/>
                      <a:pt x="3151456" y="1409557"/>
                    </a:cubicBezTo>
                    <a:lnTo>
                      <a:pt x="3169669" y="1445302"/>
                    </a:lnTo>
                    <a:lnTo>
                      <a:pt x="3172704" y="1453374"/>
                    </a:lnTo>
                    <a:lnTo>
                      <a:pt x="3260737" y="1642865"/>
                    </a:lnTo>
                    <a:cubicBezTo>
                      <a:pt x="3283000" y="1701289"/>
                      <a:pt x="3304922" y="1760098"/>
                      <a:pt x="3327184" y="1818521"/>
                    </a:cubicBezTo>
                    <a:lnTo>
                      <a:pt x="3372718" y="1983413"/>
                    </a:lnTo>
                    <a:cubicBezTo>
                      <a:pt x="3377777" y="2034534"/>
                      <a:pt x="3382836" y="2086039"/>
                      <a:pt x="3387897" y="2137159"/>
                    </a:cubicBezTo>
                    <a:cubicBezTo>
                      <a:pt x="3389920" y="2185589"/>
                      <a:pt x="3391944" y="2234403"/>
                      <a:pt x="3393967" y="2282834"/>
                    </a:cubicBezTo>
                    <a:cubicBezTo>
                      <a:pt x="3389920" y="2325883"/>
                      <a:pt x="3385873" y="2368546"/>
                      <a:pt x="3381824" y="2411595"/>
                    </a:cubicBezTo>
                    <a:cubicBezTo>
                      <a:pt x="3374742" y="2453876"/>
                      <a:pt x="3367658" y="2495771"/>
                      <a:pt x="3360576" y="2538052"/>
                    </a:cubicBezTo>
                    <a:cubicBezTo>
                      <a:pt x="3349445" y="2574566"/>
                      <a:pt x="3338315" y="2611465"/>
                      <a:pt x="3327184" y="2647980"/>
                    </a:cubicBezTo>
                    <a:cubicBezTo>
                      <a:pt x="3316053" y="2679115"/>
                      <a:pt x="3305260" y="2709864"/>
                      <a:pt x="3294129" y="2740997"/>
                    </a:cubicBezTo>
                    <a:lnTo>
                      <a:pt x="3257702" y="2820945"/>
                    </a:lnTo>
                    <a:lnTo>
                      <a:pt x="3218238" y="2892052"/>
                    </a:lnTo>
                    <a:lnTo>
                      <a:pt x="3178777" y="2947017"/>
                    </a:lnTo>
                    <a:cubicBezTo>
                      <a:pt x="3169669" y="2959700"/>
                      <a:pt x="3160563" y="2972770"/>
                      <a:pt x="3151456" y="2985453"/>
                    </a:cubicBezTo>
                    <a:lnTo>
                      <a:pt x="3130207" y="3007362"/>
                    </a:lnTo>
                    <a:cubicBezTo>
                      <a:pt x="3128182" y="3010053"/>
                      <a:pt x="3126158" y="3013128"/>
                      <a:pt x="3124135" y="3015819"/>
                    </a:cubicBezTo>
                    <a:lnTo>
                      <a:pt x="3009118" y="3131128"/>
                    </a:lnTo>
                    <a:lnTo>
                      <a:pt x="2881961" y="3227218"/>
                    </a:lnTo>
                    <a:lnTo>
                      <a:pt x="2733216" y="3306782"/>
                    </a:lnTo>
                    <a:lnTo>
                      <a:pt x="2584808" y="3367127"/>
                    </a:lnTo>
                    <a:lnTo>
                      <a:pt x="2430328" y="3422092"/>
                    </a:lnTo>
                    <a:lnTo>
                      <a:pt x="2275850" y="3455146"/>
                    </a:lnTo>
                    <a:lnTo>
                      <a:pt x="2127104" y="3485128"/>
                    </a:lnTo>
                    <a:lnTo>
                      <a:pt x="1987804" y="3504345"/>
                    </a:lnTo>
                    <a:lnTo>
                      <a:pt x="1863680" y="3520873"/>
                    </a:lnTo>
                    <a:lnTo>
                      <a:pt x="1757433" y="3526255"/>
                    </a:lnTo>
                    <a:close/>
                    <a:moveTo>
                      <a:pt x="158924" y="3930462"/>
                    </a:moveTo>
                    <a:cubicBezTo>
                      <a:pt x="110443" y="3915731"/>
                      <a:pt x="0" y="3866001"/>
                      <a:pt x="0" y="3786484"/>
                    </a:cubicBezTo>
                    <a:cubicBezTo>
                      <a:pt x="0" y="3760641"/>
                      <a:pt x="7516" y="3736388"/>
                      <a:pt x="22839" y="3716534"/>
                    </a:cubicBezTo>
                    <a:cubicBezTo>
                      <a:pt x="42033" y="3685525"/>
                      <a:pt x="80608" y="3634905"/>
                      <a:pt x="115165" y="3600437"/>
                    </a:cubicBezTo>
                    <a:lnTo>
                      <a:pt x="230182" y="3509727"/>
                    </a:lnTo>
                    <a:lnTo>
                      <a:pt x="363411" y="3435929"/>
                    </a:lnTo>
                    <a:lnTo>
                      <a:pt x="503049" y="3375199"/>
                    </a:lnTo>
                    <a:lnTo>
                      <a:pt x="645387" y="3326000"/>
                    </a:lnTo>
                    <a:lnTo>
                      <a:pt x="787724" y="3290254"/>
                    </a:lnTo>
                    <a:lnTo>
                      <a:pt x="930059" y="3265655"/>
                    </a:lnTo>
                    <a:lnTo>
                      <a:pt x="1069699" y="3246438"/>
                    </a:lnTo>
                    <a:lnTo>
                      <a:pt x="1196856" y="3235290"/>
                    </a:lnTo>
                    <a:lnTo>
                      <a:pt x="1306140" y="3229909"/>
                    </a:lnTo>
                    <a:lnTo>
                      <a:pt x="1322155" y="3229909"/>
                    </a:lnTo>
                    <a:lnTo>
                      <a:pt x="1387858" y="3520878"/>
                    </a:lnTo>
                    <a:lnTo>
                      <a:pt x="1387763" y="3520873"/>
                    </a:lnTo>
                    <a:lnTo>
                      <a:pt x="1196856" y="3526255"/>
                    </a:lnTo>
                    <a:lnTo>
                      <a:pt x="1024165" y="3545473"/>
                    </a:lnTo>
                    <a:lnTo>
                      <a:pt x="869685" y="3570456"/>
                    </a:lnTo>
                    <a:lnTo>
                      <a:pt x="745225" y="3600437"/>
                    </a:lnTo>
                    <a:lnTo>
                      <a:pt x="633244" y="3641565"/>
                    </a:lnTo>
                    <a:lnTo>
                      <a:pt x="539140" y="3680001"/>
                    </a:lnTo>
                    <a:lnTo>
                      <a:pt x="469658" y="3721127"/>
                    </a:lnTo>
                    <a:lnTo>
                      <a:pt x="408946" y="3759564"/>
                    </a:lnTo>
                    <a:lnTo>
                      <a:pt x="357341" y="3801075"/>
                    </a:lnTo>
                    <a:cubicBezTo>
                      <a:pt x="346210" y="3811837"/>
                      <a:pt x="335079" y="3822985"/>
                      <a:pt x="323949" y="3833747"/>
                    </a:cubicBezTo>
                    <a:cubicBezTo>
                      <a:pt x="316865" y="3842972"/>
                      <a:pt x="310119" y="3852197"/>
                      <a:pt x="303037" y="3861422"/>
                    </a:cubicBezTo>
                    <a:cubicBezTo>
                      <a:pt x="298990" y="3866034"/>
                      <a:pt x="294941" y="3870261"/>
                      <a:pt x="290894" y="3874873"/>
                    </a:cubicBezTo>
                    <a:cubicBezTo>
                      <a:pt x="266876" y="3886379"/>
                      <a:pt x="207406" y="3945193"/>
                      <a:pt x="158924" y="3930462"/>
                    </a:cubicBezTo>
                    <a:close/>
                  </a:path>
                </a:pathLst>
              </a:custGeom>
              <a:solidFill>
                <a:schemeClr val="accent2"/>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grpSp>
        <p:grpSp>
          <p:nvGrpSpPr>
            <p:cNvPr id="2152" name="Google Shape;2152;p96"/>
            <p:cNvGrpSpPr/>
            <p:nvPr/>
          </p:nvGrpSpPr>
          <p:grpSpPr>
            <a:xfrm rot="532778">
              <a:off x="2272006" y="588212"/>
              <a:ext cx="3901389" cy="3739490"/>
              <a:chOff x="327220" y="1575666"/>
              <a:chExt cx="2521839" cy="2417187"/>
            </a:xfrm>
          </p:grpSpPr>
          <p:sp>
            <p:nvSpPr>
              <p:cNvPr id="2153" name="Google Shape;2153;p96"/>
              <p:cNvSpPr/>
              <p:nvPr/>
            </p:nvSpPr>
            <p:spPr>
              <a:xfrm rot="-3534927">
                <a:off x="1724644" y="2419556"/>
                <a:ext cx="73213" cy="822937"/>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54" name="Google Shape;2154;p96"/>
              <p:cNvSpPr/>
              <p:nvPr/>
            </p:nvSpPr>
            <p:spPr>
              <a:xfrm rot="-3547017">
                <a:off x="1820693" y="2253900"/>
                <a:ext cx="73058" cy="735420"/>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55" name="Google Shape;2155;p96"/>
              <p:cNvSpPr/>
              <p:nvPr/>
            </p:nvSpPr>
            <p:spPr>
              <a:xfrm rot="-3534927">
                <a:off x="1939550" y="2260600"/>
                <a:ext cx="73213" cy="402799"/>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56" name="Google Shape;2156;p96"/>
              <p:cNvSpPr/>
              <p:nvPr/>
            </p:nvSpPr>
            <p:spPr>
              <a:xfrm rot="-3534927">
                <a:off x="1574933" y="2602481"/>
                <a:ext cx="73213" cy="805444"/>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57" name="Google Shape;2157;p96"/>
              <p:cNvSpPr/>
              <p:nvPr/>
            </p:nvSpPr>
            <p:spPr>
              <a:xfrm rot="-3534927">
                <a:off x="1516881" y="2957944"/>
                <a:ext cx="73213" cy="501428"/>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58" name="Google Shape;2158;p96"/>
              <p:cNvSpPr/>
              <p:nvPr/>
            </p:nvSpPr>
            <p:spPr>
              <a:xfrm rot="-3534927">
                <a:off x="1091080" y="3196035"/>
                <a:ext cx="73213" cy="735473"/>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59" name="Google Shape;2159;p96"/>
              <p:cNvSpPr/>
              <p:nvPr/>
            </p:nvSpPr>
            <p:spPr>
              <a:xfrm rot="-3534927">
                <a:off x="1223241" y="3180491"/>
                <a:ext cx="73213" cy="501428"/>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60" name="Google Shape;2160;p96"/>
              <p:cNvSpPr/>
              <p:nvPr/>
            </p:nvSpPr>
            <p:spPr>
              <a:xfrm rot="-3534927">
                <a:off x="2321841" y="1676113"/>
                <a:ext cx="73213" cy="735473"/>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61" name="Google Shape;2161;p96"/>
              <p:cNvSpPr/>
              <p:nvPr/>
            </p:nvSpPr>
            <p:spPr>
              <a:xfrm rot="-3534927">
                <a:off x="2213814" y="1953721"/>
                <a:ext cx="73213" cy="501428"/>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62" name="Google Shape;2162;p96"/>
              <p:cNvSpPr/>
              <p:nvPr/>
            </p:nvSpPr>
            <p:spPr>
              <a:xfrm rot="-6307199" flipH="1">
                <a:off x="640177" y="1666552"/>
                <a:ext cx="1652905" cy="1914205"/>
              </a:xfrm>
              <a:custGeom>
                <a:avLst/>
                <a:gdLst/>
                <a:ahLst/>
                <a:cxnLst/>
                <a:rect l="l" t="t" r="r" b="b"/>
                <a:pathLst>
                  <a:path w="1777921" h="2274057" extrusionOk="0">
                    <a:moveTo>
                      <a:pt x="1535931" y="0"/>
                    </a:moveTo>
                    <a:cubicBezTo>
                      <a:pt x="1583748" y="0"/>
                      <a:pt x="1622512" y="36012"/>
                      <a:pt x="1622512" y="80435"/>
                    </a:cubicBezTo>
                    <a:cubicBezTo>
                      <a:pt x="1622512" y="91693"/>
                      <a:pt x="1620023" y="102411"/>
                      <a:pt x="1615448" y="112103"/>
                    </a:cubicBezTo>
                    <a:lnTo>
                      <a:pt x="1616074" y="113399"/>
                    </a:lnTo>
                    <a:lnTo>
                      <a:pt x="1584270" y="165850"/>
                    </a:lnTo>
                    <a:lnTo>
                      <a:pt x="1565188" y="222968"/>
                    </a:lnTo>
                    <a:cubicBezTo>
                      <a:pt x="1559887" y="244082"/>
                      <a:pt x="1554587" y="265418"/>
                      <a:pt x="1549286" y="286532"/>
                    </a:cubicBezTo>
                    <a:cubicBezTo>
                      <a:pt x="1548756" y="309868"/>
                      <a:pt x="1548226" y="332982"/>
                      <a:pt x="1547696" y="356318"/>
                    </a:cubicBezTo>
                    <a:cubicBezTo>
                      <a:pt x="1548226" y="378988"/>
                      <a:pt x="1548756" y="401880"/>
                      <a:pt x="1549286" y="424549"/>
                    </a:cubicBezTo>
                    <a:cubicBezTo>
                      <a:pt x="1552466" y="447885"/>
                      <a:pt x="1555647" y="470999"/>
                      <a:pt x="1558827" y="494336"/>
                    </a:cubicBezTo>
                    <a:lnTo>
                      <a:pt x="1573139" y="561011"/>
                    </a:lnTo>
                    <a:lnTo>
                      <a:pt x="1587451" y="627686"/>
                    </a:lnTo>
                    <a:cubicBezTo>
                      <a:pt x="1593281" y="646799"/>
                      <a:pt x="1599112" y="665691"/>
                      <a:pt x="1604943" y="684804"/>
                    </a:cubicBezTo>
                    <a:cubicBezTo>
                      <a:pt x="1610774" y="702362"/>
                      <a:pt x="1616428" y="719697"/>
                      <a:pt x="1622258" y="737255"/>
                    </a:cubicBezTo>
                    <a:cubicBezTo>
                      <a:pt x="1627029" y="751479"/>
                      <a:pt x="1631800" y="765925"/>
                      <a:pt x="1636570" y="780149"/>
                    </a:cubicBezTo>
                    <a:cubicBezTo>
                      <a:pt x="1641341" y="791706"/>
                      <a:pt x="1646111" y="803486"/>
                      <a:pt x="1650882" y="815043"/>
                    </a:cubicBezTo>
                    <a:lnTo>
                      <a:pt x="1660423" y="835712"/>
                    </a:lnTo>
                    <a:lnTo>
                      <a:pt x="1662013" y="840379"/>
                    </a:lnTo>
                    <a:lnTo>
                      <a:pt x="1708129" y="949948"/>
                    </a:lnTo>
                    <a:cubicBezTo>
                      <a:pt x="1719791" y="983730"/>
                      <a:pt x="1731275" y="1017735"/>
                      <a:pt x="1742937" y="1051517"/>
                    </a:cubicBezTo>
                    <a:lnTo>
                      <a:pt x="1766790" y="1146862"/>
                    </a:lnTo>
                    <a:cubicBezTo>
                      <a:pt x="1769440" y="1176421"/>
                      <a:pt x="1772090" y="1206203"/>
                      <a:pt x="1774741" y="1235762"/>
                    </a:cubicBezTo>
                    <a:cubicBezTo>
                      <a:pt x="1775801" y="1263765"/>
                      <a:pt x="1776861" y="1291991"/>
                      <a:pt x="1777921" y="1319995"/>
                    </a:cubicBezTo>
                    <a:cubicBezTo>
                      <a:pt x="1775801" y="1344887"/>
                      <a:pt x="1773681" y="1369556"/>
                      <a:pt x="1771560" y="1394448"/>
                    </a:cubicBezTo>
                    <a:cubicBezTo>
                      <a:pt x="1767850" y="1418896"/>
                      <a:pt x="1764139" y="1443121"/>
                      <a:pt x="1760429" y="1467569"/>
                    </a:cubicBezTo>
                    <a:cubicBezTo>
                      <a:pt x="1754598" y="1488682"/>
                      <a:pt x="1748768" y="1510018"/>
                      <a:pt x="1742937" y="1531132"/>
                    </a:cubicBezTo>
                    <a:cubicBezTo>
                      <a:pt x="1737106" y="1549135"/>
                      <a:pt x="1731452" y="1566915"/>
                      <a:pt x="1725621" y="1584917"/>
                    </a:cubicBezTo>
                    <a:lnTo>
                      <a:pt x="1706539" y="1631145"/>
                    </a:lnTo>
                    <a:lnTo>
                      <a:pt x="1685866" y="1672261"/>
                    </a:lnTo>
                    <a:lnTo>
                      <a:pt x="1665194" y="1704043"/>
                    </a:lnTo>
                    <a:cubicBezTo>
                      <a:pt x="1660423" y="1711377"/>
                      <a:pt x="1655653" y="1718934"/>
                      <a:pt x="1650882" y="1726268"/>
                    </a:cubicBezTo>
                    <a:lnTo>
                      <a:pt x="1639751" y="1738936"/>
                    </a:lnTo>
                    <a:cubicBezTo>
                      <a:pt x="1638690" y="1740492"/>
                      <a:pt x="1637630" y="1742270"/>
                      <a:pt x="1636570" y="1743826"/>
                    </a:cubicBezTo>
                    <a:lnTo>
                      <a:pt x="1576319" y="1810501"/>
                    </a:lnTo>
                    <a:lnTo>
                      <a:pt x="1509708" y="1866063"/>
                    </a:lnTo>
                    <a:lnTo>
                      <a:pt x="1431788" y="1912069"/>
                    </a:lnTo>
                    <a:lnTo>
                      <a:pt x="1354045" y="1946962"/>
                    </a:lnTo>
                    <a:lnTo>
                      <a:pt x="1273121" y="1978744"/>
                    </a:lnTo>
                    <a:lnTo>
                      <a:pt x="1192198" y="1997857"/>
                    </a:lnTo>
                    <a:lnTo>
                      <a:pt x="1114278" y="2015193"/>
                    </a:lnTo>
                    <a:lnTo>
                      <a:pt x="1041306" y="2026305"/>
                    </a:lnTo>
                    <a:lnTo>
                      <a:pt x="976284" y="2035862"/>
                    </a:lnTo>
                    <a:lnTo>
                      <a:pt x="920627" y="2038974"/>
                    </a:lnTo>
                    <a:lnTo>
                      <a:pt x="881049" y="2042307"/>
                    </a:lnTo>
                    <a:lnTo>
                      <a:pt x="850835" y="2042307"/>
                    </a:lnTo>
                    <a:lnTo>
                      <a:pt x="842884" y="2042307"/>
                    </a:lnTo>
                    <a:lnTo>
                      <a:pt x="726976" y="2035862"/>
                    </a:lnTo>
                    <a:lnTo>
                      <a:pt x="626970" y="2038974"/>
                    </a:lnTo>
                    <a:lnTo>
                      <a:pt x="536506" y="2050086"/>
                    </a:lnTo>
                    <a:lnTo>
                      <a:pt x="455582" y="2064532"/>
                    </a:lnTo>
                    <a:lnTo>
                      <a:pt x="390384" y="2081868"/>
                    </a:lnTo>
                    <a:lnTo>
                      <a:pt x="331723" y="2105649"/>
                    </a:lnTo>
                    <a:lnTo>
                      <a:pt x="282427" y="2127874"/>
                    </a:lnTo>
                    <a:lnTo>
                      <a:pt x="246029" y="2151654"/>
                    </a:lnTo>
                    <a:lnTo>
                      <a:pt x="214225" y="2173879"/>
                    </a:lnTo>
                    <a:lnTo>
                      <a:pt x="187192" y="2197882"/>
                    </a:lnTo>
                    <a:cubicBezTo>
                      <a:pt x="181361" y="2204105"/>
                      <a:pt x="175530" y="2210551"/>
                      <a:pt x="169700" y="2216774"/>
                    </a:cubicBezTo>
                    <a:cubicBezTo>
                      <a:pt x="165989" y="2222108"/>
                      <a:pt x="162455" y="2227442"/>
                      <a:pt x="158745" y="2232776"/>
                    </a:cubicBezTo>
                    <a:cubicBezTo>
                      <a:pt x="156625" y="2235443"/>
                      <a:pt x="154504" y="2237887"/>
                      <a:pt x="152384" y="2240554"/>
                    </a:cubicBezTo>
                    <a:cubicBezTo>
                      <a:pt x="139802" y="2247207"/>
                      <a:pt x="108649" y="2281215"/>
                      <a:pt x="83252" y="2272697"/>
                    </a:cubicBezTo>
                    <a:cubicBezTo>
                      <a:pt x="57855" y="2264179"/>
                      <a:pt x="0" y="2235424"/>
                      <a:pt x="0" y="2189445"/>
                    </a:cubicBezTo>
                    <a:cubicBezTo>
                      <a:pt x="0" y="2174502"/>
                      <a:pt x="3937" y="2160478"/>
                      <a:pt x="11964" y="2148998"/>
                    </a:cubicBezTo>
                    <a:cubicBezTo>
                      <a:pt x="22019" y="2131068"/>
                      <a:pt x="42226" y="2101798"/>
                      <a:pt x="60329" y="2081868"/>
                    </a:cubicBezTo>
                    <a:lnTo>
                      <a:pt x="120580" y="2029417"/>
                    </a:lnTo>
                    <a:lnTo>
                      <a:pt x="190372" y="1986745"/>
                    </a:lnTo>
                    <a:lnTo>
                      <a:pt x="263521" y="1951629"/>
                    </a:lnTo>
                    <a:lnTo>
                      <a:pt x="338084" y="1923181"/>
                    </a:lnTo>
                    <a:lnTo>
                      <a:pt x="412647" y="1902512"/>
                    </a:lnTo>
                    <a:lnTo>
                      <a:pt x="487209" y="1888288"/>
                    </a:lnTo>
                    <a:lnTo>
                      <a:pt x="560359" y="1877176"/>
                    </a:lnTo>
                    <a:lnTo>
                      <a:pt x="626970" y="1870730"/>
                    </a:lnTo>
                    <a:lnTo>
                      <a:pt x="684218" y="1867619"/>
                    </a:lnTo>
                    <a:lnTo>
                      <a:pt x="733337" y="1867619"/>
                    </a:lnTo>
                    <a:lnTo>
                      <a:pt x="771502" y="1867619"/>
                    </a:lnTo>
                    <a:lnTo>
                      <a:pt x="796768" y="1870730"/>
                    </a:lnTo>
                    <a:lnTo>
                      <a:pt x="804719" y="1870730"/>
                    </a:lnTo>
                    <a:lnTo>
                      <a:pt x="917447" y="1873842"/>
                    </a:lnTo>
                    <a:lnTo>
                      <a:pt x="1022223" y="1867619"/>
                    </a:lnTo>
                    <a:lnTo>
                      <a:pt x="1114278" y="1853395"/>
                    </a:lnTo>
                    <a:lnTo>
                      <a:pt x="1195378" y="1834281"/>
                    </a:lnTo>
                    <a:lnTo>
                      <a:pt x="1263580" y="1807167"/>
                    </a:lnTo>
                    <a:lnTo>
                      <a:pt x="1325421" y="1781830"/>
                    </a:lnTo>
                    <a:lnTo>
                      <a:pt x="1376308" y="1753382"/>
                    </a:lnTo>
                    <a:lnTo>
                      <a:pt x="1420656" y="1724712"/>
                    </a:lnTo>
                    <a:lnTo>
                      <a:pt x="1452460" y="1694486"/>
                    </a:lnTo>
                    <a:lnTo>
                      <a:pt x="1477904" y="1672261"/>
                    </a:lnTo>
                    <a:lnTo>
                      <a:pt x="1495396" y="1651592"/>
                    </a:lnTo>
                    <a:cubicBezTo>
                      <a:pt x="1499106" y="1647814"/>
                      <a:pt x="1502817" y="1644258"/>
                      <a:pt x="1506527" y="1640479"/>
                    </a:cubicBezTo>
                    <a:cubicBezTo>
                      <a:pt x="1507587" y="1639368"/>
                      <a:pt x="1508647" y="1638479"/>
                      <a:pt x="1509708" y="1637368"/>
                    </a:cubicBezTo>
                    <a:lnTo>
                      <a:pt x="1549286" y="1567581"/>
                    </a:lnTo>
                    <a:lnTo>
                      <a:pt x="1579500" y="1496017"/>
                    </a:lnTo>
                    <a:cubicBezTo>
                      <a:pt x="1585330" y="1471125"/>
                      <a:pt x="1591161" y="1446455"/>
                      <a:pt x="1596992" y="1421563"/>
                    </a:cubicBezTo>
                    <a:cubicBezTo>
                      <a:pt x="1599642" y="1396226"/>
                      <a:pt x="1602292" y="1370668"/>
                      <a:pt x="1604943" y="1345331"/>
                    </a:cubicBezTo>
                    <a:lnTo>
                      <a:pt x="1604943" y="1270655"/>
                    </a:lnTo>
                    <a:lnTo>
                      <a:pt x="1596992" y="1199313"/>
                    </a:lnTo>
                    <a:cubicBezTo>
                      <a:pt x="1592751" y="1174865"/>
                      <a:pt x="1588511" y="1150640"/>
                      <a:pt x="1584270" y="1126193"/>
                    </a:cubicBezTo>
                    <a:cubicBezTo>
                      <a:pt x="1579500" y="1105079"/>
                      <a:pt x="1574729" y="1083743"/>
                      <a:pt x="1569958" y="1062629"/>
                    </a:cubicBezTo>
                    <a:cubicBezTo>
                      <a:pt x="1564128" y="1042627"/>
                      <a:pt x="1558297" y="1022402"/>
                      <a:pt x="1552466" y="1002399"/>
                    </a:cubicBezTo>
                    <a:lnTo>
                      <a:pt x="1533384" y="949948"/>
                    </a:lnTo>
                    <a:cubicBezTo>
                      <a:pt x="1528083" y="935724"/>
                      <a:pt x="1522959" y="921278"/>
                      <a:pt x="1517659" y="907054"/>
                    </a:cubicBezTo>
                    <a:cubicBezTo>
                      <a:pt x="1512888" y="896608"/>
                      <a:pt x="1508117" y="885940"/>
                      <a:pt x="1503347" y="875495"/>
                    </a:cubicBezTo>
                    <a:lnTo>
                      <a:pt x="1495396" y="854825"/>
                    </a:lnTo>
                    <a:cubicBezTo>
                      <a:pt x="1493276" y="853270"/>
                      <a:pt x="1491155" y="851492"/>
                      <a:pt x="1489035" y="849936"/>
                    </a:cubicBezTo>
                    <a:lnTo>
                      <a:pt x="1446100" y="734144"/>
                    </a:lnTo>
                    <a:lnTo>
                      <a:pt x="1414296" y="629242"/>
                    </a:lnTo>
                    <a:cubicBezTo>
                      <a:pt x="1407405" y="597015"/>
                      <a:pt x="1400691" y="564789"/>
                      <a:pt x="1393800" y="532563"/>
                    </a:cubicBezTo>
                    <a:lnTo>
                      <a:pt x="1382668" y="445218"/>
                    </a:lnTo>
                    <a:cubicBezTo>
                      <a:pt x="1381608" y="418326"/>
                      <a:pt x="1380548" y="391212"/>
                      <a:pt x="1379488" y="364319"/>
                    </a:cubicBezTo>
                    <a:cubicBezTo>
                      <a:pt x="1380548" y="340539"/>
                      <a:pt x="1381608" y="316536"/>
                      <a:pt x="1382668" y="292755"/>
                    </a:cubicBezTo>
                    <a:cubicBezTo>
                      <a:pt x="1385319" y="271641"/>
                      <a:pt x="1387969" y="250305"/>
                      <a:pt x="1390619" y="229191"/>
                    </a:cubicBezTo>
                    <a:cubicBezTo>
                      <a:pt x="1394860" y="210745"/>
                      <a:pt x="1399100" y="192076"/>
                      <a:pt x="1403341" y="173629"/>
                    </a:cubicBezTo>
                    <a:cubicBezTo>
                      <a:pt x="1408112" y="158294"/>
                      <a:pt x="1412705" y="142958"/>
                      <a:pt x="1417476" y="127623"/>
                    </a:cubicBezTo>
                    <a:lnTo>
                      <a:pt x="1434968" y="89618"/>
                    </a:lnTo>
                    <a:lnTo>
                      <a:pt x="1449280" y="60948"/>
                    </a:lnTo>
                    <a:lnTo>
                      <a:pt x="1456101" y="49373"/>
                    </a:lnTo>
                    <a:cubicBezTo>
                      <a:pt x="1456198" y="49028"/>
                      <a:pt x="1456346" y="48707"/>
                      <a:pt x="1456642" y="48454"/>
                    </a:cubicBezTo>
                    <a:cubicBezTo>
                      <a:pt x="1457894" y="46305"/>
                      <a:pt x="1459153" y="44168"/>
                      <a:pt x="1460411" y="42057"/>
                    </a:cubicBezTo>
                    <a:lnTo>
                      <a:pt x="1469953" y="26055"/>
                    </a:lnTo>
                    <a:cubicBezTo>
                      <a:pt x="1470483" y="25610"/>
                      <a:pt x="1471013" y="24944"/>
                      <a:pt x="1471543" y="24499"/>
                    </a:cubicBezTo>
                    <a:lnTo>
                      <a:pt x="1474027" y="24499"/>
                    </a:lnTo>
                    <a:cubicBezTo>
                      <a:pt x="1489607" y="9327"/>
                      <a:pt x="1511597" y="0"/>
                      <a:pt x="1535931" y="0"/>
                    </a:cubicBezTo>
                    <a:close/>
                  </a:path>
                </a:pathLst>
              </a:custGeom>
              <a:solidFill>
                <a:schemeClr val="accent1"/>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63" name="Google Shape;2163;p96"/>
              <p:cNvSpPr/>
              <p:nvPr/>
            </p:nvSpPr>
            <p:spPr>
              <a:xfrm rot="10800000">
                <a:off x="1194500" y="2075607"/>
                <a:ext cx="1654559" cy="1917247"/>
              </a:xfrm>
              <a:custGeom>
                <a:avLst/>
                <a:gdLst/>
                <a:ahLst/>
                <a:cxnLst/>
                <a:rect l="l" t="t" r="r" b="b"/>
                <a:pathLst>
                  <a:path w="3393967" h="3932814" extrusionOk="0">
                    <a:moveTo>
                      <a:pt x="1745685" y="3527152"/>
                    </a:moveTo>
                    <a:lnTo>
                      <a:pt x="1657171" y="3238316"/>
                    </a:lnTo>
                    <a:lnTo>
                      <a:pt x="1751363" y="3240672"/>
                    </a:lnTo>
                    <a:lnTo>
                      <a:pt x="1951375" y="3229909"/>
                    </a:lnTo>
                    <a:lnTo>
                      <a:pt x="2127104" y="3205310"/>
                    </a:lnTo>
                    <a:lnTo>
                      <a:pt x="2281920" y="3172254"/>
                    </a:lnTo>
                    <a:lnTo>
                      <a:pt x="2412114" y="3125362"/>
                    </a:lnTo>
                    <a:lnTo>
                      <a:pt x="2530166" y="3081544"/>
                    </a:lnTo>
                    <a:lnTo>
                      <a:pt x="2627307" y="3032345"/>
                    </a:lnTo>
                    <a:lnTo>
                      <a:pt x="2711965" y="2982762"/>
                    </a:lnTo>
                    <a:lnTo>
                      <a:pt x="2772677" y="2930489"/>
                    </a:lnTo>
                    <a:lnTo>
                      <a:pt x="2821249" y="2892052"/>
                    </a:lnTo>
                    <a:lnTo>
                      <a:pt x="2854640" y="2856307"/>
                    </a:lnTo>
                    <a:cubicBezTo>
                      <a:pt x="2861722" y="2849773"/>
                      <a:pt x="2868807" y="2843623"/>
                      <a:pt x="2875889" y="2837088"/>
                    </a:cubicBezTo>
                    <a:cubicBezTo>
                      <a:pt x="2877912" y="2835166"/>
                      <a:pt x="2879936" y="2833629"/>
                      <a:pt x="2881961" y="2831707"/>
                    </a:cubicBezTo>
                    <a:lnTo>
                      <a:pt x="2957514" y="2711016"/>
                    </a:lnTo>
                    <a:lnTo>
                      <a:pt x="3015191" y="2587251"/>
                    </a:lnTo>
                    <a:cubicBezTo>
                      <a:pt x="3026320" y="2544202"/>
                      <a:pt x="3037451" y="2501537"/>
                      <a:pt x="3048582" y="2458489"/>
                    </a:cubicBezTo>
                    <a:cubicBezTo>
                      <a:pt x="3053641" y="2414670"/>
                      <a:pt x="3058700" y="2370469"/>
                      <a:pt x="3063760" y="2326651"/>
                    </a:cubicBezTo>
                    <a:lnTo>
                      <a:pt x="3063760" y="2197504"/>
                    </a:lnTo>
                    <a:lnTo>
                      <a:pt x="3048582" y="2074124"/>
                    </a:lnTo>
                    <a:cubicBezTo>
                      <a:pt x="3040486" y="2031843"/>
                      <a:pt x="3032392" y="1989947"/>
                      <a:pt x="3024296" y="1947668"/>
                    </a:cubicBezTo>
                    <a:cubicBezTo>
                      <a:pt x="3015191" y="1911153"/>
                      <a:pt x="3006083" y="1874254"/>
                      <a:pt x="2996976" y="1837739"/>
                    </a:cubicBezTo>
                    <a:cubicBezTo>
                      <a:pt x="2985846" y="1803147"/>
                      <a:pt x="2974715" y="1768169"/>
                      <a:pt x="2963584" y="1733575"/>
                    </a:cubicBezTo>
                    <a:lnTo>
                      <a:pt x="2927157" y="1642865"/>
                    </a:lnTo>
                    <a:cubicBezTo>
                      <a:pt x="2917038" y="1618266"/>
                      <a:pt x="2907257" y="1593283"/>
                      <a:pt x="2897139" y="1568683"/>
                    </a:cubicBezTo>
                    <a:cubicBezTo>
                      <a:pt x="2888032" y="1550618"/>
                      <a:pt x="2878924" y="1532168"/>
                      <a:pt x="2869818" y="1514104"/>
                    </a:cubicBezTo>
                    <a:lnTo>
                      <a:pt x="2854640" y="1478357"/>
                    </a:lnTo>
                    <a:cubicBezTo>
                      <a:pt x="2850593" y="1475668"/>
                      <a:pt x="2846544" y="1472593"/>
                      <a:pt x="2842497" y="1469902"/>
                    </a:cubicBezTo>
                    <a:lnTo>
                      <a:pt x="2760536" y="1269648"/>
                    </a:lnTo>
                    <a:lnTo>
                      <a:pt x="2699824" y="1088228"/>
                    </a:lnTo>
                    <a:cubicBezTo>
                      <a:pt x="2686670" y="1032494"/>
                      <a:pt x="2673853" y="976761"/>
                      <a:pt x="2660698" y="921029"/>
                    </a:cubicBezTo>
                    <a:lnTo>
                      <a:pt x="2639448" y="769972"/>
                    </a:lnTo>
                    <a:cubicBezTo>
                      <a:pt x="2637424" y="723464"/>
                      <a:pt x="2635401" y="676573"/>
                      <a:pt x="2633377" y="630063"/>
                    </a:cubicBezTo>
                    <a:cubicBezTo>
                      <a:pt x="2635401" y="588937"/>
                      <a:pt x="2637424" y="547426"/>
                      <a:pt x="2639448" y="506298"/>
                    </a:cubicBezTo>
                    <a:cubicBezTo>
                      <a:pt x="2644508" y="469783"/>
                      <a:pt x="2649567" y="432884"/>
                      <a:pt x="2654626" y="396369"/>
                    </a:cubicBezTo>
                    <a:cubicBezTo>
                      <a:pt x="2662722" y="364468"/>
                      <a:pt x="2670816" y="332182"/>
                      <a:pt x="2678912" y="300279"/>
                    </a:cubicBezTo>
                    <a:cubicBezTo>
                      <a:pt x="2688019" y="273758"/>
                      <a:pt x="2696787" y="247236"/>
                      <a:pt x="2705895" y="220715"/>
                    </a:cubicBezTo>
                    <a:lnTo>
                      <a:pt x="2739286" y="154988"/>
                    </a:lnTo>
                    <a:lnTo>
                      <a:pt x="2766607" y="105405"/>
                    </a:lnTo>
                    <a:lnTo>
                      <a:pt x="2779628" y="85387"/>
                    </a:lnTo>
                    <a:cubicBezTo>
                      <a:pt x="2779813" y="84791"/>
                      <a:pt x="2780096" y="84235"/>
                      <a:pt x="2780661" y="83798"/>
                    </a:cubicBezTo>
                    <a:cubicBezTo>
                      <a:pt x="2783051" y="80081"/>
                      <a:pt x="2785454" y="76386"/>
                      <a:pt x="2787855" y="72735"/>
                    </a:cubicBezTo>
                    <a:lnTo>
                      <a:pt x="2806071" y="45060"/>
                    </a:lnTo>
                    <a:cubicBezTo>
                      <a:pt x="2807082" y="44291"/>
                      <a:pt x="2808094" y="43139"/>
                      <a:pt x="2809106" y="42369"/>
                    </a:cubicBezTo>
                    <a:lnTo>
                      <a:pt x="2813848" y="42369"/>
                    </a:lnTo>
                    <a:cubicBezTo>
                      <a:pt x="2843589" y="16131"/>
                      <a:pt x="2885567" y="0"/>
                      <a:pt x="2932020" y="0"/>
                    </a:cubicBezTo>
                    <a:cubicBezTo>
                      <a:pt x="3023300" y="0"/>
                      <a:pt x="3097299" y="62280"/>
                      <a:pt x="3097299" y="139107"/>
                    </a:cubicBezTo>
                    <a:cubicBezTo>
                      <a:pt x="3097299" y="158577"/>
                      <a:pt x="3092547" y="177113"/>
                      <a:pt x="3083814" y="193874"/>
                    </a:cubicBezTo>
                    <a:lnTo>
                      <a:pt x="3085009" y="196115"/>
                    </a:lnTo>
                    <a:lnTo>
                      <a:pt x="3024296" y="286826"/>
                    </a:lnTo>
                    <a:lnTo>
                      <a:pt x="2987870" y="385607"/>
                    </a:lnTo>
                    <a:cubicBezTo>
                      <a:pt x="2977750" y="422122"/>
                      <a:pt x="2967633" y="459021"/>
                      <a:pt x="2957514" y="495536"/>
                    </a:cubicBezTo>
                    <a:cubicBezTo>
                      <a:pt x="2956502" y="535894"/>
                      <a:pt x="2955490" y="575868"/>
                      <a:pt x="2954478" y="616226"/>
                    </a:cubicBezTo>
                    <a:cubicBezTo>
                      <a:pt x="2955490" y="655432"/>
                      <a:pt x="2956502" y="695022"/>
                      <a:pt x="2957514" y="734226"/>
                    </a:cubicBezTo>
                    <a:cubicBezTo>
                      <a:pt x="2963584" y="774584"/>
                      <a:pt x="2969657" y="814558"/>
                      <a:pt x="2975727" y="854918"/>
                    </a:cubicBezTo>
                    <a:lnTo>
                      <a:pt x="3003048" y="970227"/>
                    </a:lnTo>
                    <a:lnTo>
                      <a:pt x="3030369" y="1085537"/>
                    </a:lnTo>
                    <a:cubicBezTo>
                      <a:pt x="3041498" y="1118591"/>
                      <a:pt x="3052629" y="1151264"/>
                      <a:pt x="3063760" y="1184318"/>
                    </a:cubicBezTo>
                    <a:cubicBezTo>
                      <a:pt x="3074891" y="1214683"/>
                      <a:pt x="3085685" y="1244663"/>
                      <a:pt x="3096814" y="1275028"/>
                    </a:cubicBezTo>
                    <a:cubicBezTo>
                      <a:pt x="3105921" y="1299628"/>
                      <a:pt x="3115029" y="1324611"/>
                      <a:pt x="3124135" y="1349210"/>
                    </a:cubicBezTo>
                    <a:cubicBezTo>
                      <a:pt x="3133242" y="1369197"/>
                      <a:pt x="3142348" y="1389570"/>
                      <a:pt x="3151456" y="1409557"/>
                    </a:cubicBezTo>
                    <a:lnTo>
                      <a:pt x="3169669" y="1445302"/>
                    </a:lnTo>
                    <a:lnTo>
                      <a:pt x="3172704" y="1453374"/>
                    </a:lnTo>
                    <a:lnTo>
                      <a:pt x="3260737" y="1642865"/>
                    </a:lnTo>
                    <a:cubicBezTo>
                      <a:pt x="3283000" y="1701289"/>
                      <a:pt x="3304922" y="1760098"/>
                      <a:pt x="3327184" y="1818521"/>
                    </a:cubicBezTo>
                    <a:lnTo>
                      <a:pt x="3372718" y="1983413"/>
                    </a:lnTo>
                    <a:cubicBezTo>
                      <a:pt x="3377777" y="2034534"/>
                      <a:pt x="3382836" y="2086039"/>
                      <a:pt x="3387897" y="2137159"/>
                    </a:cubicBezTo>
                    <a:cubicBezTo>
                      <a:pt x="3389920" y="2185589"/>
                      <a:pt x="3391944" y="2234403"/>
                      <a:pt x="3393967" y="2282834"/>
                    </a:cubicBezTo>
                    <a:cubicBezTo>
                      <a:pt x="3389920" y="2325883"/>
                      <a:pt x="3385873" y="2368546"/>
                      <a:pt x="3381824" y="2411595"/>
                    </a:cubicBezTo>
                    <a:cubicBezTo>
                      <a:pt x="3374742" y="2453876"/>
                      <a:pt x="3367658" y="2495771"/>
                      <a:pt x="3360576" y="2538052"/>
                    </a:cubicBezTo>
                    <a:cubicBezTo>
                      <a:pt x="3349445" y="2574566"/>
                      <a:pt x="3338315" y="2611465"/>
                      <a:pt x="3327184" y="2647980"/>
                    </a:cubicBezTo>
                    <a:cubicBezTo>
                      <a:pt x="3316053" y="2679115"/>
                      <a:pt x="3305260" y="2709864"/>
                      <a:pt x="3294129" y="2740997"/>
                    </a:cubicBezTo>
                    <a:lnTo>
                      <a:pt x="3257702" y="2820945"/>
                    </a:lnTo>
                    <a:lnTo>
                      <a:pt x="3218238" y="2892052"/>
                    </a:lnTo>
                    <a:lnTo>
                      <a:pt x="3178777" y="2947017"/>
                    </a:lnTo>
                    <a:cubicBezTo>
                      <a:pt x="3169669" y="2959700"/>
                      <a:pt x="3160563" y="2972770"/>
                      <a:pt x="3151456" y="2985453"/>
                    </a:cubicBezTo>
                    <a:lnTo>
                      <a:pt x="3130207" y="3007362"/>
                    </a:lnTo>
                    <a:cubicBezTo>
                      <a:pt x="3128182" y="3010053"/>
                      <a:pt x="3126158" y="3013128"/>
                      <a:pt x="3124135" y="3015819"/>
                    </a:cubicBezTo>
                    <a:lnTo>
                      <a:pt x="3009118" y="3131128"/>
                    </a:lnTo>
                    <a:lnTo>
                      <a:pt x="2881961" y="3227218"/>
                    </a:lnTo>
                    <a:lnTo>
                      <a:pt x="2733216" y="3306782"/>
                    </a:lnTo>
                    <a:lnTo>
                      <a:pt x="2584808" y="3367127"/>
                    </a:lnTo>
                    <a:lnTo>
                      <a:pt x="2430328" y="3422092"/>
                    </a:lnTo>
                    <a:lnTo>
                      <a:pt x="2275850" y="3455146"/>
                    </a:lnTo>
                    <a:lnTo>
                      <a:pt x="2127104" y="3485128"/>
                    </a:lnTo>
                    <a:lnTo>
                      <a:pt x="1987804" y="3504345"/>
                    </a:lnTo>
                    <a:lnTo>
                      <a:pt x="1863680" y="3520873"/>
                    </a:lnTo>
                    <a:lnTo>
                      <a:pt x="1757433" y="3526255"/>
                    </a:lnTo>
                    <a:close/>
                    <a:moveTo>
                      <a:pt x="158924" y="3930462"/>
                    </a:moveTo>
                    <a:cubicBezTo>
                      <a:pt x="110443" y="3915731"/>
                      <a:pt x="0" y="3866001"/>
                      <a:pt x="0" y="3786484"/>
                    </a:cubicBezTo>
                    <a:cubicBezTo>
                      <a:pt x="0" y="3760641"/>
                      <a:pt x="7516" y="3736388"/>
                      <a:pt x="22839" y="3716534"/>
                    </a:cubicBezTo>
                    <a:cubicBezTo>
                      <a:pt x="42033" y="3685525"/>
                      <a:pt x="80608" y="3634905"/>
                      <a:pt x="115165" y="3600437"/>
                    </a:cubicBezTo>
                    <a:lnTo>
                      <a:pt x="230182" y="3509727"/>
                    </a:lnTo>
                    <a:lnTo>
                      <a:pt x="363411" y="3435929"/>
                    </a:lnTo>
                    <a:lnTo>
                      <a:pt x="503049" y="3375199"/>
                    </a:lnTo>
                    <a:lnTo>
                      <a:pt x="645387" y="3326000"/>
                    </a:lnTo>
                    <a:lnTo>
                      <a:pt x="787724" y="3290254"/>
                    </a:lnTo>
                    <a:lnTo>
                      <a:pt x="930059" y="3265655"/>
                    </a:lnTo>
                    <a:lnTo>
                      <a:pt x="1069699" y="3246438"/>
                    </a:lnTo>
                    <a:lnTo>
                      <a:pt x="1196856" y="3235290"/>
                    </a:lnTo>
                    <a:lnTo>
                      <a:pt x="1306140" y="3229909"/>
                    </a:lnTo>
                    <a:lnTo>
                      <a:pt x="1322155" y="3229909"/>
                    </a:lnTo>
                    <a:lnTo>
                      <a:pt x="1387858" y="3520878"/>
                    </a:lnTo>
                    <a:lnTo>
                      <a:pt x="1387763" y="3520873"/>
                    </a:lnTo>
                    <a:lnTo>
                      <a:pt x="1196856" y="3526255"/>
                    </a:lnTo>
                    <a:lnTo>
                      <a:pt x="1024165" y="3545473"/>
                    </a:lnTo>
                    <a:lnTo>
                      <a:pt x="869685" y="3570456"/>
                    </a:lnTo>
                    <a:lnTo>
                      <a:pt x="745225" y="3600437"/>
                    </a:lnTo>
                    <a:lnTo>
                      <a:pt x="633244" y="3641565"/>
                    </a:lnTo>
                    <a:lnTo>
                      <a:pt x="539140" y="3680001"/>
                    </a:lnTo>
                    <a:lnTo>
                      <a:pt x="469658" y="3721127"/>
                    </a:lnTo>
                    <a:lnTo>
                      <a:pt x="408946" y="3759564"/>
                    </a:lnTo>
                    <a:lnTo>
                      <a:pt x="357341" y="3801075"/>
                    </a:lnTo>
                    <a:cubicBezTo>
                      <a:pt x="346210" y="3811837"/>
                      <a:pt x="335079" y="3822985"/>
                      <a:pt x="323949" y="3833747"/>
                    </a:cubicBezTo>
                    <a:cubicBezTo>
                      <a:pt x="316865" y="3842972"/>
                      <a:pt x="310119" y="3852197"/>
                      <a:pt x="303037" y="3861422"/>
                    </a:cubicBezTo>
                    <a:cubicBezTo>
                      <a:pt x="298990" y="3866034"/>
                      <a:pt x="294941" y="3870261"/>
                      <a:pt x="290894" y="3874873"/>
                    </a:cubicBezTo>
                    <a:cubicBezTo>
                      <a:pt x="266876" y="3886379"/>
                      <a:pt x="207406" y="3945193"/>
                      <a:pt x="158924" y="3930462"/>
                    </a:cubicBezTo>
                    <a:close/>
                  </a:path>
                </a:pathLst>
              </a:custGeom>
              <a:solidFill>
                <a:schemeClr val="accent2"/>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64" name="Google Shape;2164;p96"/>
              <p:cNvSpPr/>
              <p:nvPr/>
            </p:nvSpPr>
            <p:spPr>
              <a:xfrm rot="-3534927">
                <a:off x="1029057" y="3391307"/>
                <a:ext cx="73213" cy="735473"/>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grpSp>
      </p:grpSp>
      <p:grpSp>
        <p:nvGrpSpPr>
          <p:cNvPr id="2165" name="Google Shape;2165;p96"/>
          <p:cNvGrpSpPr/>
          <p:nvPr/>
        </p:nvGrpSpPr>
        <p:grpSpPr>
          <a:xfrm>
            <a:off x="1038562" y="608047"/>
            <a:ext cx="3861245" cy="5602843"/>
            <a:chOff x="928008" y="447675"/>
            <a:chExt cx="4082086" cy="5923293"/>
          </a:xfrm>
        </p:grpSpPr>
        <p:grpSp>
          <p:nvGrpSpPr>
            <p:cNvPr id="2166" name="Google Shape;2166;p96"/>
            <p:cNvGrpSpPr/>
            <p:nvPr/>
          </p:nvGrpSpPr>
          <p:grpSpPr>
            <a:xfrm flipH="1">
              <a:off x="928008" y="447675"/>
              <a:ext cx="4082086" cy="5923293"/>
              <a:chOff x="3730139" y="0"/>
              <a:chExt cx="4725731" cy="6857251"/>
            </a:xfrm>
          </p:grpSpPr>
          <p:sp>
            <p:nvSpPr>
              <p:cNvPr id="2167" name="Google Shape;2167;p96"/>
              <p:cNvSpPr/>
              <p:nvPr/>
            </p:nvSpPr>
            <p:spPr>
              <a:xfrm>
                <a:off x="3730139" y="366857"/>
                <a:ext cx="4490643" cy="6490394"/>
              </a:xfrm>
              <a:custGeom>
                <a:avLst/>
                <a:gdLst/>
                <a:ahLst/>
                <a:cxnLst/>
                <a:rect l="l" t="t" r="r" b="b"/>
                <a:pathLst>
                  <a:path w="4490643" h="6490394" extrusionOk="0">
                    <a:moveTo>
                      <a:pt x="3271027" y="4794611"/>
                    </a:moveTo>
                    <a:cubicBezTo>
                      <a:pt x="3189420" y="4793862"/>
                      <a:pt x="3119792" y="4848516"/>
                      <a:pt x="3107812" y="4921888"/>
                    </a:cubicBezTo>
                    <a:cubicBezTo>
                      <a:pt x="3095085" y="4999752"/>
                      <a:pt x="3145996" y="5073872"/>
                      <a:pt x="3226854" y="5093338"/>
                    </a:cubicBezTo>
                    <a:cubicBezTo>
                      <a:pt x="3312205" y="5114301"/>
                      <a:pt x="3399802" y="5070129"/>
                      <a:pt x="3426754" y="4993762"/>
                    </a:cubicBezTo>
                    <a:cubicBezTo>
                      <a:pt x="3460446" y="4894935"/>
                      <a:pt x="3382582" y="4794611"/>
                      <a:pt x="3271027" y="4794611"/>
                    </a:cubicBezTo>
                    <a:close/>
                    <a:moveTo>
                      <a:pt x="3507613" y="0"/>
                    </a:moveTo>
                    <a:lnTo>
                      <a:pt x="4341654" y="947093"/>
                    </a:lnTo>
                    <a:lnTo>
                      <a:pt x="3959073" y="1284003"/>
                    </a:lnTo>
                    <a:cubicBezTo>
                      <a:pt x="4099827" y="1409783"/>
                      <a:pt x="4263041" y="1555778"/>
                      <a:pt x="4349141" y="1721238"/>
                    </a:cubicBezTo>
                    <a:cubicBezTo>
                      <a:pt x="4400052" y="1819317"/>
                      <a:pt x="4438235" y="1922636"/>
                      <a:pt x="4472675" y="2031945"/>
                    </a:cubicBezTo>
                    <a:cubicBezTo>
                      <a:pt x="4441978" y="2028950"/>
                      <a:pt x="4412779" y="2027452"/>
                      <a:pt x="4384329" y="2023709"/>
                    </a:cubicBezTo>
                    <a:cubicBezTo>
                      <a:pt x="4099078" y="1990767"/>
                      <a:pt x="3852759" y="2223609"/>
                      <a:pt x="3870728" y="2509609"/>
                    </a:cubicBezTo>
                    <a:cubicBezTo>
                      <a:pt x="3882706" y="2709509"/>
                      <a:pt x="4042926" y="2884702"/>
                      <a:pt x="4246570" y="2922886"/>
                    </a:cubicBezTo>
                    <a:cubicBezTo>
                      <a:pt x="4316198" y="2936362"/>
                      <a:pt x="4434491" y="2942352"/>
                      <a:pt x="4490643" y="2931870"/>
                    </a:cubicBezTo>
                    <a:lnTo>
                      <a:pt x="4484111" y="2945016"/>
                    </a:lnTo>
                    <a:lnTo>
                      <a:pt x="4483898" y="3077270"/>
                    </a:lnTo>
                    <a:cubicBezTo>
                      <a:pt x="4462836" y="3680986"/>
                      <a:pt x="4182579" y="4244546"/>
                      <a:pt x="3719396" y="4625553"/>
                    </a:cubicBezTo>
                    <a:lnTo>
                      <a:pt x="3650168" y="4675183"/>
                    </a:lnTo>
                    <a:lnTo>
                      <a:pt x="3674204" y="4787179"/>
                    </a:lnTo>
                    <a:cubicBezTo>
                      <a:pt x="3754833" y="5162861"/>
                      <a:pt x="3877092" y="5732720"/>
                      <a:pt x="3979288" y="6214875"/>
                    </a:cubicBezTo>
                    <a:cubicBezTo>
                      <a:pt x="3984529" y="6238834"/>
                      <a:pt x="3994261" y="6245572"/>
                      <a:pt x="4017471" y="6244823"/>
                    </a:cubicBezTo>
                    <a:cubicBezTo>
                      <a:pt x="4095335" y="6243326"/>
                      <a:pt x="4267533" y="6244074"/>
                      <a:pt x="4278764" y="6244074"/>
                    </a:cubicBezTo>
                    <a:lnTo>
                      <a:pt x="4278764" y="6490394"/>
                    </a:lnTo>
                    <a:lnTo>
                      <a:pt x="0" y="6490394"/>
                    </a:lnTo>
                    <a:lnTo>
                      <a:pt x="0" y="6245572"/>
                    </a:lnTo>
                    <a:cubicBezTo>
                      <a:pt x="9733" y="6244823"/>
                      <a:pt x="624408" y="6244074"/>
                      <a:pt x="637135" y="6244074"/>
                    </a:cubicBezTo>
                    <a:lnTo>
                      <a:pt x="637135" y="5897431"/>
                    </a:lnTo>
                    <a:lnTo>
                      <a:pt x="1056402" y="5897431"/>
                    </a:lnTo>
                    <a:cubicBezTo>
                      <a:pt x="1057150" y="5895185"/>
                      <a:pt x="635638" y="5708013"/>
                      <a:pt x="422261" y="5615175"/>
                    </a:cubicBezTo>
                    <a:cubicBezTo>
                      <a:pt x="451460" y="5548541"/>
                      <a:pt x="479162" y="5483406"/>
                      <a:pt x="508361" y="5416024"/>
                    </a:cubicBezTo>
                    <a:lnTo>
                      <a:pt x="1826055" y="5987274"/>
                    </a:lnTo>
                    <a:lnTo>
                      <a:pt x="1739207" y="6187174"/>
                    </a:lnTo>
                    <a:lnTo>
                      <a:pt x="1466684" y="6068881"/>
                    </a:lnTo>
                    <a:lnTo>
                      <a:pt x="1466684" y="6244074"/>
                    </a:lnTo>
                    <a:lnTo>
                      <a:pt x="1492888" y="6244074"/>
                    </a:lnTo>
                    <a:lnTo>
                      <a:pt x="2514850" y="6244823"/>
                    </a:lnTo>
                    <a:cubicBezTo>
                      <a:pt x="2535065" y="6244823"/>
                      <a:pt x="2818069" y="4949589"/>
                      <a:pt x="2819567" y="4940605"/>
                    </a:cubicBezTo>
                    <a:lnTo>
                      <a:pt x="246319" y="4940605"/>
                    </a:lnTo>
                    <a:lnTo>
                      <a:pt x="246319" y="4545297"/>
                    </a:lnTo>
                    <a:lnTo>
                      <a:pt x="2603195" y="4522088"/>
                    </a:lnTo>
                    <a:cubicBezTo>
                      <a:pt x="2714750" y="4515349"/>
                      <a:pt x="2772399" y="4486151"/>
                      <a:pt x="2798603" y="4474920"/>
                    </a:cubicBezTo>
                    <a:cubicBezTo>
                      <a:pt x="3170078" y="4291907"/>
                      <a:pt x="3505284" y="3712255"/>
                      <a:pt x="3603321" y="2871559"/>
                    </a:cubicBezTo>
                    <a:cubicBezTo>
                      <a:pt x="3669330" y="2428251"/>
                      <a:pt x="3282257" y="1911405"/>
                      <a:pt x="3272524" y="1888196"/>
                    </a:cubicBezTo>
                    <a:cubicBezTo>
                      <a:pt x="2826305" y="2280510"/>
                      <a:pt x="2457949" y="2555279"/>
                      <a:pt x="1953332" y="2999252"/>
                    </a:cubicBezTo>
                    <a:lnTo>
                      <a:pt x="1119292" y="2052159"/>
                    </a:lnTo>
                    <a:cubicBezTo>
                      <a:pt x="1950338" y="1320689"/>
                      <a:pt x="2675818" y="732219"/>
                      <a:pt x="350761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sp>
            <p:nvSpPr>
              <p:cNvPr id="2168" name="Google Shape;2168;p96"/>
              <p:cNvSpPr/>
              <p:nvPr/>
            </p:nvSpPr>
            <p:spPr>
              <a:xfrm>
                <a:off x="4412196" y="2470677"/>
                <a:ext cx="1205390" cy="1272772"/>
              </a:xfrm>
              <a:custGeom>
                <a:avLst/>
                <a:gdLst/>
                <a:ahLst/>
                <a:cxnLst/>
                <a:rect l="l" t="t" r="r" b="b"/>
                <a:pathLst>
                  <a:path w="1205390" h="1272772" extrusionOk="0">
                    <a:moveTo>
                      <a:pt x="491889" y="1275019"/>
                    </a:moveTo>
                    <a:cubicBezTo>
                      <a:pt x="480659" y="1200150"/>
                      <a:pt x="470926" y="1128276"/>
                      <a:pt x="459696" y="1050412"/>
                    </a:cubicBezTo>
                    <a:cubicBezTo>
                      <a:pt x="404293" y="1099077"/>
                      <a:pt x="351136" y="1145496"/>
                      <a:pt x="295733" y="1194161"/>
                    </a:cubicBezTo>
                    <a:cubicBezTo>
                      <a:pt x="202895" y="1088595"/>
                      <a:pt x="110806" y="984527"/>
                      <a:pt x="17969" y="878213"/>
                    </a:cubicBezTo>
                    <a:cubicBezTo>
                      <a:pt x="89843" y="815323"/>
                      <a:pt x="159471" y="753182"/>
                      <a:pt x="233591" y="688046"/>
                    </a:cubicBezTo>
                    <a:cubicBezTo>
                      <a:pt x="153481" y="668580"/>
                      <a:pt x="77864" y="649863"/>
                      <a:pt x="0" y="631146"/>
                    </a:cubicBezTo>
                    <a:cubicBezTo>
                      <a:pt x="32942" y="494884"/>
                      <a:pt x="65136" y="360120"/>
                      <a:pt x="98827" y="222361"/>
                    </a:cubicBezTo>
                    <a:cubicBezTo>
                      <a:pt x="224607" y="252309"/>
                      <a:pt x="348141" y="282256"/>
                      <a:pt x="472423" y="312204"/>
                    </a:cubicBezTo>
                    <a:cubicBezTo>
                      <a:pt x="473172" y="310706"/>
                      <a:pt x="474670" y="309958"/>
                      <a:pt x="475418" y="308460"/>
                    </a:cubicBezTo>
                    <a:cubicBezTo>
                      <a:pt x="411031" y="235089"/>
                      <a:pt x="346643" y="161717"/>
                      <a:pt x="280010" y="86099"/>
                    </a:cubicBezTo>
                    <a:cubicBezTo>
                      <a:pt x="312204" y="57649"/>
                      <a:pt x="343649" y="29948"/>
                      <a:pt x="378089" y="0"/>
                    </a:cubicBezTo>
                    <a:cubicBezTo>
                      <a:pt x="655852" y="315947"/>
                      <a:pt x="932868" y="630397"/>
                      <a:pt x="1212129" y="947093"/>
                    </a:cubicBezTo>
                    <a:cubicBezTo>
                      <a:pt x="1179936" y="975543"/>
                      <a:pt x="1147742" y="1003993"/>
                      <a:pt x="1114051" y="1033192"/>
                    </a:cubicBezTo>
                    <a:cubicBezTo>
                      <a:pt x="1040679" y="950088"/>
                      <a:pt x="967308" y="866983"/>
                      <a:pt x="894685" y="783879"/>
                    </a:cubicBezTo>
                    <a:cubicBezTo>
                      <a:pt x="893187" y="784627"/>
                      <a:pt x="891690" y="785376"/>
                      <a:pt x="890192" y="786124"/>
                    </a:cubicBezTo>
                    <a:cubicBezTo>
                      <a:pt x="911904" y="935862"/>
                      <a:pt x="932868" y="1085600"/>
                      <a:pt x="954580" y="1238333"/>
                    </a:cubicBezTo>
                    <a:cubicBezTo>
                      <a:pt x="800350" y="1251061"/>
                      <a:pt x="647617" y="1263040"/>
                      <a:pt x="491889" y="127501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sp>
            <p:nvSpPr>
              <p:cNvPr id="2169" name="Google Shape;2169;p96"/>
              <p:cNvSpPr/>
              <p:nvPr/>
            </p:nvSpPr>
            <p:spPr>
              <a:xfrm>
                <a:off x="7448134" y="0"/>
                <a:ext cx="973297" cy="1063139"/>
              </a:xfrm>
              <a:custGeom>
                <a:avLst/>
                <a:gdLst/>
                <a:ahLst/>
                <a:cxnLst/>
                <a:rect l="l" t="t" r="r" b="b"/>
                <a:pathLst>
                  <a:path w="973297" h="1063139" extrusionOk="0">
                    <a:moveTo>
                      <a:pt x="238832" y="416272"/>
                    </a:moveTo>
                    <a:cubicBezTo>
                      <a:pt x="198403" y="369853"/>
                      <a:pt x="158722" y="325680"/>
                      <a:pt x="119790" y="280759"/>
                    </a:cubicBezTo>
                    <a:cubicBezTo>
                      <a:pt x="80110" y="235837"/>
                      <a:pt x="41178" y="191665"/>
                      <a:pt x="0" y="144497"/>
                    </a:cubicBezTo>
                    <a:cubicBezTo>
                      <a:pt x="53906" y="95832"/>
                      <a:pt x="107811" y="48665"/>
                      <a:pt x="162466" y="0"/>
                    </a:cubicBezTo>
                    <a:cubicBezTo>
                      <a:pt x="434240" y="308460"/>
                      <a:pt x="705266" y="616172"/>
                      <a:pt x="977040" y="925381"/>
                    </a:cubicBezTo>
                    <a:cubicBezTo>
                      <a:pt x="922386" y="973297"/>
                      <a:pt x="868480" y="1020464"/>
                      <a:pt x="813826" y="1069129"/>
                    </a:cubicBezTo>
                    <a:cubicBezTo>
                      <a:pt x="733716" y="977789"/>
                      <a:pt x="654355" y="887946"/>
                      <a:pt x="574245" y="797355"/>
                    </a:cubicBezTo>
                    <a:cubicBezTo>
                      <a:pt x="515847" y="849014"/>
                      <a:pt x="458947" y="899177"/>
                      <a:pt x="399800" y="950088"/>
                    </a:cubicBezTo>
                    <a:cubicBezTo>
                      <a:pt x="288245" y="822810"/>
                      <a:pt x="176691" y="697030"/>
                      <a:pt x="64387" y="569004"/>
                    </a:cubicBezTo>
                    <a:cubicBezTo>
                      <a:pt x="122785" y="518093"/>
                      <a:pt x="180434" y="467183"/>
                      <a:pt x="238832" y="41627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sp>
            <p:nvSpPr>
              <p:cNvPr id="2170" name="Google Shape;2170;p96"/>
              <p:cNvSpPr/>
              <p:nvPr/>
            </p:nvSpPr>
            <p:spPr>
              <a:xfrm>
                <a:off x="7699694" y="2487897"/>
                <a:ext cx="756176" cy="741203"/>
              </a:xfrm>
              <a:custGeom>
                <a:avLst/>
                <a:gdLst/>
                <a:ahLst/>
                <a:cxnLst/>
                <a:rect l="l" t="t" r="r" b="b"/>
                <a:pathLst>
                  <a:path w="756176" h="741203" extrusionOk="0">
                    <a:moveTo>
                      <a:pt x="381083" y="743449"/>
                    </a:moveTo>
                    <a:cubicBezTo>
                      <a:pt x="169953" y="743449"/>
                      <a:pt x="0" y="576491"/>
                      <a:pt x="0" y="369853"/>
                    </a:cubicBezTo>
                    <a:cubicBezTo>
                      <a:pt x="749" y="165461"/>
                      <a:pt x="171450" y="0"/>
                      <a:pt x="381832" y="0"/>
                    </a:cubicBezTo>
                    <a:cubicBezTo>
                      <a:pt x="591465" y="0"/>
                      <a:pt x="762166" y="166209"/>
                      <a:pt x="762915" y="370602"/>
                    </a:cubicBezTo>
                    <a:cubicBezTo>
                      <a:pt x="762915" y="576491"/>
                      <a:pt x="592214" y="743449"/>
                      <a:pt x="381083" y="743449"/>
                    </a:cubicBezTo>
                    <a:close/>
                    <a:moveTo>
                      <a:pt x="577989" y="372099"/>
                    </a:moveTo>
                    <a:cubicBezTo>
                      <a:pt x="577989" y="265785"/>
                      <a:pt x="489643" y="179686"/>
                      <a:pt x="381083" y="180434"/>
                    </a:cubicBezTo>
                    <a:cubicBezTo>
                      <a:pt x="273272" y="180434"/>
                      <a:pt x="185675" y="265785"/>
                      <a:pt x="184927" y="370602"/>
                    </a:cubicBezTo>
                    <a:cubicBezTo>
                      <a:pt x="184927" y="477664"/>
                      <a:pt x="271026" y="563015"/>
                      <a:pt x="380334" y="563015"/>
                    </a:cubicBezTo>
                    <a:cubicBezTo>
                      <a:pt x="489643" y="563764"/>
                      <a:pt x="577989" y="478413"/>
                      <a:pt x="577989" y="37209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grpSp>
        <p:sp>
          <p:nvSpPr>
            <p:cNvPr id="2171" name="Google Shape;2171;p96"/>
            <p:cNvSpPr/>
            <p:nvPr/>
          </p:nvSpPr>
          <p:spPr>
            <a:xfrm>
              <a:off x="3070673" y="4573635"/>
              <a:ext cx="1715700" cy="546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grpSp>
      <p:sp>
        <p:nvSpPr>
          <p:cNvPr id="2172" name="Google Shape;2172;p96"/>
          <p:cNvSpPr txBox="1"/>
          <p:nvPr/>
        </p:nvSpPr>
        <p:spPr>
          <a:xfrm>
            <a:off x="6160986" y="1863834"/>
            <a:ext cx="42888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We will be using “JIRA” software to record and track bugs internally during all stages of SDLC.</a:t>
            </a:r>
            <a:endParaRPr>
              <a:solidFill>
                <a:srgbClr val="3F3F3F"/>
              </a:solidFill>
              <a:latin typeface="Nunito"/>
              <a:ea typeface="Nunito"/>
              <a:cs typeface="Nunito"/>
              <a:sym typeface="Nunito"/>
            </a:endParaRPr>
          </a:p>
        </p:txBody>
      </p:sp>
      <p:sp>
        <p:nvSpPr>
          <p:cNvPr id="2173" name="Google Shape;2173;p96"/>
          <p:cNvSpPr txBox="1"/>
          <p:nvPr/>
        </p:nvSpPr>
        <p:spPr>
          <a:xfrm>
            <a:off x="6708225" y="2712900"/>
            <a:ext cx="43719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For each bug, an issue (ticket) will be created with the relevant details like project name, issue type, severity level, summary, description etc.</a:t>
            </a:r>
            <a:r>
              <a:rPr lang="en-US" baseline="30000">
                <a:solidFill>
                  <a:srgbClr val="3F3F3F"/>
                </a:solidFill>
                <a:latin typeface="Nunito"/>
                <a:ea typeface="Nunito"/>
                <a:cs typeface="Nunito"/>
                <a:sym typeface="Nunito"/>
              </a:rPr>
              <a:t>31</a:t>
            </a:r>
            <a:endParaRPr baseline="30000">
              <a:solidFill>
                <a:srgbClr val="3F3F3F"/>
              </a:solidFill>
              <a:latin typeface="Nunito"/>
              <a:ea typeface="Nunito"/>
              <a:cs typeface="Nunito"/>
              <a:sym typeface="Nunito"/>
            </a:endParaRPr>
          </a:p>
          <a:p>
            <a:pPr marL="0" marR="0" lvl="0" indent="0" algn="l" rtl="0">
              <a:spcBef>
                <a:spcPts val="0"/>
              </a:spcBef>
              <a:spcAft>
                <a:spcPts val="0"/>
              </a:spcAft>
              <a:buNone/>
            </a:pPr>
            <a:endParaRPr>
              <a:solidFill>
                <a:srgbClr val="3F3F3F"/>
              </a:solidFill>
              <a:latin typeface="Nunito"/>
              <a:ea typeface="Nunito"/>
              <a:cs typeface="Nunito"/>
              <a:sym typeface="Nunito"/>
            </a:endParaRPr>
          </a:p>
        </p:txBody>
      </p:sp>
      <p:sp>
        <p:nvSpPr>
          <p:cNvPr id="2174" name="Google Shape;2174;p96"/>
          <p:cNvSpPr txBox="1"/>
          <p:nvPr/>
        </p:nvSpPr>
        <p:spPr>
          <a:xfrm>
            <a:off x="7143337" y="3706213"/>
            <a:ext cx="42888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For issues like software bugs, project tasks can be reported by QA team. Errors in the generated reports can be reported by the business users.</a:t>
            </a:r>
            <a:r>
              <a:rPr lang="en-US" baseline="30000">
                <a:solidFill>
                  <a:srgbClr val="3F3F3F"/>
                </a:solidFill>
                <a:latin typeface="Nunito"/>
                <a:ea typeface="Nunito"/>
                <a:cs typeface="Nunito"/>
                <a:sym typeface="Nunito"/>
              </a:rPr>
              <a:t>31</a:t>
            </a:r>
            <a:endParaRPr baseline="30000">
              <a:solidFill>
                <a:srgbClr val="3F3F3F"/>
              </a:solidFill>
              <a:latin typeface="Nunito"/>
              <a:ea typeface="Nunito"/>
              <a:cs typeface="Nunito"/>
              <a:sym typeface="Nunito"/>
            </a:endParaRPr>
          </a:p>
          <a:p>
            <a:pPr marL="0" marR="0" lvl="0" indent="0" algn="l" rtl="0">
              <a:spcBef>
                <a:spcPts val="0"/>
              </a:spcBef>
              <a:spcAft>
                <a:spcPts val="0"/>
              </a:spcAft>
              <a:buNone/>
            </a:pPr>
            <a:endParaRPr>
              <a:solidFill>
                <a:srgbClr val="3F3F3F"/>
              </a:solidFill>
              <a:latin typeface="Nunito"/>
              <a:ea typeface="Nunito"/>
              <a:cs typeface="Nunito"/>
              <a:sym typeface="Nunito"/>
            </a:endParaRPr>
          </a:p>
        </p:txBody>
      </p:sp>
      <p:sp>
        <p:nvSpPr>
          <p:cNvPr id="2175" name="Google Shape;2175;p96"/>
          <p:cNvSpPr txBox="1"/>
          <p:nvPr/>
        </p:nvSpPr>
        <p:spPr>
          <a:xfrm>
            <a:off x="6749800" y="4922050"/>
            <a:ext cx="4288800" cy="4617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US">
                <a:solidFill>
                  <a:srgbClr val="3F3F3F"/>
                </a:solidFill>
                <a:latin typeface="Nunito"/>
                <a:ea typeface="Nunito"/>
                <a:cs typeface="Nunito"/>
                <a:sym typeface="Nunito"/>
              </a:rPr>
              <a:t>The business users can report the errors using “ZENDESK” platform as they won’t have direct access to JIRA platform.</a:t>
            </a:r>
            <a:endParaRPr>
              <a:solidFill>
                <a:srgbClr val="3F3F3F"/>
              </a:solidFill>
              <a:latin typeface="Nunito"/>
              <a:ea typeface="Nunito"/>
              <a:cs typeface="Nunito"/>
              <a:sym typeface="Nunito"/>
            </a:endParaRPr>
          </a:p>
          <a:p>
            <a:pPr marL="0" lvl="0" indent="0" algn="l" rtl="0">
              <a:spcBef>
                <a:spcPts val="0"/>
              </a:spcBef>
              <a:spcAft>
                <a:spcPts val="0"/>
              </a:spcAft>
              <a:buClr>
                <a:schemeClr val="dk1"/>
              </a:buClr>
              <a:buFont typeface="Arial"/>
              <a:buNone/>
            </a:pPr>
            <a:endParaRPr>
              <a:solidFill>
                <a:srgbClr val="3F3F3F"/>
              </a:solidFill>
              <a:latin typeface="Nunito"/>
              <a:ea typeface="Nunito"/>
              <a:cs typeface="Nunito"/>
              <a:sym typeface="Nunito"/>
            </a:endParaRPr>
          </a:p>
          <a:p>
            <a:pPr marL="0" marR="0" lvl="0" indent="0" algn="l" rtl="0">
              <a:spcBef>
                <a:spcPts val="0"/>
              </a:spcBef>
              <a:spcAft>
                <a:spcPts val="0"/>
              </a:spcAft>
              <a:buNone/>
            </a:pPr>
            <a:endParaRPr>
              <a:solidFill>
                <a:srgbClr val="3F3F3F"/>
              </a:solidFill>
              <a:latin typeface="Nunito"/>
              <a:ea typeface="Nunito"/>
              <a:cs typeface="Nunito"/>
              <a:sym typeface="Nunito"/>
            </a:endParaRPr>
          </a:p>
        </p:txBody>
      </p:sp>
      <p:grpSp>
        <p:nvGrpSpPr>
          <p:cNvPr id="2176" name="Google Shape;2176;p96"/>
          <p:cNvGrpSpPr/>
          <p:nvPr/>
        </p:nvGrpSpPr>
        <p:grpSpPr>
          <a:xfrm>
            <a:off x="1974047" y="1787085"/>
            <a:ext cx="4734187" cy="4623300"/>
            <a:chOff x="924229" y="1606109"/>
            <a:chExt cx="4734187" cy="4623300"/>
          </a:xfrm>
        </p:grpSpPr>
        <p:sp>
          <p:nvSpPr>
            <p:cNvPr id="2177" name="Google Shape;2177;p96"/>
            <p:cNvSpPr/>
            <p:nvPr/>
          </p:nvSpPr>
          <p:spPr>
            <a:xfrm>
              <a:off x="924229" y="1606109"/>
              <a:ext cx="4623300" cy="4623300"/>
            </a:xfrm>
            <a:prstGeom prst="blockArc">
              <a:avLst>
                <a:gd name="adj1" fmla="val 17994494"/>
                <a:gd name="adj2" fmla="val 3631056"/>
                <a:gd name="adj3" fmla="val 1264"/>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2178" name="Google Shape;2178;p96"/>
            <p:cNvSpPr/>
            <p:nvPr/>
          </p:nvSpPr>
          <p:spPr>
            <a:xfrm>
              <a:off x="4238091" y="1766259"/>
              <a:ext cx="288000" cy="2880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79" name="Google Shape;2179;p96"/>
            <p:cNvSpPr/>
            <p:nvPr/>
          </p:nvSpPr>
          <p:spPr>
            <a:xfrm>
              <a:off x="5370416" y="3760400"/>
              <a:ext cx="288000" cy="2880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80" name="Google Shape;2180;p96"/>
            <p:cNvSpPr/>
            <p:nvPr/>
          </p:nvSpPr>
          <p:spPr>
            <a:xfrm>
              <a:off x="4238091" y="5754540"/>
              <a:ext cx="288000" cy="2880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81" name="Google Shape;2181;p96"/>
            <p:cNvSpPr/>
            <p:nvPr/>
          </p:nvSpPr>
          <p:spPr>
            <a:xfrm>
              <a:off x="5072001" y="2610815"/>
              <a:ext cx="288000" cy="2880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82" name="Google Shape;2182;p96"/>
            <p:cNvSpPr/>
            <p:nvPr/>
          </p:nvSpPr>
          <p:spPr>
            <a:xfrm>
              <a:off x="5049075" y="4941168"/>
              <a:ext cx="288000" cy="2880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grpSp>
      <p:sp>
        <p:nvSpPr>
          <p:cNvPr id="2183" name="Google Shape;2183;p96"/>
          <p:cNvSpPr txBox="1"/>
          <p:nvPr/>
        </p:nvSpPr>
        <p:spPr>
          <a:xfrm>
            <a:off x="3475850" y="177575"/>
            <a:ext cx="8316300" cy="14466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600" b="1">
                <a:solidFill>
                  <a:srgbClr val="3F3F3F"/>
                </a:solidFill>
                <a:latin typeface="Nunito"/>
                <a:ea typeface="Nunito"/>
                <a:cs typeface="Nunito"/>
                <a:sym typeface="Nunito"/>
              </a:rPr>
              <a:t>Bug Tracking and Management</a:t>
            </a:r>
            <a:endParaRPr sz="3600" b="1">
              <a:solidFill>
                <a:srgbClr val="3F3F3F"/>
              </a:solidFill>
              <a:latin typeface="Nunito"/>
              <a:ea typeface="Nunito"/>
              <a:cs typeface="Nunito"/>
              <a:sym typeface="Nunito"/>
            </a:endParaRPr>
          </a:p>
        </p:txBody>
      </p:sp>
      <p:sp>
        <p:nvSpPr>
          <p:cNvPr id="2184" name="Google Shape;2184;p96"/>
          <p:cNvSpPr txBox="1"/>
          <p:nvPr/>
        </p:nvSpPr>
        <p:spPr>
          <a:xfrm>
            <a:off x="585375" y="6472475"/>
            <a:ext cx="11206800" cy="355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US" sz="900">
                <a:solidFill>
                  <a:srgbClr val="3A3F50"/>
                </a:solidFill>
                <a:latin typeface="Nunito Light"/>
                <a:ea typeface="Nunito Light"/>
                <a:cs typeface="Nunito Light"/>
                <a:sym typeface="Nunito Light"/>
              </a:rPr>
              <a:t>[31] Atlassian. (n.d.). Bug Tracking - Jira Software. Retrieved from https://www.atlassian.com/software/jira/bug-tracking</a:t>
            </a:r>
            <a:endParaRPr sz="900">
              <a:solidFill>
                <a:srgbClr val="3A3F50"/>
              </a:solidFill>
              <a:latin typeface="Nunito Light"/>
              <a:ea typeface="Nunito Light"/>
              <a:cs typeface="Nunito Light"/>
              <a:sym typeface="Nunito Light"/>
            </a:endParaRPr>
          </a:p>
        </p:txBody>
      </p:sp>
      <p:sp>
        <p:nvSpPr>
          <p:cNvPr id="2185" name="Google Shape;2185;p96"/>
          <p:cNvSpPr txBox="1"/>
          <p:nvPr/>
        </p:nvSpPr>
        <p:spPr>
          <a:xfrm>
            <a:off x="6510625" y="5750363"/>
            <a:ext cx="4371900" cy="35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US">
                <a:solidFill>
                  <a:srgbClr val="3F3F3F"/>
                </a:solidFill>
                <a:latin typeface="Nunito"/>
                <a:ea typeface="Nunito"/>
                <a:cs typeface="Nunito"/>
                <a:sym typeface="Nunito"/>
              </a:rPr>
              <a:t>The data related issues are considered high priority as the accurate data needs to be reflected in the generated reports.</a:t>
            </a:r>
            <a:endParaRPr/>
          </a:p>
        </p:txBody>
      </p:sp>
      <p:sp>
        <p:nvSpPr>
          <p:cNvPr id="2186" name="Google Shape;2186;p96"/>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64</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2190"/>
        <p:cNvGrpSpPr/>
        <p:nvPr/>
      </p:nvGrpSpPr>
      <p:grpSpPr>
        <a:xfrm>
          <a:off x="0" y="0"/>
          <a:ext cx="0" cy="0"/>
          <a:chOff x="0" y="0"/>
          <a:chExt cx="0" cy="0"/>
        </a:xfrm>
      </p:grpSpPr>
      <p:grpSp>
        <p:nvGrpSpPr>
          <p:cNvPr id="2191" name="Google Shape;2191;p97"/>
          <p:cNvGrpSpPr/>
          <p:nvPr/>
        </p:nvGrpSpPr>
        <p:grpSpPr>
          <a:xfrm rot="-3815739" flipH="1">
            <a:off x="3283240" y="2621549"/>
            <a:ext cx="2368809" cy="2288370"/>
            <a:chOff x="-636032" y="309514"/>
            <a:chExt cx="7074660" cy="6834420"/>
          </a:xfrm>
        </p:grpSpPr>
        <p:grpSp>
          <p:nvGrpSpPr>
            <p:cNvPr id="2192" name="Google Shape;2192;p97"/>
            <p:cNvGrpSpPr/>
            <p:nvPr/>
          </p:nvGrpSpPr>
          <p:grpSpPr>
            <a:xfrm rot="532778">
              <a:off x="-370799" y="3125746"/>
              <a:ext cx="3901389" cy="3739490"/>
              <a:chOff x="327220" y="1575666"/>
              <a:chExt cx="2521839" cy="2417187"/>
            </a:xfrm>
          </p:grpSpPr>
          <p:sp>
            <p:nvSpPr>
              <p:cNvPr id="2193" name="Google Shape;2193;p97"/>
              <p:cNvSpPr/>
              <p:nvPr/>
            </p:nvSpPr>
            <p:spPr>
              <a:xfrm rot="-3534927">
                <a:off x="1724644" y="2419556"/>
                <a:ext cx="73213" cy="822937"/>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94" name="Google Shape;2194;p97"/>
              <p:cNvSpPr/>
              <p:nvPr/>
            </p:nvSpPr>
            <p:spPr>
              <a:xfrm rot="-3547017">
                <a:off x="1820693" y="2253900"/>
                <a:ext cx="73058" cy="735420"/>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95" name="Google Shape;2195;p97"/>
              <p:cNvSpPr/>
              <p:nvPr/>
            </p:nvSpPr>
            <p:spPr>
              <a:xfrm rot="-3534927">
                <a:off x="1939550" y="2260600"/>
                <a:ext cx="73213" cy="402799"/>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96" name="Google Shape;2196;p97"/>
              <p:cNvSpPr/>
              <p:nvPr/>
            </p:nvSpPr>
            <p:spPr>
              <a:xfrm rot="-3534927">
                <a:off x="1574933" y="2602481"/>
                <a:ext cx="73213" cy="805444"/>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97" name="Google Shape;2197;p97"/>
              <p:cNvSpPr/>
              <p:nvPr/>
            </p:nvSpPr>
            <p:spPr>
              <a:xfrm rot="-3534927">
                <a:off x="1516881" y="2957944"/>
                <a:ext cx="73213" cy="501428"/>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98" name="Google Shape;2198;p97"/>
              <p:cNvSpPr/>
              <p:nvPr/>
            </p:nvSpPr>
            <p:spPr>
              <a:xfrm rot="-3534927">
                <a:off x="1091080" y="3196035"/>
                <a:ext cx="73213" cy="735473"/>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199" name="Google Shape;2199;p97"/>
              <p:cNvSpPr/>
              <p:nvPr/>
            </p:nvSpPr>
            <p:spPr>
              <a:xfrm rot="-3534927">
                <a:off x="1223241" y="3180491"/>
                <a:ext cx="73213" cy="501428"/>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00" name="Google Shape;2200;p97"/>
              <p:cNvSpPr/>
              <p:nvPr/>
            </p:nvSpPr>
            <p:spPr>
              <a:xfrm rot="-3535013">
                <a:off x="2339840" y="1665992"/>
                <a:ext cx="49392" cy="735473"/>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01" name="Google Shape;2201;p97"/>
              <p:cNvSpPr/>
              <p:nvPr/>
            </p:nvSpPr>
            <p:spPr>
              <a:xfrm rot="-3534927">
                <a:off x="2213814" y="1953721"/>
                <a:ext cx="73213" cy="501428"/>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02" name="Google Shape;2202;p97"/>
              <p:cNvSpPr/>
              <p:nvPr/>
            </p:nvSpPr>
            <p:spPr>
              <a:xfrm rot="-6307199" flipH="1">
                <a:off x="640177" y="1666552"/>
                <a:ext cx="1652905" cy="1914205"/>
              </a:xfrm>
              <a:custGeom>
                <a:avLst/>
                <a:gdLst/>
                <a:ahLst/>
                <a:cxnLst/>
                <a:rect l="l" t="t" r="r" b="b"/>
                <a:pathLst>
                  <a:path w="1777921" h="2274057" extrusionOk="0">
                    <a:moveTo>
                      <a:pt x="1535931" y="0"/>
                    </a:moveTo>
                    <a:cubicBezTo>
                      <a:pt x="1583748" y="0"/>
                      <a:pt x="1622512" y="36012"/>
                      <a:pt x="1622512" y="80435"/>
                    </a:cubicBezTo>
                    <a:cubicBezTo>
                      <a:pt x="1622512" y="91693"/>
                      <a:pt x="1620023" y="102411"/>
                      <a:pt x="1615448" y="112103"/>
                    </a:cubicBezTo>
                    <a:lnTo>
                      <a:pt x="1616074" y="113399"/>
                    </a:lnTo>
                    <a:lnTo>
                      <a:pt x="1584270" y="165850"/>
                    </a:lnTo>
                    <a:lnTo>
                      <a:pt x="1565188" y="222968"/>
                    </a:lnTo>
                    <a:cubicBezTo>
                      <a:pt x="1559887" y="244082"/>
                      <a:pt x="1554587" y="265418"/>
                      <a:pt x="1549286" y="286532"/>
                    </a:cubicBezTo>
                    <a:cubicBezTo>
                      <a:pt x="1548756" y="309868"/>
                      <a:pt x="1548226" y="332982"/>
                      <a:pt x="1547696" y="356318"/>
                    </a:cubicBezTo>
                    <a:cubicBezTo>
                      <a:pt x="1548226" y="378988"/>
                      <a:pt x="1548756" y="401880"/>
                      <a:pt x="1549286" y="424549"/>
                    </a:cubicBezTo>
                    <a:cubicBezTo>
                      <a:pt x="1552466" y="447885"/>
                      <a:pt x="1555647" y="470999"/>
                      <a:pt x="1558827" y="494336"/>
                    </a:cubicBezTo>
                    <a:lnTo>
                      <a:pt x="1573139" y="561011"/>
                    </a:lnTo>
                    <a:lnTo>
                      <a:pt x="1587451" y="627686"/>
                    </a:lnTo>
                    <a:cubicBezTo>
                      <a:pt x="1593281" y="646799"/>
                      <a:pt x="1599112" y="665691"/>
                      <a:pt x="1604943" y="684804"/>
                    </a:cubicBezTo>
                    <a:cubicBezTo>
                      <a:pt x="1610774" y="702362"/>
                      <a:pt x="1616428" y="719697"/>
                      <a:pt x="1622258" y="737255"/>
                    </a:cubicBezTo>
                    <a:cubicBezTo>
                      <a:pt x="1627029" y="751479"/>
                      <a:pt x="1631800" y="765925"/>
                      <a:pt x="1636570" y="780149"/>
                    </a:cubicBezTo>
                    <a:cubicBezTo>
                      <a:pt x="1641341" y="791706"/>
                      <a:pt x="1646111" y="803486"/>
                      <a:pt x="1650882" y="815043"/>
                    </a:cubicBezTo>
                    <a:lnTo>
                      <a:pt x="1660423" y="835712"/>
                    </a:lnTo>
                    <a:lnTo>
                      <a:pt x="1662013" y="840379"/>
                    </a:lnTo>
                    <a:lnTo>
                      <a:pt x="1708129" y="949948"/>
                    </a:lnTo>
                    <a:cubicBezTo>
                      <a:pt x="1719791" y="983730"/>
                      <a:pt x="1731275" y="1017735"/>
                      <a:pt x="1742937" y="1051517"/>
                    </a:cubicBezTo>
                    <a:lnTo>
                      <a:pt x="1766790" y="1146862"/>
                    </a:lnTo>
                    <a:cubicBezTo>
                      <a:pt x="1769440" y="1176421"/>
                      <a:pt x="1772090" y="1206203"/>
                      <a:pt x="1774741" y="1235762"/>
                    </a:cubicBezTo>
                    <a:cubicBezTo>
                      <a:pt x="1775801" y="1263765"/>
                      <a:pt x="1776861" y="1291991"/>
                      <a:pt x="1777921" y="1319995"/>
                    </a:cubicBezTo>
                    <a:cubicBezTo>
                      <a:pt x="1775801" y="1344887"/>
                      <a:pt x="1773681" y="1369556"/>
                      <a:pt x="1771560" y="1394448"/>
                    </a:cubicBezTo>
                    <a:cubicBezTo>
                      <a:pt x="1767850" y="1418896"/>
                      <a:pt x="1764139" y="1443121"/>
                      <a:pt x="1760429" y="1467569"/>
                    </a:cubicBezTo>
                    <a:cubicBezTo>
                      <a:pt x="1754598" y="1488682"/>
                      <a:pt x="1748768" y="1510018"/>
                      <a:pt x="1742937" y="1531132"/>
                    </a:cubicBezTo>
                    <a:cubicBezTo>
                      <a:pt x="1737106" y="1549135"/>
                      <a:pt x="1731452" y="1566915"/>
                      <a:pt x="1725621" y="1584917"/>
                    </a:cubicBezTo>
                    <a:lnTo>
                      <a:pt x="1706539" y="1631145"/>
                    </a:lnTo>
                    <a:lnTo>
                      <a:pt x="1685866" y="1672261"/>
                    </a:lnTo>
                    <a:lnTo>
                      <a:pt x="1665194" y="1704043"/>
                    </a:lnTo>
                    <a:cubicBezTo>
                      <a:pt x="1660423" y="1711377"/>
                      <a:pt x="1655653" y="1718934"/>
                      <a:pt x="1650882" y="1726268"/>
                    </a:cubicBezTo>
                    <a:lnTo>
                      <a:pt x="1639751" y="1738936"/>
                    </a:lnTo>
                    <a:cubicBezTo>
                      <a:pt x="1638690" y="1740492"/>
                      <a:pt x="1637630" y="1742270"/>
                      <a:pt x="1636570" y="1743826"/>
                    </a:cubicBezTo>
                    <a:lnTo>
                      <a:pt x="1576319" y="1810501"/>
                    </a:lnTo>
                    <a:lnTo>
                      <a:pt x="1509708" y="1866063"/>
                    </a:lnTo>
                    <a:lnTo>
                      <a:pt x="1431788" y="1912069"/>
                    </a:lnTo>
                    <a:lnTo>
                      <a:pt x="1354045" y="1946962"/>
                    </a:lnTo>
                    <a:lnTo>
                      <a:pt x="1273121" y="1978744"/>
                    </a:lnTo>
                    <a:lnTo>
                      <a:pt x="1192198" y="1997857"/>
                    </a:lnTo>
                    <a:lnTo>
                      <a:pt x="1114278" y="2015193"/>
                    </a:lnTo>
                    <a:lnTo>
                      <a:pt x="1041306" y="2026305"/>
                    </a:lnTo>
                    <a:lnTo>
                      <a:pt x="976284" y="2035862"/>
                    </a:lnTo>
                    <a:lnTo>
                      <a:pt x="920627" y="2038974"/>
                    </a:lnTo>
                    <a:lnTo>
                      <a:pt x="881049" y="2042307"/>
                    </a:lnTo>
                    <a:lnTo>
                      <a:pt x="850835" y="2042307"/>
                    </a:lnTo>
                    <a:lnTo>
                      <a:pt x="842884" y="2042307"/>
                    </a:lnTo>
                    <a:lnTo>
                      <a:pt x="726976" y="2035862"/>
                    </a:lnTo>
                    <a:lnTo>
                      <a:pt x="626970" y="2038974"/>
                    </a:lnTo>
                    <a:lnTo>
                      <a:pt x="536506" y="2050086"/>
                    </a:lnTo>
                    <a:lnTo>
                      <a:pt x="455582" y="2064532"/>
                    </a:lnTo>
                    <a:lnTo>
                      <a:pt x="390384" y="2081868"/>
                    </a:lnTo>
                    <a:lnTo>
                      <a:pt x="331723" y="2105649"/>
                    </a:lnTo>
                    <a:lnTo>
                      <a:pt x="282427" y="2127874"/>
                    </a:lnTo>
                    <a:lnTo>
                      <a:pt x="246029" y="2151654"/>
                    </a:lnTo>
                    <a:lnTo>
                      <a:pt x="214225" y="2173879"/>
                    </a:lnTo>
                    <a:lnTo>
                      <a:pt x="187192" y="2197882"/>
                    </a:lnTo>
                    <a:cubicBezTo>
                      <a:pt x="181361" y="2204105"/>
                      <a:pt x="175530" y="2210551"/>
                      <a:pt x="169700" y="2216774"/>
                    </a:cubicBezTo>
                    <a:cubicBezTo>
                      <a:pt x="165989" y="2222108"/>
                      <a:pt x="162455" y="2227442"/>
                      <a:pt x="158745" y="2232776"/>
                    </a:cubicBezTo>
                    <a:cubicBezTo>
                      <a:pt x="156625" y="2235443"/>
                      <a:pt x="154504" y="2237887"/>
                      <a:pt x="152384" y="2240554"/>
                    </a:cubicBezTo>
                    <a:cubicBezTo>
                      <a:pt x="139802" y="2247207"/>
                      <a:pt x="108649" y="2281215"/>
                      <a:pt x="83252" y="2272697"/>
                    </a:cubicBezTo>
                    <a:cubicBezTo>
                      <a:pt x="57855" y="2264179"/>
                      <a:pt x="0" y="2235424"/>
                      <a:pt x="0" y="2189445"/>
                    </a:cubicBezTo>
                    <a:cubicBezTo>
                      <a:pt x="0" y="2174502"/>
                      <a:pt x="3937" y="2160478"/>
                      <a:pt x="11964" y="2148998"/>
                    </a:cubicBezTo>
                    <a:cubicBezTo>
                      <a:pt x="22019" y="2131068"/>
                      <a:pt x="42226" y="2101798"/>
                      <a:pt x="60329" y="2081868"/>
                    </a:cubicBezTo>
                    <a:lnTo>
                      <a:pt x="120580" y="2029417"/>
                    </a:lnTo>
                    <a:lnTo>
                      <a:pt x="190372" y="1986745"/>
                    </a:lnTo>
                    <a:lnTo>
                      <a:pt x="263521" y="1951629"/>
                    </a:lnTo>
                    <a:lnTo>
                      <a:pt x="338084" y="1923181"/>
                    </a:lnTo>
                    <a:lnTo>
                      <a:pt x="412647" y="1902512"/>
                    </a:lnTo>
                    <a:lnTo>
                      <a:pt x="487209" y="1888288"/>
                    </a:lnTo>
                    <a:lnTo>
                      <a:pt x="560359" y="1877176"/>
                    </a:lnTo>
                    <a:lnTo>
                      <a:pt x="626970" y="1870730"/>
                    </a:lnTo>
                    <a:lnTo>
                      <a:pt x="684218" y="1867619"/>
                    </a:lnTo>
                    <a:lnTo>
                      <a:pt x="733337" y="1867619"/>
                    </a:lnTo>
                    <a:lnTo>
                      <a:pt x="771502" y="1867619"/>
                    </a:lnTo>
                    <a:lnTo>
                      <a:pt x="796768" y="1870730"/>
                    </a:lnTo>
                    <a:lnTo>
                      <a:pt x="804719" y="1870730"/>
                    </a:lnTo>
                    <a:lnTo>
                      <a:pt x="917447" y="1873842"/>
                    </a:lnTo>
                    <a:lnTo>
                      <a:pt x="1022223" y="1867619"/>
                    </a:lnTo>
                    <a:lnTo>
                      <a:pt x="1114278" y="1853395"/>
                    </a:lnTo>
                    <a:lnTo>
                      <a:pt x="1195378" y="1834281"/>
                    </a:lnTo>
                    <a:lnTo>
                      <a:pt x="1263580" y="1807167"/>
                    </a:lnTo>
                    <a:lnTo>
                      <a:pt x="1325421" y="1781830"/>
                    </a:lnTo>
                    <a:lnTo>
                      <a:pt x="1376308" y="1753382"/>
                    </a:lnTo>
                    <a:lnTo>
                      <a:pt x="1420656" y="1724712"/>
                    </a:lnTo>
                    <a:lnTo>
                      <a:pt x="1452460" y="1694486"/>
                    </a:lnTo>
                    <a:lnTo>
                      <a:pt x="1477904" y="1672261"/>
                    </a:lnTo>
                    <a:lnTo>
                      <a:pt x="1495396" y="1651592"/>
                    </a:lnTo>
                    <a:cubicBezTo>
                      <a:pt x="1499106" y="1647814"/>
                      <a:pt x="1502817" y="1644258"/>
                      <a:pt x="1506527" y="1640479"/>
                    </a:cubicBezTo>
                    <a:cubicBezTo>
                      <a:pt x="1507587" y="1639368"/>
                      <a:pt x="1508647" y="1638479"/>
                      <a:pt x="1509708" y="1637368"/>
                    </a:cubicBezTo>
                    <a:lnTo>
                      <a:pt x="1549286" y="1567581"/>
                    </a:lnTo>
                    <a:lnTo>
                      <a:pt x="1579500" y="1496017"/>
                    </a:lnTo>
                    <a:cubicBezTo>
                      <a:pt x="1585330" y="1471125"/>
                      <a:pt x="1591161" y="1446455"/>
                      <a:pt x="1596992" y="1421563"/>
                    </a:cubicBezTo>
                    <a:cubicBezTo>
                      <a:pt x="1599642" y="1396226"/>
                      <a:pt x="1602292" y="1370668"/>
                      <a:pt x="1604943" y="1345331"/>
                    </a:cubicBezTo>
                    <a:lnTo>
                      <a:pt x="1604943" y="1270655"/>
                    </a:lnTo>
                    <a:lnTo>
                      <a:pt x="1596992" y="1199313"/>
                    </a:lnTo>
                    <a:cubicBezTo>
                      <a:pt x="1592751" y="1174865"/>
                      <a:pt x="1588511" y="1150640"/>
                      <a:pt x="1584270" y="1126193"/>
                    </a:cubicBezTo>
                    <a:cubicBezTo>
                      <a:pt x="1579500" y="1105079"/>
                      <a:pt x="1574729" y="1083743"/>
                      <a:pt x="1569958" y="1062629"/>
                    </a:cubicBezTo>
                    <a:cubicBezTo>
                      <a:pt x="1564128" y="1042627"/>
                      <a:pt x="1558297" y="1022402"/>
                      <a:pt x="1552466" y="1002399"/>
                    </a:cubicBezTo>
                    <a:lnTo>
                      <a:pt x="1533384" y="949948"/>
                    </a:lnTo>
                    <a:cubicBezTo>
                      <a:pt x="1528083" y="935724"/>
                      <a:pt x="1522959" y="921278"/>
                      <a:pt x="1517659" y="907054"/>
                    </a:cubicBezTo>
                    <a:cubicBezTo>
                      <a:pt x="1512888" y="896608"/>
                      <a:pt x="1508117" y="885940"/>
                      <a:pt x="1503347" y="875495"/>
                    </a:cubicBezTo>
                    <a:lnTo>
                      <a:pt x="1495396" y="854825"/>
                    </a:lnTo>
                    <a:cubicBezTo>
                      <a:pt x="1493276" y="853270"/>
                      <a:pt x="1491155" y="851492"/>
                      <a:pt x="1489035" y="849936"/>
                    </a:cubicBezTo>
                    <a:lnTo>
                      <a:pt x="1446100" y="734144"/>
                    </a:lnTo>
                    <a:lnTo>
                      <a:pt x="1414296" y="629242"/>
                    </a:lnTo>
                    <a:cubicBezTo>
                      <a:pt x="1407405" y="597015"/>
                      <a:pt x="1400691" y="564789"/>
                      <a:pt x="1393800" y="532563"/>
                    </a:cubicBezTo>
                    <a:lnTo>
                      <a:pt x="1382668" y="445218"/>
                    </a:lnTo>
                    <a:cubicBezTo>
                      <a:pt x="1381608" y="418326"/>
                      <a:pt x="1380548" y="391212"/>
                      <a:pt x="1379488" y="364319"/>
                    </a:cubicBezTo>
                    <a:cubicBezTo>
                      <a:pt x="1380548" y="340539"/>
                      <a:pt x="1381608" y="316536"/>
                      <a:pt x="1382668" y="292755"/>
                    </a:cubicBezTo>
                    <a:cubicBezTo>
                      <a:pt x="1385319" y="271641"/>
                      <a:pt x="1387969" y="250305"/>
                      <a:pt x="1390619" y="229191"/>
                    </a:cubicBezTo>
                    <a:cubicBezTo>
                      <a:pt x="1394860" y="210745"/>
                      <a:pt x="1399100" y="192076"/>
                      <a:pt x="1403341" y="173629"/>
                    </a:cubicBezTo>
                    <a:cubicBezTo>
                      <a:pt x="1408112" y="158294"/>
                      <a:pt x="1412705" y="142958"/>
                      <a:pt x="1417476" y="127623"/>
                    </a:cubicBezTo>
                    <a:lnTo>
                      <a:pt x="1434968" y="89618"/>
                    </a:lnTo>
                    <a:lnTo>
                      <a:pt x="1449280" y="60948"/>
                    </a:lnTo>
                    <a:lnTo>
                      <a:pt x="1456101" y="49373"/>
                    </a:lnTo>
                    <a:cubicBezTo>
                      <a:pt x="1456198" y="49028"/>
                      <a:pt x="1456346" y="48707"/>
                      <a:pt x="1456642" y="48454"/>
                    </a:cubicBezTo>
                    <a:cubicBezTo>
                      <a:pt x="1457894" y="46305"/>
                      <a:pt x="1459153" y="44168"/>
                      <a:pt x="1460411" y="42057"/>
                    </a:cubicBezTo>
                    <a:lnTo>
                      <a:pt x="1469953" y="26055"/>
                    </a:lnTo>
                    <a:cubicBezTo>
                      <a:pt x="1470483" y="25610"/>
                      <a:pt x="1471013" y="24944"/>
                      <a:pt x="1471543" y="24499"/>
                    </a:cubicBezTo>
                    <a:lnTo>
                      <a:pt x="1474027" y="24499"/>
                    </a:lnTo>
                    <a:cubicBezTo>
                      <a:pt x="1489607" y="9327"/>
                      <a:pt x="1511597" y="0"/>
                      <a:pt x="1535931" y="0"/>
                    </a:cubicBezTo>
                    <a:close/>
                  </a:path>
                </a:pathLst>
              </a:custGeom>
              <a:solidFill>
                <a:schemeClr val="accent1"/>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03" name="Google Shape;2203;p97"/>
              <p:cNvSpPr/>
              <p:nvPr/>
            </p:nvSpPr>
            <p:spPr>
              <a:xfrm rot="10800000">
                <a:off x="1194500" y="2075607"/>
                <a:ext cx="1654559" cy="1917247"/>
              </a:xfrm>
              <a:custGeom>
                <a:avLst/>
                <a:gdLst/>
                <a:ahLst/>
                <a:cxnLst/>
                <a:rect l="l" t="t" r="r" b="b"/>
                <a:pathLst>
                  <a:path w="3393967" h="3932814" extrusionOk="0">
                    <a:moveTo>
                      <a:pt x="1745685" y="3527152"/>
                    </a:moveTo>
                    <a:lnTo>
                      <a:pt x="1657171" y="3238316"/>
                    </a:lnTo>
                    <a:lnTo>
                      <a:pt x="1751363" y="3240672"/>
                    </a:lnTo>
                    <a:lnTo>
                      <a:pt x="1951375" y="3229909"/>
                    </a:lnTo>
                    <a:lnTo>
                      <a:pt x="2127104" y="3205310"/>
                    </a:lnTo>
                    <a:lnTo>
                      <a:pt x="2281920" y="3172254"/>
                    </a:lnTo>
                    <a:lnTo>
                      <a:pt x="2412114" y="3125362"/>
                    </a:lnTo>
                    <a:lnTo>
                      <a:pt x="2530166" y="3081544"/>
                    </a:lnTo>
                    <a:lnTo>
                      <a:pt x="2627307" y="3032345"/>
                    </a:lnTo>
                    <a:lnTo>
                      <a:pt x="2711965" y="2982762"/>
                    </a:lnTo>
                    <a:lnTo>
                      <a:pt x="2772677" y="2930489"/>
                    </a:lnTo>
                    <a:lnTo>
                      <a:pt x="2821249" y="2892052"/>
                    </a:lnTo>
                    <a:lnTo>
                      <a:pt x="2854640" y="2856307"/>
                    </a:lnTo>
                    <a:cubicBezTo>
                      <a:pt x="2861722" y="2849773"/>
                      <a:pt x="2868807" y="2843623"/>
                      <a:pt x="2875889" y="2837088"/>
                    </a:cubicBezTo>
                    <a:cubicBezTo>
                      <a:pt x="2877912" y="2835166"/>
                      <a:pt x="2879936" y="2833629"/>
                      <a:pt x="2881961" y="2831707"/>
                    </a:cubicBezTo>
                    <a:lnTo>
                      <a:pt x="2957514" y="2711016"/>
                    </a:lnTo>
                    <a:lnTo>
                      <a:pt x="3015191" y="2587251"/>
                    </a:lnTo>
                    <a:cubicBezTo>
                      <a:pt x="3026320" y="2544202"/>
                      <a:pt x="3037451" y="2501537"/>
                      <a:pt x="3048582" y="2458489"/>
                    </a:cubicBezTo>
                    <a:cubicBezTo>
                      <a:pt x="3053641" y="2414670"/>
                      <a:pt x="3058700" y="2370469"/>
                      <a:pt x="3063760" y="2326651"/>
                    </a:cubicBezTo>
                    <a:lnTo>
                      <a:pt x="3063760" y="2197504"/>
                    </a:lnTo>
                    <a:lnTo>
                      <a:pt x="3048582" y="2074124"/>
                    </a:lnTo>
                    <a:cubicBezTo>
                      <a:pt x="3040486" y="2031843"/>
                      <a:pt x="3032392" y="1989947"/>
                      <a:pt x="3024296" y="1947668"/>
                    </a:cubicBezTo>
                    <a:cubicBezTo>
                      <a:pt x="3015191" y="1911153"/>
                      <a:pt x="3006083" y="1874254"/>
                      <a:pt x="2996976" y="1837739"/>
                    </a:cubicBezTo>
                    <a:cubicBezTo>
                      <a:pt x="2985846" y="1803147"/>
                      <a:pt x="2974715" y="1768169"/>
                      <a:pt x="2963584" y="1733575"/>
                    </a:cubicBezTo>
                    <a:lnTo>
                      <a:pt x="2927157" y="1642865"/>
                    </a:lnTo>
                    <a:cubicBezTo>
                      <a:pt x="2917038" y="1618266"/>
                      <a:pt x="2907257" y="1593283"/>
                      <a:pt x="2897139" y="1568683"/>
                    </a:cubicBezTo>
                    <a:cubicBezTo>
                      <a:pt x="2888032" y="1550618"/>
                      <a:pt x="2878924" y="1532168"/>
                      <a:pt x="2869818" y="1514104"/>
                    </a:cubicBezTo>
                    <a:lnTo>
                      <a:pt x="2854640" y="1478357"/>
                    </a:lnTo>
                    <a:cubicBezTo>
                      <a:pt x="2850593" y="1475668"/>
                      <a:pt x="2846544" y="1472593"/>
                      <a:pt x="2842497" y="1469902"/>
                    </a:cubicBezTo>
                    <a:lnTo>
                      <a:pt x="2760536" y="1269648"/>
                    </a:lnTo>
                    <a:lnTo>
                      <a:pt x="2699824" y="1088228"/>
                    </a:lnTo>
                    <a:cubicBezTo>
                      <a:pt x="2686670" y="1032494"/>
                      <a:pt x="2673853" y="976761"/>
                      <a:pt x="2660698" y="921029"/>
                    </a:cubicBezTo>
                    <a:lnTo>
                      <a:pt x="2639448" y="769972"/>
                    </a:lnTo>
                    <a:cubicBezTo>
                      <a:pt x="2637424" y="723464"/>
                      <a:pt x="2635401" y="676573"/>
                      <a:pt x="2633377" y="630063"/>
                    </a:cubicBezTo>
                    <a:cubicBezTo>
                      <a:pt x="2635401" y="588937"/>
                      <a:pt x="2637424" y="547426"/>
                      <a:pt x="2639448" y="506298"/>
                    </a:cubicBezTo>
                    <a:cubicBezTo>
                      <a:pt x="2644508" y="469783"/>
                      <a:pt x="2649567" y="432884"/>
                      <a:pt x="2654626" y="396369"/>
                    </a:cubicBezTo>
                    <a:cubicBezTo>
                      <a:pt x="2662722" y="364468"/>
                      <a:pt x="2670816" y="332182"/>
                      <a:pt x="2678912" y="300279"/>
                    </a:cubicBezTo>
                    <a:cubicBezTo>
                      <a:pt x="2688019" y="273758"/>
                      <a:pt x="2696787" y="247236"/>
                      <a:pt x="2705895" y="220715"/>
                    </a:cubicBezTo>
                    <a:lnTo>
                      <a:pt x="2739286" y="154988"/>
                    </a:lnTo>
                    <a:lnTo>
                      <a:pt x="2766607" y="105405"/>
                    </a:lnTo>
                    <a:lnTo>
                      <a:pt x="2779628" y="85387"/>
                    </a:lnTo>
                    <a:cubicBezTo>
                      <a:pt x="2779813" y="84791"/>
                      <a:pt x="2780096" y="84235"/>
                      <a:pt x="2780661" y="83798"/>
                    </a:cubicBezTo>
                    <a:cubicBezTo>
                      <a:pt x="2783051" y="80081"/>
                      <a:pt x="2785454" y="76386"/>
                      <a:pt x="2787855" y="72735"/>
                    </a:cubicBezTo>
                    <a:lnTo>
                      <a:pt x="2806071" y="45060"/>
                    </a:lnTo>
                    <a:cubicBezTo>
                      <a:pt x="2807082" y="44291"/>
                      <a:pt x="2808094" y="43139"/>
                      <a:pt x="2809106" y="42369"/>
                    </a:cubicBezTo>
                    <a:lnTo>
                      <a:pt x="2813848" y="42369"/>
                    </a:lnTo>
                    <a:cubicBezTo>
                      <a:pt x="2843589" y="16131"/>
                      <a:pt x="2885567" y="0"/>
                      <a:pt x="2932020" y="0"/>
                    </a:cubicBezTo>
                    <a:cubicBezTo>
                      <a:pt x="3023300" y="0"/>
                      <a:pt x="3097299" y="62280"/>
                      <a:pt x="3097299" y="139107"/>
                    </a:cubicBezTo>
                    <a:cubicBezTo>
                      <a:pt x="3097299" y="158577"/>
                      <a:pt x="3092547" y="177113"/>
                      <a:pt x="3083814" y="193874"/>
                    </a:cubicBezTo>
                    <a:lnTo>
                      <a:pt x="3085009" y="196115"/>
                    </a:lnTo>
                    <a:lnTo>
                      <a:pt x="3024296" y="286826"/>
                    </a:lnTo>
                    <a:lnTo>
                      <a:pt x="2987870" y="385607"/>
                    </a:lnTo>
                    <a:cubicBezTo>
                      <a:pt x="2977750" y="422122"/>
                      <a:pt x="2967633" y="459021"/>
                      <a:pt x="2957514" y="495536"/>
                    </a:cubicBezTo>
                    <a:cubicBezTo>
                      <a:pt x="2956502" y="535894"/>
                      <a:pt x="2955490" y="575868"/>
                      <a:pt x="2954478" y="616226"/>
                    </a:cubicBezTo>
                    <a:cubicBezTo>
                      <a:pt x="2955490" y="655432"/>
                      <a:pt x="2956502" y="695022"/>
                      <a:pt x="2957514" y="734226"/>
                    </a:cubicBezTo>
                    <a:cubicBezTo>
                      <a:pt x="2963584" y="774584"/>
                      <a:pt x="2969657" y="814558"/>
                      <a:pt x="2975727" y="854918"/>
                    </a:cubicBezTo>
                    <a:lnTo>
                      <a:pt x="3003048" y="970227"/>
                    </a:lnTo>
                    <a:lnTo>
                      <a:pt x="3030369" y="1085537"/>
                    </a:lnTo>
                    <a:cubicBezTo>
                      <a:pt x="3041498" y="1118591"/>
                      <a:pt x="3052629" y="1151264"/>
                      <a:pt x="3063760" y="1184318"/>
                    </a:cubicBezTo>
                    <a:cubicBezTo>
                      <a:pt x="3074891" y="1214683"/>
                      <a:pt x="3085685" y="1244663"/>
                      <a:pt x="3096814" y="1275028"/>
                    </a:cubicBezTo>
                    <a:cubicBezTo>
                      <a:pt x="3105921" y="1299628"/>
                      <a:pt x="3115029" y="1324611"/>
                      <a:pt x="3124135" y="1349210"/>
                    </a:cubicBezTo>
                    <a:cubicBezTo>
                      <a:pt x="3133242" y="1369197"/>
                      <a:pt x="3142348" y="1389570"/>
                      <a:pt x="3151456" y="1409557"/>
                    </a:cubicBezTo>
                    <a:lnTo>
                      <a:pt x="3169669" y="1445302"/>
                    </a:lnTo>
                    <a:lnTo>
                      <a:pt x="3172704" y="1453374"/>
                    </a:lnTo>
                    <a:lnTo>
                      <a:pt x="3260737" y="1642865"/>
                    </a:lnTo>
                    <a:cubicBezTo>
                      <a:pt x="3283000" y="1701289"/>
                      <a:pt x="3304922" y="1760098"/>
                      <a:pt x="3327184" y="1818521"/>
                    </a:cubicBezTo>
                    <a:lnTo>
                      <a:pt x="3372718" y="1983413"/>
                    </a:lnTo>
                    <a:cubicBezTo>
                      <a:pt x="3377777" y="2034534"/>
                      <a:pt x="3382836" y="2086039"/>
                      <a:pt x="3387897" y="2137159"/>
                    </a:cubicBezTo>
                    <a:cubicBezTo>
                      <a:pt x="3389920" y="2185589"/>
                      <a:pt x="3391944" y="2234403"/>
                      <a:pt x="3393967" y="2282834"/>
                    </a:cubicBezTo>
                    <a:cubicBezTo>
                      <a:pt x="3389920" y="2325883"/>
                      <a:pt x="3385873" y="2368546"/>
                      <a:pt x="3381824" y="2411595"/>
                    </a:cubicBezTo>
                    <a:cubicBezTo>
                      <a:pt x="3374742" y="2453876"/>
                      <a:pt x="3367658" y="2495771"/>
                      <a:pt x="3360576" y="2538052"/>
                    </a:cubicBezTo>
                    <a:cubicBezTo>
                      <a:pt x="3349445" y="2574566"/>
                      <a:pt x="3338315" y="2611465"/>
                      <a:pt x="3327184" y="2647980"/>
                    </a:cubicBezTo>
                    <a:cubicBezTo>
                      <a:pt x="3316053" y="2679115"/>
                      <a:pt x="3305260" y="2709864"/>
                      <a:pt x="3294129" y="2740997"/>
                    </a:cubicBezTo>
                    <a:lnTo>
                      <a:pt x="3257702" y="2820945"/>
                    </a:lnTo>
                    <a:lnTo>
                      <a:pt x="3218238" y="2892052"/>
                    </a:lnTo>
                    <a:lnTo>
                      <a:pt x="3178777" y="2947017"/>
                    </a:lnTo>
                    <a:cubicBezTo>
                      <a:pt x="3169669" y="2959700"/>
                      <a:pt x="3160563" y="2972770"/>
                      <a:pt x="3151456" y="2985453"/>
                    </a:cubicBezTo>
                    <a:lnTo>
                      <a:pt x="3130207" y="3007362"/>
                    </a:lnTo>
                    <a:cubicBezTo>
                      <a:pt x="3128182" y="3010053"/>
                      <a:pt x="3126158" y="3013128"/>
                      <a:pt x="3124135" y="3015819"/>
                    </a:cubicBezTo>
                    <a:lnTo>
                      <a:pt x="3009118" y="3131128"/>
                    </a:lnTo>
                    <a:lnTo>
                      <a:pt x="2881961" y="3227218"/>
                    </a:lnTo>
                    <a:lnTo>
                      <a:pt x="2733216" y="3306782"/>
                    </a:lnTo>
                    <a:lnTo>
                      <a:pt x="2584808" y="3367127"/>
                    </a:lnTo>
                    <a:lnTo>
                      <a:pt x="2430328" y="3422092"/>
                    </a:lnTo>
                    <a:lnTo>
                      <a:pt x="2275850" y="3455146"/>
                    </a:lnTo>
                    <a:lnTo>
                      <a:pt x="2127104" y="3485128"/>
                    </a:lnTo>
                    <a:lnTo>
                      <a:pt x="1987804" y="3504345"/>
                    </a:lnTo>
                    <a:lnTo>
                      <a:pt x="1863680" y="3520873"/>
                    </a:lnTo>
                    <a:lnTo>
                      <a:pt x="1757433" y="3526255"/>
                    </a:lnTo>
                    <a:close/>
                    <a:moveTo>
                      <a:pt x="158924" y="3930462"/>
                    </a:moveTo>
                    <a:cubicBezTo>
                      <a:pt x="110443" y="3915731"/>
                      <a:pt x="0" y="3866001"/>
                      <a:pt x="0" y="3786484"/>
                    </a:cubicBezTo>
                    <a:cubicBezTo>
                      <a:pt x="0" y="3760641"/>
                      <a:pt x="7516" y="3736388"/>
                      <a:pt x="22839" y="3716534"/>
                    </a:cubicBezTo>
                    <a:cubicBezTo>
                      <a:pt x="42033" y="3685525"/>
                      <a:pt x="80608" y="3634905"/>
                      <a:pt x="115165" y="3600437"/>
                    </a:cubicBezTo>
                    <a:lnTo>
                      <a:pt x="230182" y="3509727"/>
                    </a:lnTo>
                    <a:lnTo>
                      <a:pt x="363411" y="3435929"/>
                    </a:lnTo>
                    <a:lnTo>
                      <a:pt x="503049" y="3375199"/>
                    </a:lnTo>
                    <a:lnTo>
                      <a:pt x="645387" y="3326000"/>
                    </a:lnTo>
                    <a:lnTo>
                      <a:pt x="787724" y="3290254"/>
                    </a:lnTo>
                    <a:lnTo>
                      <a:pt x="930059" y="3265655"/>
                    </a:lnTo>
                    <a:lnTo>
                      <a:pt x="1069699" y="3246438"/>
                    </a:lnTo>
                    <a:lnTo>
                      <a:pt x="1196856" y="3235290"/>
                    </a:lnTo>
                    <a:lnTo>
                      <a:pt x="1306140" y="3229909"/>
                    </a:lnTo>
                    <a:lnTo>
                      <a:pt x="1322155" y="3229909"/>
                    </a:lnTo>
                    <a:lnTo>
                      <a:pt x="1387858" y="3520878"/>
                    </a:lnTo>
                    <a:lnTo>
                      <a:pt x="1387763" y="3520873"/>
                    </a:lnTo>
                    <a:lnTo>
                      <a:pt x="1196856" y="3526255"/>
                    </a:lnTo>
                    <a:lnTo>
                      <a:pt x="1024165" y="3545473"/>
                    </a:lnTo>
                    <a:lnTo>
                      <a:pt x="869685" y="3570456"/>
                    </a:lnTo>
                    <a:lnTo>
                      <a:pt x="745225" y="3600437"/>
                    </a:lnTo>
                    <a:lnTo>
                      <a:pt x="633244" y="3641565"/>
                    </a:lnTo>
                    <a:lnTo>
                      <a:pt x="539140" y="3680001"/>
                    </a:lnTo>
                    <a:lnTo>
                      <a:pt x="469658" y="3721127"/>
                    </a:lnTo>
                    <a:lnTo>
                      <a:pt x="408946" y="3759564"/>
                    </a:lnTo>
                    <a:lnTo>
                      <a:pt x="357341" y="3801075"/>
                    </a:lnTo>
                    <a:cubicBezTo>
                      <a:pt x="346210" y="3811837"/>
                      <a:pt x="335079" y="3822985"/>
                      <a:pt x="323949" y="3833747"/>
                    </a:cubicBezTo>
                    <a:cubicBezTo>
                      <a:pt x="316865" y="3842972"/>
                      <a:pt x="310119" y="3852197"/>
                      <a:pt x="303037" y="3861422"/>
                    </a:cubicBezTo>
                    <a:cubicBezTo>
                      <a:pt x="298990" y="3866034"/>
                      <a:pt x="294941" y="3870261"/>
                      <a:pt x="290894" y="3874873"/>
                    </a:cubicBezTo>
                    <a:cubicBezTo>
                      <a:pt x="266876" y="3886379"/>
                      <a:pt x="207406" y="3945193"/>
                      <a:pt x="158924" y="3930462"/>
                    </a:cubicBezTo>
                    <a:close/>
                  </a:path>
                </a:pathLst>
              </a:custGeom>
              <a:solidFill>
                <a:schemeClr val="accent2"/>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grpSp>
        <p:grpSp>
          <p:nvGrpSpPr>
            <p:cNvPr id="2204" name="Google Shape;2204;p97"/>
            <p:cNvGrpSpPr/>
            <p:nvPr/>
          </p:nvGrpSpPr>
          <p:grpSpPr>
            <a:xfrm rot="532778">
              <a:off x="2272006" y="588212"/>
              <a:ext cx="3901389" cy="3739490"/>
              <a:chOff x="327220" y="1575666"/>
              <a:chExt cx="2521839" cy="2417187"/>
            </a:xfrm>
          </p:grpSpPr>
          <p:sp>
            <p:nvSpPr>
              <p:cNvPr id="2205" name="Google Shape;2205;p97"/>
              <p:cNvSpPr/>
              <p:nvPr/>
            </p:nvSpPr>
            <p:spPr>
              <a:xfrm rot="-3534927">
                <a:off x="1724644" y="2419556"/>
                <a:ext cx="73213" cy="822937"/>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06" name="Google Shape;2206;p97"/>
              <p:cNvSpPr/>
              <p:nvPr/>
            </p:nvSpPr>
            <p:spPr>
              <a:xfrm rot="-3547017">
                <a:off x="1820693" y="2253900"/>
                <a:ext cx="73058" cy="735420"/>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07" name="Google Shape;2207;p97"/>
              <p:cNvSpPr/>
              <p:nvPr/>
            </p:nvSpPr>
            <p:spPr>
              <a:xfrm rot="-3534927">
                <a:off x="1939550" y="2260600"/>
                <a:ext cx="73213" cy="402799"/>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08" name="Google Shape;2208;p97"/>
              <p:cNvSpPr/>
              <p:nvPr/>
            </p:nvSpPr>
            <p:spPr>
              <a:xfrm rot="-3534927">
                <a:off x="1574933" y="2602481"/>
                <a:ext cx="73213" cy="805444"/>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09" name="Google Shape;2209;p97"/>
              <p:cNvSpPr/>
              <p:nvPr/>
            </p:nvSpPr>
            <p:spPr>
              <a:xfrm rot="-3534927">
                <a:off x="1516881" y="2957944"/>
                <a:ext cx="73213" cy="501428"/>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10" name="Google Shape;2210;p97"/>
              <p:cNvSpPr/>
              <p:nvPr/>
            </p:nvSpPr>
            <p:spPr>
              <a:xfrm rot="-3534927">
                <a:off x="1091080" y="3196035"/>
                <a:ext cx="73213" cy="735473"/>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11" name="Google Shape;2211;p97"/>
              <p:cNvSpPr/>
              <p:nvPr/>
            </p:nvSpPr>
            <p:spPr>
              <a:xfrm rot="-3534927">
                <a:off x="1223241" y="3180491"/>
                <a:ext cx="73213" cy="501428"/>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12" name="Google Shape;2212;p97"/>
              <p:cNvSpPr/>
              <p:nvPr/>
            </p:nvSpPr>
            <p:spPr>
              <a:xfrm rot="-3534927">
                <a:off x="2321841" y="1676113"/>
                <a:ext cx="73213" cy="735473"/>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13" name="Google Shape;2213;p97"/>
              <p:cNvSpPr/>
              <p:nvPr/>
            </p:nvSpPr>
            <p:spPr>
              <a:xfrm rot="-3534927">
                <a:off x="2213814" y="1953721"/>
                <a:ext cx="73213" cy="501428"/>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14" name="Google Shape;2214;p97"/>
              <p:cNvSpPr/>
              <p:nvPr/>
            </p:nvSpPr>
            <p:spPr>
              <a:xfrm rot="-6307199" flipH="1">
                <a:off x="640177" y="1666552"/>
                <a:ext cx="1652905" cy="1914205"/>
              </a:xfrm>
              <a:custGeom>
                <a:avLst/>
                <a:gdLst/>
                <a:ahLst/>
                <a:cxnLst/>
                <a:rect l="l" t="t" r="r" b="b"/>
                <a:pathLst>
                  <a:path w="1777921" h="2274057" extrusionOk="0">
                    <a:moveTo>
                      <a:pt x="1535931" y="0"/>
                    </a:moveTo>
                    <a:cubicBezTo>
                      <a:pt x="1583748" y="0"/>
                      <a:pt x="1622512" y="36012"/>
                      <a:pt x="1622512" y="80435"/>
                    </a:cubicBezTo>
                    <a:cubicBezTo>
                      <a:pt x="1622512" y="91693"/>
                      <a:pt x="1620023" y="102411"/>
                      <a:pt x="1615448" y="112103"/>
                    </a:cubicBezTo>
                    <a:lnTo>
                      <a:pt x="1616074" y="113399"/>
                    </a:lnTo>
                    <a:lnTo>
                      <a:pt x="1584270" y="165850"/>
                    </a:lnTo>
                    <a:lnTo>
                      <a:pt x="1565188" y="222968"/>
                    </a:lnTo>
                    <a:cubicBezTo>
                      <a:pt x="1559887" y="244082"/>
                      <a:pt x="1554587" y="265418"/>
                      <a:pt x="1549286" y="286532"/>
                    </a:cubicBezTo>
                    <a:cubicBezTo>
                      <a:pt x="1548756" y="309868"/>
                      <a:pt x="1548226" y="332982"/>
                      <a:pt x="1547696" y="356318"/>
                    </a:cubicBezTo>
                    <a:cubicBezTo>
                      <a:pt x="1548226" y="378988"/>
                      <a:pt x="1548756" y="401880"/>
                      <a:pt x="1549286" y="424549"/>
                    </a:cubicBezTo>
                    <a:cubicBezTo>
                      <a:pt x="1552466" y="447885"/>
                      <a:pt x="1555647" y="470999"/>
                      <a:pt x="1558827" y="494336"/>
                    </a:cubicBezTo>
                    <a:lnTo>
                      <a:pt x="1573139" y="561011"/>
                    </a:lnTo>
                    <a:lnTo>
                      <a:pt x="1587451" y="627686"/>
                    </a:lnTo>
                    <a:cubicBezTo>
                      <a:pt x="1593281" y="646799"/>
                      <a:pt x="1599112" y="665691"/>
                      <a:pt x="1604943" y="684804"/>
                    </a:cubicBezTo>
                    <a:cubicBezTo>
                      <a:pt x="1610774" y="702362"/>
                      <a:pt x="1616428" y="719697"/>
                      <a:pt x="1622258" y="737255"/>
                    </a:cubicBezTo>
                    <a:cubicBezTo>
                      <a:pt x="1627029" y="751479"/>
                      <a:pt x="1631800" y="765925"/>
                      <a:pt x="1636570" y="780149"/>
                    </a:cubicBezTo>
                    <a:cubicBezTo>
                      <a:pt x="1641341" y="791706"/>
                      <a:pt x="1646111" y="803486"/>
                      <a:pt x="1650882" y="815043"/>
                    </a:cubicBezTo>
                    <a:lnTo>
                      <a:pt x="1660423" y="835712"/>
                    </a:lnTo>
                    <a:lnTo>
                      <a:pt x="1662013" y="840379"/>
                    </a:lnTo>
                    <a:lnTo>
                      <a:pt x="1708129" y="949948"/>
                    </a:lnTo>
                    <a:cubicBezTo>
                      <a:pt x="1719791" y="983730"/>
                      <a:pt x="1731275" y="1017735"/>
                      <a:pt x="1742937" y="1051517"/>
                    </a:cubicBezTo>
                    <a:lnTo>
                      <a:pt x="1766790" y="1146862"/>
                    </a:lnTo>
                    <a:cubicBezTo>
                      <a:pt x="1769440" y="1176421"/>
                      <a:pt x="1772090" y="1206203"/>
                      <a:pt x="1774741" y="1235762"/>
                    </a:cubicBezTo>
                    <a:cubicBezTo>
                      <a:pt x="1775801" y="1263765"/>
                      <a:pt x="1776861" y="1291991"/>
                      <a:pt x="1777921" y="1319995"/>
                    </a:cubicBezTo>
                    <a:cubicBezTo>
                      <a:pt x="1775801" y="1344887"/>
                      <a:pt x="1773681" y="1369556"/>
                      <a:pt x="1771560" y="1394448"/>
                    </a:cubicBezTo>
                    <a:cubicBezTo>
                      <a:pt x="1767850" y="1418896"/>
                      <a:pt x="1764139" y="1443121"/>
                      <a:pt x="1760429" y="1467569"/>
                    </a:cubicBezTo>
                    <a:cubicBezTo>
                      <a:pt x="1754598" y="1488682"/>
                      <a:pt x="1748768" y="1510018"/>
                      <a:pt x="1742937" y="1531132"/>
                    </a:cubicBezTo>
                    <a:cubicBezTo>
                      <a:pt x="1737106" y="1549135"/>
                      <a:pt x="1731452" y="1566915"/>
                      <a:pt x="1725621" y="1584917"/>
                    </a:cubicBezTo>
                    <a:lnTo>
                      <a:pt x="1706539" y="1631145"/>
                    </a:lnTo>
                    <a:lnTo>
                      <a:pt x="1685866" y="1672261"/>
                    </a:lnTo>
                    <a:lnTo>
                      <a:pt x="1665194" y="1704043"/>
                    </a:lnTo>
                    <a:cubicBezTo>
                      <a:pt x="1660423" y="1711377"/>
                      <a:pt x="1655653" y="1718934"/>
                      <a:pt x="1650882" y="1726268"/>
                    </a:cubicBezTo>
                    <a:lnTo>
                      <a:pt x="1639751" y="1738936"/>
                    </a:lnTo>
                    <a:cubicBezTo>
                      <a:pt x="1638690" y="1740492"/>
                      <a:pt x="1637630" y="1742270"/>
                      <a:pt x="1636570" y="1743826"/>
                    </a:cubicBezTo>
                    <a:lnTo>
                      <a:pt x="1576319" y="1810501"/>
                    </a:lnTo>
                    <a:lnTo>
                      <a:pt x="1509708" y="1866063"/>
                    </a:lnTo>
                    <a:lnTo>
                      <a:pt x="1431788" y="1912069"/>
                    </a:lnTo>
                    <a:lnTo>
                      <a:pt x="1354045" y="1946962"/>
                    </a:lnTo>
                    <a:lnTo>
                      <a:pt x="1273121" y="1978744"/>
                    </a:lnTo>
                    <a:lnTo>
                      <a:pt x="1192198" y="1997857"/>
                    </a:lnTo>
                    <a:lnTo>
                      <a:pt x="1114278" y="2015193"/>
                    </a:lnTo>
                    <a:lnTo>
                      <a:pt x="1041306" y="2026305"/>
                    </a:lnTo>
                    <a:lnTo>
                      <a:pt x="976284" y="2035862"/>
                    </a:lnTo>
                    <a:lnTo>
                      <a:pt x="920627" y="2038974"/>
                    </a:lnTo>
                    <a:lnTo>
                      <a:pt x="881049" y="2042307"/>
                    </a:lnTo>
                    <a:lnTo>
                      <a:pt x="850835" y="2042307"/>
                    </a:lnTo>
                    <a:lnTo>
                      <a:pt x="842884" y="2042307"/>
                    </a:lnTo>
                    <a:lnTo>
                      <a:pt x="726976" y="2035862"/>
                    </a:lnTo>
                    <a:lnTo>
                      <a:pt x="626970" y="2038974"/>
                    </a:lnTo>
                    <a:lnTo>
                      <a:pt x="536506" y="2050086"/>
                    </a:lnTo>
                    <a:lnTo>
                      <a:pt x="455582" y="2064532"/>
                    </a:lnTo>
                    <a:lnTo>
                      <a:pt x="390384" y="2081868"/>
                    </a:lnTo>
                    <a:lnTo>
                      <a:pt x="331723" y="2105649"/>
                    </a:lnTo>
                    <a:lnTo>
                      <a:pt x="282427" y="2127874"/>
                    </a:lnTo>
                    <a:lnTo>
                      <a:pt x="246029" y="2151654"/>
                    </a:lnTo>
                    <a:lnTo>
                      <a:pt x="214225" y="2173879"/>
                    </a:lnTo>
                    <a:lnTo>
                      <a:pt x="187192" y="2197882"/>
                    </a:lnTo>
                    <a:cubicBezTo>
                      <a:pt x="181361" y="2204105"/>
                      <a:pt x="175530" y="2210551"/>
                      <a:pt x="169700" y="2216774"/>
                    </a:cubicBezTo>
                    <a:cubicBezTo>
                      <a:pt x="165989" y="2222108"/>
                      <a:pt x="162455" y="2227442"/>
                      <a:pt x="158745" y="2232776"/>
                    </a:cubicBezTo>
                    <a:cubicBezTo>
                      <a:pt x="156625" y="2235443"/>
                      <a:pt x="154504" y="2237887"/>
                      <a:pt x="152384" y="2240554"/>
                    </a:cubicBezTo>
                    <a:cubicBezTo>
                      <a:pt x="139802" y="2247207"/>
                      <a:pt x="108649" y="2281215"/>
                      <a:pt x="83252" y="2272697"/>
                    </a:cubicBezTo>
                    <a:cubicBezTo>
                      <a:pt x="57855" y="2264179"/>
                      <a:pt x="0" y="2235424"/>
                      <a:pt x="0" y="2189445"/>
                    </a:cubicBezTo>
                    <a:cubicBezTo>
                      <a:pt x="0" y="2174502"/>
                      <a:pt x="3937" y="2160478"/>
                      <a:pt x="11964" y="2148998"/>
                    </a:cubicBezTo>
                    <a:cubicBezTo>
                      <a:pt x="22019" y="2131068"/>
                      <a:pt x="42226" y="2101798"/>
                      <a:pt x="60329" y="2081868"/>
                    </a:cubicBezTo>
                    <a:lnTo>
                      <a:pt x="120580" y="2029417"/>
                    </a:lnTo>
                    <a:lnTo>
                      <a:pt x="190372" y="1986745"/>
                    </a:lnTo>
                    <a:lnTo>
                      <a:pt x="263521" y="1951629"/>
                    </a:lnTo>
                    <a:lnTo>
                      <a:pt x="338084" y="1923181"/>
                    </a:lnTo>
                    <a:lnTo>
                      <a:pt x="412647" y="1902512"/>
                    </a:lnTo>
                    <a:lnTo>
                      <a:pt x="487209" y="1888288"/>
                    </a:lnTo>
                    <a:lnTo>
                      <a:pt x="560359" y="1877176"/>
                    </a:lnTo>
                    <a:lnTo>
                      <a:pt x="626970" y="1870730"/>
                    </a:lnTo>
                    <a:lnTo>
                      <a:pt x="684218" y="1867619"/>
                    </a:lnTo>
                    <a:lnTo>
                      <a:pt x="733337" y="1867619"/>
                    </a:lnTo>
                    <a:lnTo>
                      <a:pt x="771502" y="1867619"/>
                    </a:lnTo>
                    <a:lnTo>
                      <a:pt x="796768" y="1870730"/>
                    </a:lnTo>
                    <a:lnTo>
                      <a:pt x="804719" y="1870730"/>
                    </a:lnTo>
                    <a:lnTo>
                      <a:pt x="917447" y="1873842"/>
                    </a:lnTo>
                    <a:lnTo>
                      <a:pt x="1022223" y="1867619"/>
                    </a:lnTo>
                    <a:lnTo>
                      <a:pt x="1114278" y="1853395"/>
                    </a:lnTo>
                    <a:lnTo>
                      <a:pt x="1195378" y="1834281"/>
                    </a:lnTo>
                    <a:lnTo>
                      <a:pt x="1263580" y="1807167"/>
                    </a:lnTo>
                    <a:lnTo>
                      <a:pt x="1325421" y="1781830"/>
                    </a:lnTo>
                    <a:lnTo>
                      <a:pt x="1376308" y="1753382"/>
                    </a:lnTo>
                    <a:lnTo>
                      <a:pt x="1420656" y="1724712"/>
                    </a:lnTo>
                    <a:lnTo>
                      <a:pt x="1452460" y="1694486"/>
                    </a:lnTo>
                    <a:lnTo>
                      <a:pt x="1477904" y="1672261"/>
                    </a:lnTo>
                    <a:lnTo>
                      <a:pt x="1495396" y="1651592"/>
                    </a:lnTo>
                    <a:cubicBezTo>
                      <a:pt x="1499106" y="1647814"/>
                      <a:pt x="1502817" y="1644258"/>
                      <a:pt x="1506527" y="1640479"/>
                    </a:cubicBezTo>
                    <a:cubicBezTo>
                      <a:pt x="1507587" y="1639368"/>
                      <a:pt x="1508647" y="1638479"/>
                      <a:pt x="1509708" y="1637368"/>
                    </a:cubicBezTo>
                    <a:lnTo>
                      <a:pt x="1549286" y="1567581"/>
                    </a:lnTo>
                    <a:lnTo>
                      <a:pt x="1579500" y="1496017"/>
                    </a:lnTo>
                    <a:cubicBezTo>
                      <a:pt x="1585330" y="1471125"/>
                      <a:pt x="1591161" y="1446455"/>
                      <a:pt x="1596992" y="1421563"/>
                    </a:cubicBezTo>
                    <a:cubicBezTo>
                      <a:pt x="1599642" y="1396226"/>
                      <a:pt x="1602292" y="1370668"/>
                      <a:pt x="1604943" y="1345331"/>
                    </a:cubicBezTo>
                    <a:lnTo>
                      <a:pt x="1604943" y="1270655"/>
                    </a:lnTo>
                    <a:lnTo>
                      <a:pt x="1596992" y="1199313"/>
                    </a:lnTo>
                    <a:cubicBezTo>
                      <a:pt x="1592751" y="1174865"/>
                      <a:pt x="1588511" y="1150640"/>
                      <a:pt x="1584270" y="1126193"/>
                    </a:cubicBezTo>
                    <a:cubicBezTo>
                      <a:pt x="1579500" y="1105079"/>
                      <a:pt x="1574729" y="1083743"/>
                      <a:pt x="1569958" y="1062629"/>
                    </a:cubicBezTo>
                    <a:cubicBezTo>
                      <a:pt x="1564128" y="1042627"/>
                      <a:pt x="1558297" y="1022402"/>
                      <a:pt x="1552466" y="1002399"/>
                    </a:cubicBezTo>
                    <a:lnTo>
                      <a:pt x="1533384" y="949948"/>
                    </a:lnTo>
                    <a:cubicBezTo>
                      <a:pt x="1528083" y="935724"/>
                      <a:pt x="1522959" y="921278"/>
                      <a:pt x="1517659" y="907054"/>
                    </a:cubicBezTo>
                    <a:cubicBezTo>
                      <a:pt x="1512888" y="896608"/>
                      <a:pt x="1508117" y="885940"/>
                      <a:pt x="1503347" y="875495"/>
                    </a:cubicBezTo>
                    <a:lnTo>
                      <a:pt x="1495396" y="854825"/>
                    </a:lnTo>
                    <a:cubicBezTo>
                      <a:pt x="1493276" y="853270"/>
                      <a:pt x="1491155" y="851492"/>
                      <a:pt x="1489035" y="849936"/>
                    </a:cubicBezTo>
                    <a:lnTo>
                      <a:pt x="1446100" y="734144"/>
                    </a:lnTo>
                    <a:lnTo>
                      <a:pt x="1414296" y="629242"/>
                    </a:lnTo>
                    <a:cubicBezTo>
                      <a:pt x="1407405" y="597015"/>
                      <a:pt x="1400691" y="564789"/>
                      <a:pt x="1393800" y="532563"/>
                    </a:cubicBezTo>
                    <a:lnTo>
                      <a:pt x="1382668" y="445218"/>
                    </a:lnTo>
                    <a:cubicBezTo>
                      <a:pt x="1381608" y="418326"/>
                      <a:pt x="1380548" y="391212"/>
                      <a:pt x="1379488" y="364319"/>
                    </a:cubicBezTo>
                    <a:cubicBezTo>
                      <a:pt x="1380548" y="340539"/>
                      <a:pt x="1381608" y="316536"/>
                      <a:pt x="1382668" y="292755"/>
                    </a:cubicBezTo>
                    <a:cubicBezTo>
                      <a:pt x="1385319" y="271641"/>
                      <a:pt x="1387969" y="250305"/>
                      <a:pt x="1390619" y="229191"/>
                    </a:cubicBezTo>
                    <a:cubicBezTo>
                      <a:pt x="1394860" y="210745"/>
                      <a:pt x="1399100" y="192076"/>
                      <a:pt x="1403341" y="173629"/>
                    </a:cubicBezTo>
                    <a:cubicBezTo>
                      <a:pt x="1408112" y="158294"/>
                      <a:pt x="1412705" y="142958"/>
                      <a:pt x="1417476" y="127623"/>
                    </a:cubicBezTo>
                    <a:lnTo>
                      <a:pt x="1434968" y="89618"/>
                    </a:lnTo>
                    <a:lnTo>
                      <a:pt x="1449280" y="60948"/>
                    </a:lnTo>
                    <a:lnTo>
                      <a:pt x="1456101" y="49373"/>
                    </a:lnTo>
                    <a:cubicBezTo>
                      <a:pt x="1456198" y="49028"/>
                      <a:pt x="1456346" y="48707"/>
                      <a:pt x="1456642" y="48454"/>
                    </a:cubicBezTo>
                    <a:cubicBezTo>
                      <a:pt x="1457894" y="46305"/>
                      <a:pt x="1459153" y="44168"/>
                      <a:pt x="1460411" y="42057"/>
                    </a:cubicBezTo>
                    <a:lnTo>
                      <a:pt x="1469953" y="26055"/>
                    </a:lnTo>
                    <a:cubicBezTo>
                      <a:pt x="1470483" y="25610"/>
                      <a:pt x="1471013" y="24944"/>
                      <a:pt x="1471543" y="24499"/>
                    </a:cubicBezTo>
                    <a:lnTo>
                      <a:pt x="1474027" y="24499"/>
                    </a:lnTo>
                    <a:cubicBezTo>
                      <a:pt x="1489607" y="9327"/>
                      <a:pt x="1511597" y="0"/>
                      <a:pt x="1535931" y="0"/>
                    </a:cubicBezTo>
                    <a:close/>
                  </a:path>
                </a:pathLst>
              </a:custGeom>
              <a:solidFill>
                <a:schemeClr val="accent1"/>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15" name="Google Shape;2215;p97"/>
              <p:cNvSpPr/>
              <p:nvPr/>
            </p:nvSpPr>
            <p:spPr>
              <a:xfrm rot="10800000">
                <a:off x="1194500" y="2075607"/>
                <a:ext cx="1654559" cy="1917247"/>
              </a:xfrm>
              <a:custGeom>
                <a:avLst/>
                <a:gdLst/>
                <a:ahLst/>
                <a:cxnLst/>
                <a:rect l="l" t="t" r="r" b="b"/>
                <a:pathLst>
                  <a:path w="3393967" h="3932814" extrusionOk="0">
                    <a:moveTo>
                      <a:pt x="1745685" y="3527152"/>
                    </a:moveTo>
                    <a:lnTo>
                      <a:pt x="1657171" y="3238316"/>
                    </a:lnTo>
                    <a:lnTo>
                      <a:pt x="1751363" y="3240672"/>
                    </a:lnTo>
                    <a:lnTo>
                      <a:pt x="1951375" y="3229909"/>
                    </a:lnTo>
                    <a:lnTo>
                      <a:pt x="2127104" y="3205310"/>
                    </a:lnTo>
                    <a:lnTo>
                      <a:pt x="2281920" y="3172254"/>
                    </a:lnTo>
                    <a:lnTo>
                      <a:pt x="2412114" y="3125362"/>
                    </a:lnTo>
                    <a:lnTo>
                      <a:pt x="2530166" y="3081544"/>
                    </a:lnTo>
                    <a:lnTo>
                      <a:pt x="2627307" y="3032345"/>
                    </a:lnTo>
                    <a:lnTo>
                      <a:pt x="2711965" y="2982762"/>
                    </a:lnTo>
                    <a:lnTo>
                      <a:pt x="2772677" y="2930489"/>
                    </a:lnTo>
                    <a:lnTo>
                      <a:pt x="2821249" y="2892052"/>
                    </a:lnTo>
                    <a:lnTo>
                      <a:pt x="2854640" y="2856307"/>
                    </a:lnTo>
                    <a:cubicBezTo>
                      <a:pt x="2861722" y="2849773"/>
                      <a:pt x="2868807" y="2843623"/>
                      <a:pt x="2875889" y="2837088"/>
                    </a:cubicBezTo>
                    <a:cubicBezTo>
                      <a:pt x="2877912" y="2835166"/>
                      <a:pt x="2879936" y="2833629"/>
                      <a:pt x="2881961" y="2831707"/>
                    </a:cubicBezTo>
                    <a:lnTo>
                      <a:pt x="2957514" y="2711016"/>
                    </a:lnTo>
                    <a:lnTo>
                      <a:pt x="3015191" y="2587251"/>
                    </a:lnTo>
                    <a:cubicBezTo>
                      <a:pt x="3026320" y="2544202"/>
                      <a:pt x="3037451" y="2501537"/>
                      <a:pt x="3048582" y="2458489"/>
                    </a:cubicBezTo>
                    <a:cubicBezTo>
                      <a:pt x="3053641" y="2414670"/>
                      <a:pt x="3058700" y="2370469"/>
                      <a:pt x="3063760" y="2326651"/>
                    </a:cubicBezTo>
                    <a:lnTo>
                      <a:pt x="3063760" y="2197504"/>
                    </a:lnTo>
                    <a:lnTo>
                      <a:pt x="3048582" y="2074124"/>
                    </a:lnTo>
                    <a:cubicBezTo>
                      <a:pt x="3040486" y="2031843"/>
                      <a:pt x="3032392" y="1989947"/>
                      <a:pt x="3024296" y="1947668"/>
                    </a:cubicBezTo>
                    <a:cubicBezTo>
                      <a:pt x="3015191" y="1911153"/>
                      <a:pt x="3006083" y="1874254"/>
                      <a:pt x="2996976" y="1837739"/>
                    </a:cubicBezTo>
                    <a:cubicBezTo>
                      <a:pt x="2985846" y="1803147"/>
                      <a:pt x="2974715" y="1768169"/>
                      <a:pt x="2963584" y="1733575"/>
                    </a:cubicBezTo>
                    <a:lnTo>
                      <a:pt x="2927157" y="1642865"/>
                    </a:lnTo>
                    <a:cubicBezTo>
                      <a:pt x="2917038" y="1618266"/>
                      <a:pt x="2907257" y="1593283"/>
                      <a:pt x="2897139" y="1568683"/>
                    </a:cubicBezTo>
                    <a:cubicBezTo>
                      <a:pt x="2888032" y="1550618"/>
                      <a:pt x="2878924" y="1532168"/>
                      <a:pt x="2869818" y="1514104"/>
                    </a:cubicBezTo>
                    <a:lnTo>
                      <a:pt x="2854640" y="1478357"/>
                    </a:lnTo>
                    <a:cubicBezTo>
                      <a:pt x="2850593" y="1475668"/>
                      <a:pt x="2846544" y="1472593"/>
                      <a:pt x="2842497" y="1469902"/>
                    </a:cubicBezTo>
                    <a:lnTo>
                      <a:pt x="2760536" y="1269648"/>
                    </a:lnTo>
                    <a:lnTo>
                      <a:pt x="2699824" y="1088228"/>
                    </a:lnTo>
                    <a:cubicBezTo>
                      <a:pt x="2686670" y="1032494"/>
                      <a:pt x="2673853" y="976761"/>
                      <a:pt x="2660698" y="921029"/>
                    </a:cubicBezTo>
                    <a:lnTo>
                      <a:pt x="2639448" y="769972"/>
                    </a:lnTo>
                    <a:cubicBezTo>
                      <a:pt x="2637424" y="723464"/>
                      <a:pt x="2635401" y="676573"/>
                      <a:pt x="2633377" y="630063"/>
                    </a:cubicBezTo>
                    <a:cubicBezTo>
                      <a:pt x="2635401" y="588937"/>
                      <a:pt x="2637424" y="547426"/>
                      <a:pt x="2639448" y="506298"/>
                    </a:cubicBezTo>
                    <a:cubicBezTo>
                      <a:pt x="2644508" y="469783"/>
                      <a:pt x="2649567" y="432884"/>
                      <a:pt x="2654626" y="396369"/>
                    </a:cubicBezTo>
                    <a:cubicBezTo>
                      <a:pt x="2662722" y="364468"/>
                      <a:pt x="2670816" y="332182"/>
                      <a:pt x="2678912" y="300279"/>
                    </a:cubicBezTo>
                    <a:cubicBezTo>
                      <a:pt x="2688019" y="273758"/>
                      <a:pt x="2696787" y="247236"/>
                      <a:pt x="2705895" y="220715"/>
                    </a:cubicBezTo>
                    <a:lnTo>
                      <a:pt x="2739286" y="154988"/>
                    </a:lnTo>
                    <a:lnTo>
                      <a:pt x="2766607" y="105405"/>
                    </a:lnTo>
                    <a:lnTo>
                      <a:pt x="2779628" y="85387"/>
                    </a:lnTo>
                    <a:cubicBezTo>
                      <a:pt x="2779813" y="84791"/>
                      <a:pt x="2780096" y="84235"/>
                      <a:pt x="2780661" y="83798"/>
                    </a:cubicBezTo>
                    <a:cubicBezTo>
                      <a:pt x="2783051" y="80081"/>
                      <a:pt x="2785454" y="76386"/>
                      <a:pt x="2787855" y="72735"/>
                    </a:cubicBezTo>
                    <a:lnTo>
                      <a:pt x="2806071" y="45060"/>
                    </a:lnTo>
                    <a:cubicBezTo>
                      <a:pt x="2807082" y="44291"/>
                      <a:pt x="2808094" y="43139"/>
                      <a:pt x="2809106" y="42369"/>
                    </a:cubicBezTo>
                    <a:lnTo>
                      <a:pt x="2813848" y="42369"/>
                    </a:lnTo>
                    <a:cubicBezTo>
                      <a:pt x="2843589" y="16131"/>
                      <a:pt x="2885567" y="0"/>
                      <a:pt x="2932020" y="0"/>
                    </a:cubicBezTo>
                    <a:cubicBezTo>
                      <a:pt x="3023300" y="0"/>
                      <a:pt x="3097299" y="62280"/>
                      <a:pt x="3097299" y="139107"/>
                    </a:cubicBezTo>
                    <a:cubicBezTo>
                      <a:pt x="3097299" y="158577"/>
                      <a:pt x="3092547" y="177113"/>
                      <a:pt x="3083814" y="193874"/>
                    </a:cubicBezTo>
                    <a:lnTo>
                      <a:pt x="3085009" y="196115"/>
                    </a:lnTo>
                    <a:lnTo>
                      <a:pt x="3024296" y="286826"/>
                    </a:lnTo>
                    <a:lnTo>
                      <a:pt x="2987870" y="385607"/>
                    </a:lnTo>
                    <a:cubicBezTo>
                      <a:pt x="2977750" y="422122"/>
                      <a:pt x="2967633" y="459021"/>
                      <a:pt x="2957514" y="495536"/>
                    </a:cubicBezTo>
                    <a:cubicBezTo>
                      <a:pt x="2956502" y="535894"/>
                      <a:pt x="2955490" y="575868"/>
                      <a:pt x="2954478" y="616226"/>
                    </a:cubicBezTo>
                    <a:cubicBezTo>
                      <a:pt x="2955490" y="655432"/>
                      <a:pt x="2956502" y="695022"/>
                      <a:pt x="2957514" y="734226"/>
                    </a:cubicBezTo>
                    <a:cubicBezTo>
                      <a:pt x="2963584" y="774584"/>
                      <a:pt x="2969657" y="814558"/>
                      <a:pt x="2975727" y="854918"/>
                    </a:cubicBezTo>
                    <a:lnTo>
                      <a:pt x="3003048" y="970227"/>
                    </a:lnTo>
                    <a:lnTo>
                      <a:pt x="3030369" y="1085537"/>
                    </a:lnTo>
                    <a:cubicBezTo>
                      <a:pt x="3041498" y="1118591"/>
                      <a:pt x="3052629" y="1151264"/>
                      <a:pt x="3063760" y="1184318"/>
                    </a:cubicBezTo>
                    <a:cubicBezTo>
                      <a:pt x="3074891" y="1214683"/>
                      <a:pt x="3085685" y="1244663"/>
                      <a:pt x="3096814" y="1275028"/>
                    </a:cubicBezTo>
                    <a:cubicBezTo>
                      <a:pt x="3105921" y="1299628"/>
                      <a:pt x="3115029" y="1324611"/>
                      <a:pt x="3124135" y="1349210"/>
                    </a:cubicBezTo>
                    <a:cubicBezTo>
                      <a:pt x="3133242" y="1369197"/>
                      <a:pt x="3142348" y="1389570"/>
                      <a:pt x="3151456" y="1409557"/>
                    </a:cubicBezTo>
                    <a:lnTo>
                      <a:pt x="3169669" y="1445302"/>
                    </a:lnTo>
                    <a:lnTo>
                      <a:pt x="3172704" y="1453374"/>
                    </a:lnTo>
                    <a:lnTo>
                      <a:pt x="3260737" y="1642865"/>
                    </a:lnTo>
                    <a:cubicBezTo>
                      <a:pt x="3283000" y="1701289"/>
                      <a:pt x="3304922" y="1760098"/>
                      <a:pt x="3327184" y="1818521"/>
                    </a:cubicBezTo>
                    <a:lnTo>
                      <a:pt x="3372718" y="1983413"/>
                    </a:lnTo>
                    <a:cubicBezTo>
                      <a:pt x="3377777" y="2034534"/>
                      <a:pt x="3382836" y="2086039"/>
                      <a:pt x="3387897" y="2137159"/>
                    </a:cubicBezTo>
                    <a:cubicBezTo>
                      <a:pt x="3389920" y="2185589"/>
                      <a:pt x="3391944" y="2234403"/>
                      <a:pt x="3393967" y="2282834"/>
                    </a:cubicBezTo>
                    <a:cubicBezTo>
                      <a:pt x="3389920" y="2325883"/>
                      <a:pt x="3385873" y="2368546"/>
                      <a:pt x="3381824" y="2411595"/>
                    </a:cubicBezTo>
                    <a:cubicBezTo>
                      <a:pt x="3374742" y="2453876"/>
                      <a:pt x="3367658" y="2495771"/>
                      <a:pt x="3360576" y="2538052"/>
                    </a:cubicBezTo>
                    <a:cubicBezTo>
                      <a:pt x="3349445" y="2574566"/>
                      <a:pt x="3338315" y="2611465"/>
                      <a:pt x="3327184" y="2647980"/>
                    </a:cubicBezTo>
                    <a:cubicBezTo>
                      <a:pt x="3316053" y="2679115"/>
                      <a:pt x="3305260" y="2709864"/>
                      <a:pt x="3294129" y="2740997"/>
                    </a:cubicBezTo>
                    <a:lnTo>
                      <a:pt x="3257702" y="2820945"/>
                    </a:lnTo>
                    <a:lnTo>
                      <a:pt x="3218238" y="2892052"/>
                    </a:lnTo>
                    <a:lnTo>
                      <a:pt x="3178777" y="2947017"/>
                    </a:lnTo>
                    <a:cubicBezTo>
                      <a:pt x="3169669" y="2959700"/>
                      <a:pt x="3160563" y="2972770"/>
                      <a:pt x="3151456" y="2985453"/>
                    </a:cubicBezTo>
                    <a:lnTo>
                      <a:pt x="3130207" y="3007362"/>
                    </a:lnTo>
                    <a:cubicBezTo>
                      <a:pt x="3128182" y="3010053"/>
                      <a:pt x="3126158" y="3013128"/>
                      <a:pt x="3124135" y="3015819"/>
                    </a:cubicBezTo>
                    <a:lnTo>
                      <a:pt x="3009118" y="3131128"/>
                    </a:lnTo>
                    <a:lnTo>
                      <a:pt x="2881961" y="3227218"/>
                    </a:lnTo>
                    <a:lnTo>
                      <a:pt x="2733216" y="3306782"/>
                    </a:lnTo>
                    <a:lnTo>
                      <a:pt x="2584808" y="3367127"/>
                    </a:lnTo>
                    <a:lnTo>
                      <a:pt x="2430328" y="3422092"/>
                    </a:lnTo>
                    <a:lnTo>
                      <a:pt x="2275850" y="3455146"/>
                    </a:lnTo>
                    <a:lnTo>
                      <a:pt x="2127104" y="3485128"/>
                    </a:lnTo>
                    <a:lnTo>
                      <a:pt x="1987804" y="3504345"/>
                    </a:lnTo>
                    <a:lnTo>
                      <a:pt x="1863680" y="3520873"/>
                    </a:lnTo>
                    <a:lnTo>
                      <a:pt x="1757433" y="3526255"/>
                    </a:lnTo>
                    <a:close/>
                    <a:moveTo>
                      <a:pt x="158924" y="3930462"/>
                    </a:moveTo>
                    <a:cubicBezTo>
                      <a:pt x="110443" y="3915731"/>
                      <a:pt x="0" y="3866001"/>
                      <a:pt x="0" y="3786484"/>
                    </a:cubicBezTo>
                    <a:cubicBezTo>
                      <a:pt x="0" y="3760641"/>
                      <a:pt x="7516" y="3736388"/>
                      <a:pt x="22839" y="3716534"/>
                    </a:cubicBezTo>
                    <a:cubicBezTo>
                      <a:pt x="42033" y="3685525"/>
                      <a:pt x="80608" y="3634905"/>
                      <a:pt x="115165" y="3600437"/>
                    </a:cubicBezTo>
                    <a:lnTo>
                      <a:pt x="230182" y="3509727"/>
                    </a:lnTo>
                    <a:lnTo>
                      <a:pt x="363411" y="3435929"/>
                    </a:lnTo>
                    <a:lnTo>
                      <a:pt x="503049" y="3375199"/>
                    </a:lnTo>
                    <a:lnTo>
                      <a:pt x="645387" y="3326000"/>
                    </a:lnTo>
                    <a:lnTo>
                      <a:pt x="787724" y="3290254"/>
                    </a:lnTo>
                    <a:lnTo>
                      <a:pt x="930059" y="3265655"/>
                    </a:lnTo>
                    <a:lnTo>
                      <a:pt x="1069699" y="3246438"/>
                    </a:lnTo>
                    <a:lnTo>
                      <a:pt x="1196856" y="3235290"/>
                    </a:lnTo>
                    <a:lnTo>
                      <a:pt x="1306140" y="3229909"/>
                    </a:lnTo>
                    <a:lnTo>
                      <a:pt x="1322155" y="3229909"/>
                    </a:lnTo>
                    <a:lnTo>
                      <a:pt x="1387858" y="3520878"/>
                    </a:lnTo>
                    <a:lnTo>
                      <a:pt x="1387763" y="3520873"/>
                    </a:lnTo>
                    <a:lnTo>
                      <a:pt x="1196856" y="3526255"/>
                    </a:lnTo>
                    <a:lnTo>
                      <a:pt x="1024165" y="3545473"/>
                    </a:lnTo>
                    <a:lnTo>
                      <a:pt x="869685" y="3570456"/>
                    </a:lnTo>
                    <a:lnTo>
                      <a:pt x="745225" y="3600437"/>
                    </a:lnTo>
                    <a:lnTo>
                      <a:pt x="633244" y="3641565"/>
                    </a:lnTo>
                    <a:lnTo>
                      <a:pt x="539140" y="3680001"/>
                    </a:lnTo>
                    <a:lnTo>
                      <a:pt x="469658" y="3721127"/>
                    </a:lnTo>
                    <a:lnTo>
                      <a:pt x="408946" y="3759564"/>
                    </a:lnTo>
                    <a:lnTo>
                      <a:pt x="357341" y="3801075"/>
                    </a:lnTo>
                    <a:cubicBezTo>
                      <a:pt x="346210" y="3811837"/>
                      <a:pt x="335079" y="3822985"/>
                      <a:pt x="323949" y="3833747"/>
                    </a:cubicBezTo>
                    <a:cubicBezTo>
                      <a:pt x="316865" y="3842972"/>
                      <a:pt x="310119" y="3852197"/>
                      <a:pt x="303037" y="3861422"/>
                    </a:cubicBezTo>
                    <a:cubicBezTo>
                      <a:pt x="298990" y="3866034"/>
                      <a:pt x="294941" y="3870261"/>
                      <a:pt x="290894" y="3874873"/>
                    </a:cubicBezTo>
                    <a:cubicBezTo>
                      <a:pt x="266876" y="3886379"/>
                      <a:pt x="207406" y="3945193"/>
                      <a:pt x="158924" y="3930462"/>
                    </a:cubicBezTo>
                    <a:close/>
                  </a:path>
                </a:pathLst>
              </a:custGeom>
              <a:solidFill>
                <a:schemeClr val="accent2"/>
              </a:solid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16" name="Google Shape;2216;p97"/>
              <p:cNvSpPr/>
              <p:nvPr/>
            </p:nvSpPr>
            <p:spPr>
              <a:xfrm rot="-3534927">
                <a:off x="1029057" y="3391307"/>
                <a:ext cx="73213" cy="735473"/>
              </a:xfrm>
              <a:prstGeom prst="roundRect">
                <a:avLst>
                  <a:gd name="adj" fmla="val 5000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grpSp>
      </p:grpSp>
      <p:grpSp>
        <p:nvGrpSpPr>
          <p:cNvPr id="2217" name="Google Shape;2217;p97"/>
          <p:cNvGrpSpPr/>
          <p:nvPr/>
        </p:nvGrpSpPr>
        <p:grpSpPr>
          <a:xfrm>
            <a:off x="1038562" y="608047"/>
            <a:ext cx="3861245" cy="5602843"/>
            <a:chOff x="928008" y="447675"/>
            <a:chExt cx="4082086" cy="5923293"/>
          </a:xfrm>
        </p:grpSpPr>
        <p:grpSp>
          <p:nvGrpSpPr>
            <p:cNvPr id="2218" name="Google Shape;2218;p97"/>
            <p:cNvGrpSpPr/>
            <p:nvPr/>
          </p:nvGrpSpPr>
          <p:grpSpPr>
            <a:xfrm flipH="1">
              <a:off x="928008" y="447675"/>
              <a:ext cx="4082086" cy="5923293"/>
              <a:chOff x="3730139" y="0"/>
              <a:chExt cx="4725731" cy="6857251"/>
            </a:xfrm>
          </p:grpSpPr>
          <p:sp>
            <p:nvSpPr>
              <p:cNvPr id="2219" name="Google Shape;2219;p97"/>
              <p:cNvSpPr/>
              <p:nvPr/>
            </p:nvSpPr>
            <p:spPr>
              <a:xfrm>
                <a:off x="3730139" y="366857"/>
                <a:ext cx="4490643" cy="6490394"/>
              </a:xfrm>
              <a:custGeom>
                <a:avLst/>
                <a:gdLst/>
                <a:ahLst/>
                <a:cxnLst/>
                <a:rect l="l" t="t" r="r" b="b"/>
                <a:pathLst>
                  <a:path w="4490643" h="6490394" extrusionOk="0">
                    <a:moveTo>
                      <a:pt x="3271027" y="4794611"/>
                    </a:moveTo>
                    <a:cubicBezTo>
                      <a:pt x="3189420" y="4793862"/>
                      <a:pt x="3119792" y="4848516"/>
                      <a:pt x="3107812" y="4921888"/>
                    </a:cubicBezTo>
                    <a:cubicBezTo>
                      <a:pt x="3095085" y="4999752"/>
                      <a:pt x="3145996" y="5073872"/>
                      <a:pt x="3226854" y="5093338"/>
                    </a:cubicBezTo>
                    <a:cubicBezTo>
                      <a:pt x="3312205" y="5114301"/>
                      <a:pt x="3399802" y="5070129"/>
                      <a:pt x="3426754" y="4993762"/>
                    </a:cubicBezTo>
                    <a:cubicBezTo>
                      <a:pt x="3460446" y="4894935"/>
                      <a:pt x="3382582" y="4794611"/>
                      <a:pt x="3271027" y="4794611"/>
                    </a:cubicBezTo>
                    <a:close/>
                    <a:moveTo>
                      <a:pt x="3507613" y="0"/>
                    </a:moveTo>
                    <a:lnTo>
                      <a:pt x="4341654" y="947093"/>
                    </a:lnTo>
                    <a:lnTo>
                      <a:pt x="3959073" y="1284003"/>
                    </a:lnTo>
                    <a:cubicBezTo>
                      <a:pt x="4099827" y="1409783"/>
                      <a:pt x="4263041" y="1555778"/>
                      <a:pt x="4349141" y="1721238"/>
                    </a:cubicBezTo>
                    <a:cubicBezTo>
                      <a:pt x="4400052" y="1819317"/>
                      <a:pt x="4438235" y="1922636"/>
                      <a:pt x="4472675" y="2031945"/>
                    </a:cubicBezTo>
                    <a:cubicBezTo>
                      <a:pt x="4441978" y="2028950"/>
                      <a:pt x="4412779" y="2027452"/>
                      <a:pt x="4384329" y="2023709"/>
                    </a:cubicBezTo>
                    <a:cubicBezTo>
                      <a:pt x="4099078" y="1990767"/>
                      <a:pt x="3852759" y="2223609"/>
                      <a:pt x="3870728" y="2509609"/>
                    </a:cubicBezTo>
                    <a:cubicBezTo>
                      <a:pt x="3882706" y="2709509"/>
                      <a:pt x="4042926" y="2884702"/>
                      <a:pt x="4246570" y="2922886"/>
                    </a:cubicBezTo>
                    <a:cubicBezTo>
                      <a:pt x="4316198" y="2936362"/>
                      <a:pt x="4434491" y="2942352"/>
                      <a:pt x="4490643" y="2931870"/>
                    </a:cubicBezTo>
                    <a:lnTo>
                      <a:pt x="4484111" y="2945016"/>
                    </a:lnTo>
                    <a:lnTo>
                      <a:pt x="4483898" y="3077270"/>
                    </a:lnTo>
                    <a:cubicBezTo>
                      <a:pt x="4462836" y="3680986"/>
                      <a:pt x="4182579" y="4244546"/>
                      <a:pt x="3719396" y="4625553"/>
                    </a:cubicBezTo>
                    <a:lnTo>
                      <a:pt x="3650168" y="4675183"/>
                    </a:lnTo>
                    <a:lnTo>
                      <a:pt x="3674204" y="4787179"/>
                    </a:lnTo>
                    <a:cubicBezTo>
                      <a:pt x="3754833" y="5162861"/>
                      <a:pt x="3877092" y="5732720"/>
                      <a:pt x="3979288" y="6214875"/>
                    </a:cubicBezTo>
                    <a:cubicBezTo>
                      <a:pt x="3984529" y="6238834"/>
                      <a:pt x="3994261" y="6245572"/>
                      <a:pt x="4017471" y="6244823"/>
                    </a:cubicBezTo>
                    <a:cubicBezTo>
                      <a:pt x="4095335" y="6243326"/>
                      <a:pt x="4267533" y="6244074"/>
                      <a:pt x="4278764" y="6244074"/>
                    </a:cubicBezTo>
                    <a:lnTo>
                      <a:pt x="4278764" y="6490394"/>
                    </a:lnTo>
                    <a:lnTo>
                      <a:pt x="0" y="6490394"/>
                    </a:lnTo>
                    <a:lnTo>
                      <a:pt x="0" y="6245572"/>
                    </a:lnTo>
                    <a:cubicBezTo>
                      <a:pt x="9733" y="6244823"/>
                      <a:pt x="624408" y="6244074"/>
                      <a:pt x="637135" y="6244074"/>
                    </a:cubicBezTo>
                    <a:lnTo>
                      <a:pt x="637135" y="5897431"/>
                    </a:lnTo>
                    <a:lnTo>
                      <a:pt x="1056402" y="5897431"/>
                    </a:lnTo>
                    <a:cubicBezTo>
                      <a:pt x="1057150" y="5895185"/>
                      <a:pt x="635638" y="5708013"/>
                      <a:pt x="422261" y="5615175"/>
                    </a:cubicBezTo>
                    <a:cubicBezTo>
                      <a:pt x="451460" y="5548541"/>
                      <a:pt x="479162" y="5483406"/>
                      <a:pt x="508361" y="5416024"/>
                    </a:cubicBezTo>
                    <a:lnTo>
                      <a:pt x="1826055" y="5987274"/>
                    </a:lnTo>
                    <a:lnTo>
                      <a:pt x="1739207" y="6187174"/>
                    </a:lnTo>
                    <a:lnTo>
                      <a:pt x="1466684" y="6068881"/>
                    </a:lnTo>
                    <a:lnTo>
                      <a:pt x="1466684" y="6244074"/>
                    </a:lnTo>
                    <a:lnTo>
                      <a:pt x="1492888" y="6244074"/>
                    </a:lnTo>
                    <a:lnTo>
                      <a:pt x="2514850" y="6244823"/>
                    </a:lnTo>
                    <a:cubicBezTo>
                      <a:pt x="2535065" y="6244823"/>
                      <a:pt x="2818069" y="4949589"/>
                      <a:pt x="2819567" y="4940605"/>
                    </a:cubicBezTo>
                    <a:lnTo>
                      <a:pt x="246319" y="4940605"/>
                    </a:lnTo>
                    <a:lnTo>
                      <a:pt x="246319" y="4545297"/>
                    </a:lnTo>
                    <a:lnTo>
                      <a:pt x="2603195" y="4522088"/>
                    </a:lnTo>
                    <a:cubicBezTo>
                      <a:pt x="2714750" y="4515349"/>
                      <a:pt x="2772399" y="4486151"/>
                      <a:pt x="2798603" y="4474920"/>
                    </a:cubicBezTo>
                    <a:cubicBezTo>
                      <a:pt x="3170078" y="4291907"/>
                      <a:pt x="3505284" y="3712255"/>
                      <a:pt x="3603321" y="2871559"/>
                    </a:cubicBezTo>
                    <a:cubicBezTo>
                      <a:pt x="3669330" y="2428251"/>
                      <a:pt x="3282257" y="1911405"/>
                      <a:pt x="3272524" y="1888196"/>
                    </a:cubicBezTo>
                    <a:cubicBezTo>
                      <a:pt x="2826305" y="2280510"/>
                      <a:pt x="2457949" y="2555279"/>
                      <a:pt x="1953332" y="2999252"/>
                    </a:cubicBezTo>
                    <a:lnTo>
                      <a:pt x="1119292" y="2052159"/>
                    </a:lnTo>
                    <a:cubicBezTo>
                      <a:pt x="1950338" y="1320689"/>
                      <a:pt x="2675818" y="732219"/>
                      <a:pt x="3507613"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sp>
            <p:nvSpPr>
              <p:cNvPr id="2220" name="Google Shape;2220;p97"/>
              <p:cNvSpPr/>
              <p:nvPr/>
            </p:nvSpPr>
            <p:spPr>
              <a:xfrm>
                <a:off x="4412196" y="2470677"/>
                <a:ext cx="1205390" cy="1272772"/>
              </a:xfrm>
              <a:custGeom>
                <a:avLst/>
                <a:gdLst/>
                <a:ahLst/>
                <a:cxnLst/>
                <a:rect l="l" t="t" r="r" b="b"/>
                <a:pathLst>
                  <a:path w="1205390" h="1272772" extrusionOk="0">
                    <a:moveTo>
                      <a:pt x="491889" y="1275019"/>
                    </a:moveTo>
                    <a:cubicBezTo>
                      <a:pt x="480659" y="1200150"/>
                      <a:pt x="470926" y="1128276"/>
                      <a:pt x="459696" y="1050412"/>
                    </a:cubicBezTo>
                    <a:cubicBezTo>
                      <a:pt x="404293" y="1099077"/>
                      <a:pt x="351136" y="1145496"/>
                      <a:pt x="295733" y="1194161"/>
                    </a:cubicBezTo>
                    <a:cubicBezTo>
                      <a:pt x="202895" y="1088595"/>
                      <a:pt x="110806" y="984527"/>
                      <a:pt x="17969" y="878213"/>
                    </a:cubicBezTo>
                    <a:cubicBezTo>
                      <a:pt x="89843" y="815323"/>
                      <a:pt x="159471" y="753182"/>
                      <a:pt x="233591" y="688046"/>
                    </a:cubicBezTo>
                    <a:cubicBezTo>
                      <a:pt x="153481" y="668580"/>
                      <a:pt x="77864" y="649863"/>
                      <a:pt x="0" y="631146"/>
                    </a:cubicBezTo>
                    <a:cubicBezTo>
                      <a:pt x="32942" y="494884"/>
                      <a:pt x="65136" y="360120"/>
                      <a:pt x="98827" y="222361"/>
                    </a:cubicBezTo>
                    <a:cubicBezTo>
                      <a:pt x="224607" y="252309"/>
                      <a:pt x="348141" y="282256"/>
                      <a:pt x="472423" y="312204"/>
                    </a:cubicBezTo>
                    <a:cubicBezTo>
                      <a:pt x="473172" y="310706"/>
                      <a:pt x="474670" y="309958"/>
                      <a:pt x="475418" y="308460"/>
                    </a:cubicBezTo>
                    <a:cubicBezTo>
                      <a:pt x="411031" y="235089"/>
                      <a:pt x="346643" y="161717"/>
                      <a:pt x="280010" y="86099"/>
                    </a:cubicBezTo>
                    <a:cubicBezTo>
                      <a:pt x="312204" y="57649"/>
                      <a:pt x="343649" y="29948"/>
                      <a:pt x="378089" y="0"/>
                    </a:cubicBezTo>
                    <a:cubicBezTo>
                      <a:pt x="655852" y="315947"/>
                      <a:pt x="932868" y="630397"/>
                      <a:pt x="1212129" y="947093"/>
                    </a:cubicBezTo>
                    <a:cubicBezTo>
                      <a:pt x="1179936" y="975543"/>
                      <a:pt x="1147742" y="1003993"/>
                      <a:pt x="1114051" y="1033192"/>
                    </a:cubicBezTo>
                    <a:cubicBezTo>
                      <a:pt x="1040679" y="950088"/>
                      <a:pt x="967308" y="866983"/>
                      <a:pt x="894685" y="783879"/>
                    </a:cubicBezTo>
                    <a:cubicBezTo>
                      <a:pt x="893187" y="784627"/>
                      <a:pt x="891690" y="785376"/>
                      <a:pt x="890192" y="786124"/>
                    </a:cubicBezTo>
                    <a:cubicBezTo>
                      <a:pt x="911904" y="935862"/>
                      <a:pt x="932868" y="1085600"/>
                      <a:pt x="954580" y="1238333"/>
                    </a:cubicBezTo>
                    <a:cubicBezTo>
                      <a:pt x="800350" y="1251061"/>
                      <a:pt x="647617" y="1263040"/>
                      <a:pt x="491889" y="127501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sp>
            <p:nvSpPr>
              <p:cNvPr id="2221" name="Google Shape;2221;p97"/>
              <p:cNvSpPr/>
              <p:nvPr/>
            </p:nvSpPr>
            <p:spPr>
              <a:xfrm>
                <a:off x="7448134" y="0"/>
                <a:ext cx="973297" cy="1063139"/>
              </a:xfrm>
              <a:custGeom>
                <a:avLst/>
                <a:gdLst/>
                <a:ahLst/>
                <a:cxnLst/>
                <a:rect l="l" t="t" r="r" b="b"/>
                <a:pathLst>
                  <a:path w="973297" h="1063139" extrusionOk="0">
                    <a:moveTo>
                      <a:pt x="238832" y="416272"/>
                    </a:moveTo>
                    <a:cubicBezTo>
                      <a:pt x="198403" y="369853"/>
                      <a:pt x="158722" y="325680"/>
                      <a:pt x="119790" y="280759"/>
                    </a:cubicBezTo>
                    <a:cubicBezTo>
                      <a:pt x="80110" y="235837"/>
                      <a:pt x="41178" y="191665"/>
                      <a:pt x="0" y="144497"/>
                    </a:cubicBezTo>
                    <a:cubicBezTo>
                      <a:pt x="53906" y="95832"/>
                      <a:pt x="107811" y="48665"/>
                      <a:pt x="162466" y="0"/>
                    </a:cubicBezTo>
                    <a:cubicBezTo>
                      <a:pt x="434240" y="308460"/>
                      <a:pt x="705266" y="616172"/>
                      <a:pt x="977040" y="925381"/>
                    </a:cubicBezTo>
                    <a:cubicBezTo>
                      <a:pt x="922386" y="973297"/>
                      <a:pt x="868480" y="1020464"/>
                      <a:pt x="813826" y="1069129"/>
                    </a:cubicBezTo>
                    <a:cubicBezTo>
                      <a:pt x="733716" y="977789"/>
                      <a:pt x="654355" y="887946"/>
                      <a:pt x="574245" y="797355"/>
                    </a:cubicBezTo>
                    <a:cubicBezTo>
                      <a:pt x="515847" y="849014"/>
                      <a:pt x="458947" y="899177"/>
                      <a:pt x="399800" y="950088"/>
                    </a:cubicBezTo>
                    <a:cubicBezTo>
                      <a:pt x="288245" y="822810"/>
                      <a:pt x="176691" y="697030"/>
                      <a:pt x="64387" y="569004"/>
                    </a:cubicBezTo>
                    <a:cubicBezTo>
                      <a:pt x="122785" y="518093"/>
                      <a:pt x="180434" y="467183"/>
                      <a:pt x="238832" y="41627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sp>
            <p:nvSpPr>
              <p:cNvPr id="2222" name="Google Shape;2222;p97"/>
              <p:cNvSpPr/>
              <p:nvPr/>
            </p:nvSpPr>
            <p:spPr>
              <a:xfrm>
                <a:off x="7699694" y="2487897"/>
                <a:ext cx="756176" cy="741203"/>
              </a:xfrm>
              <a:custGeom>
                <a:avLst/>
                <a:gdLst/>
                <a:ahLst/>
                <a:cxnLst/>
                <a:rect l="l" t="t" r="r" b="b"/>
                <a:pathLst>
                  <a:path w="756176" h="741203" extrusionOk="0">
                    <a:moveTo>
                      <a:pt x="381083" y="743449"/>
                    </a:moveTo>
                    <a:cubicBezTo>
                      <a:pt x="169953" y="743449"/>
                      <a:pt x="0" y="576491"/>
                      <a:pt x="0" y="369853"/>
                    </a:cubicBezTo>
                    <a:cubicBezTo>
                      <a:pt x="749" y="165461"/>
                      <a:pt x="171450" y="0"/>
                      <a:pt x="381832" y="0"/>
                    </a:cubicBezTo>
                    <a:cubicBezTo>
                      <a:pt x="591465" y="0"/>
                      <a:pt x="762166" y="166209"/>
                      <a:pt x="762915" y="370602"/>
                    </a:cubicBezTo>
                    <a:cubicBezTo>
                      <a:pt x="762915" y="576491"/>
                      <a:pt x="592214" y="743449"/>
                      <a:pt x="381083" y="743449"/>
                    </a:cubicBezTo>
                    <a:close/>
                    <a:moveTo>
                      <a:pt x="577989" y="372099"/>
                    </a:moveTo>
                    <a:cubicBezTo>
                      <a:pt x="577989" y="265785"/>
                      <a:pt x="489643" y="179686"/>
                      <a:pt x="381083" y="180434"/>
                    </a:cubicBezTo>
                    <a:cubicBezTo>
                      <a:pt x="273272" y="180434"/>
                      <a:pt x="185675" y="265785"/>
                      <a:pt x="184927" y="370602"/>
                    </a:cubicBezTo>
                    <a:cubicBezTo>
                      <a:pt x="184927" y="477664"/>
                      <a:pt x="271026" y="563015"/>
                      <a:pt x="380334" y="563015"/>
                    </a:cubicBezTo>
                    <a:cubicBezTo>
                      <a:pt x="489643" y="563764"/>
                      <a:pt x="577989" y="478413"/>
                      <a:pt x="577989" y="372099"/>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grpSp>
        <p:sp>
          <p:nvSpPr>
            <p:cNvPr id="2223" name="Google Shape;2223;p97"/>
            <p:cNvSpPr/>
            <p:nvPr/>
          </p:nvSpPr>
          <p:spPr>
            <a:xfrm>
              <a:off x="3070673" y="4573635"/>
              <a:ext cx="1715700" cy="546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grpSp>
      <p:sp>
        <p:nvSpPr>
          <p:cNvPr id="2224" name="Google Shape;2224;p97"/>
          <p:cNvSpPr txBox="1"/>
          <p:nvPr/>
        </p:nvSpPr>
        <p:spPr>
          <a:xfrm>
            <a:off x="6640573" y="2733250"/>
            <a:ext cx="51516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Once the  bugs are captured, they will be ranked and prioritized based on the importance and urgency of the issue and the team's workload capacity</a:t>
            </a:r>
            <a:r>
              <a:rPr lang="en-US" baseline="30000">
                <a:solidFill>
                  <a:srgbClr val="3F3F3F"/>
                </a:solidFill>
                <a:latin typeface="Nunito"/>
                <a:ea typeface="Nunito"/>
                <a:cs typeface="Nunito"/>
                <a:sym typeface="Nunito"/>
              </a:rPr>
              <a:t>32</a:t>
            </a:r>
            <a:endParaRPr baseline="30000">
              <a:solidFill>
                <a:srgbClr val="3F3F3F"/>
              </a:solidFill>
              <a:latin typeface="Nunito"/>
              <a:ea typeface="Nunito"/>
              <a:cs typeface="Nunito"/>
              <a:sym typeface="Nunito"/>
            </a:endParaRPr>
          </a:p>
        </p:txBody>
      </p:sp>
      <p:sp>
        <p:nvSpPr>
          <p:cNvPr id="2225" name="Google Shape;2225;p97"/>
          <p:cNvSpPr txBox="1"/>
          <p:nvPr/>
        </p:nvSpPr>
        <p:spPr>
          <a:xfrm>
            <a:off x="6845775" y="3792825"/>
            <a:ext cx="43719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All the bugs will be assigned to the concerned resources with specific time period for resolution.</a:t>
            </a:r>
            <a:endParaRPr>
              <a:solidFill>
                <a:srgbClr val="3F3F3F"/>
              </a:solidFill>
              <a:latin typeface="Nunito"/>
              <a:ea typeface="Nunito"/>
              <a:cs typeface="Nunito"/>
              <a:sym typeface="Nunito"/>
            </a:endParaRPr>
          </a:p>
          <a:p>
            <a:pPr marL="0" marR="0" lvl="0" indent="0" algn="l" rtl="0">
              <a:spcBef>
                <a:spcPts val="0"/>
              </a:spcBef>
              <a:spcAft>
                <a:spcPts val="0"/>
              </a:spcAft>
              <a:buNone/>
            </a:pPr>
            <a:endParaRPr>
              <a:solidFill>
                <a:srgbClr val="3F3F3F"/>
              </a:solidFill>
              <a:latin typeface="Nunito"/>
              <a:ea typeface="Nunito"/>
              <a:cs typeface="Nunito"/>
              <a:sym typeface="Nunito"/>
            </a:endParaRPr>
          </a:p>
        </p:txBody>
      </p:sp>
      <p:sp>
        <p:nvSpPr>
          <p:cNvPr id="2226" name="Google Shape;2226;p97"/>
          <p:cNvSpPr txBox="1"/>
          <p:nvPr/>
        </p:nvSpPr>
        <p:spPr>
          <a:xfrm>
            <a:off x="7182637" y="3817463"/>
            <a:ext cx="42888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solidFill>
                <a:srgbClr val="3F3F3F"/>
              </a:solidFill>
              <a:latin typeface="Nunito"/>
              <a:ea typeface="Nunito"/>
              <a:cs typeface="Nunito"/>
              <a:sym typeface="Nunito"/>
            </a:endParaRPr>
          </a:p>
          <a:p>
            <a:pPr marL="0" marR="0" lvl="0" indent="0" algn="l" rtl="0">
              <a:spcBef>
                <a:spcPts val="0"/>
              </a:spcBef>
              <a:spcAft>
                <a:spcPts val="0"/>
              </a:spcAft>
              <a:buNone/>
            </a:pPr>
            <a:endParaRPr>
              <a:solidFill>
                <a:srgbClr val="3F3F3F"/>
              </a:solidFill>
              <a:latin typeface="Nunito"/>
              <a:ea typeface="Nunito"/>
              <a:cs typeface="Nunito"/>
              <a:sym typeface="Nunito"/>
            </a:endParaRPr>
          </a:p>
        </p:txBody>
      </p:sp>
      <p:sp>
        <p:nvSpPr>
          <p:cNvPr id="2227" name="Google Shape;2227;p97"/>
          <p:cNvSpPr txBox="1"/>
          <p:nvPr/>
        </p:nvSpPr>
        <p:spPr>
          <a:xfrm>
            <a:off x="6096000" y="5874232"/>
            <a:ext cx="4288800" cy="555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Once the issue is resolved or worked on, the status will be updated accordingly.</a:t>
            </a:r>
            <a:endParaRPr>
              <a:solidFill>
                <a:srgbClr val="3F3F3F"/>
              </a:solidFill>
              <a:latin typeface="Nunito"/>
              <a:ea typeface="Nunito"/>
              <a:cs typeface="Nunito"/>
              <a:sym typeface="Nunito"/>
            </a:endParaRPr>
          </a:p>
        </p:txBody>
      </p:sp>
      <p:sp>
        <p:nvSpPr>
          <p:cNvPr id="2228" name="Google Shape;2228;p97"/>
          <p:cNvSpPr txBox="1"/>
          <p:nvPr/>
        </p:nvSpPr>
        <p:spPr>
          <a:xfrm>
            <a:off x="6708222" y="4845847"/>
            <a:ext cx="4288800" cy="4617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a:solidFill>
                  <a:srgbClr val="3F3F3F"/>
                </a:solidFill>
                <a:latin typeface="Nunito"/>
                <a:ea typeface="Nunito"/>
                <a:cs typeface="Nunito"/>
                <a:sym typeface="Nunito"/>
              </a:rPr>
              <a:t>Every team member will have access to the JIRA dashboard so that everyone is aware of who is working on which issue.</a:t>
            </a:r>
            <a:endParaRPr>
              <a:solidFill>
                <a:srgbClr val="3F3F3F"/>
              </a:solidFill>
              <a:latin typeface="Nunito"/>
              <a:ea typeface="Nunito"/>
              <a:cs typeface="Nunito"/>
              <a:sym typeface="Nunito"/>
            </a:endParaRPr>
          </a:p>
        </p:txBody>
      </p:sp>
      <p:sp>
        <p:nvSpPr>
          <p:cNvPr id="2229" name="Google Shape;2229;p97"/>
          <p:cNvSpPr txBox="1"/>
          <p:nvPr/>
        </p:nvSpPr>
        <p:spPr>
          <a:xfrm>
            <a:off x="3475850" y="177575"/>
            <a:ext cx="8567700" cy="14466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3600" b="1">
                <a:solidFill>
                  <a:srgbClr val="3F3F3F"/>
                </a:solidFill>
                <a:latin typeface="Nunito"/>
                <a:ea typeface="Nunito"/>
                <a:cs typeface="Nunito"/>
                <a:sym typeface="Nunito"/>
              </a:rPr>
              <a:t>Bug Tracking and Management</a:t>
            </a:r>
            <a:endParaRPr sz="3600" b="1">
              <a:solidFill>
                <a:srgbClr val="3F3F3F"/>
              </a:solidFill>
              <a:latin typeface="Nunito"/>
              <a:ea typeface="Nunito"/>
              <a:cs typeface="Nunito"/>
              <a:sym typeface="Nunito"/>
            </a:endParaRPr>
          </a:p>
        </p:txBody>
      </p:sp>
      <p:grpSp>
        <p:nvGrpSpPr>
          <p:cNvPr id="2230" name="Google Shape;2230;p97"/>
          <p:cNvGrpSpPr/>
          <p:nvPr/>
        </p:nvGrpSpPr>
        <p:grpSpPr>
          <a:xfrm>
            <a:off x="1974047" y="1787085"/>
            <a:ext cx="4734187" cy="4623300"/>
            <a:chOff x="924229" y="1606109"/>
            <a:chExt cx="4734187" cy="4623300"/>
          </a:xfrm>
        </p:grpSpPr>
        <p:sp>
          <p:nvSpPr>
            <p:cNvPr id="2231" name="Google Shape;2231;p97"/>
            <p:cNvSpPr/>
            <p:nvPr/>
          </p:nvSpPr>
          <p:spPr>
            <a:xfrm>
              <a:off x="924229" y="1606109"/>
              <a:ext cx="4623300" cy="4623300"/>
            </a:xfrm>
            <a:prstGeom prst="blockArc">
              <a:avLst>
                <a:gd name="adj1" fmla="val 17994494"/>
                <a:gd name="adj2" fmla="val 3631056"/>
                <a:gd name="adj3" fmla="val 1264"/>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2232" name="Google Shape;2232;p97"/>
            <p:cNvSpPr/>
            <p:nvPr/>
          </p:nvSpPr>
          <p:spPr>
            <a:xfrm>
              <a:off x="4238091" y="1766259"/>
              <a:ext cx="288000" cy="2880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33" name="Google Shape;2233;p97"/>
            <p:cNvSpPr/>
            <p:nvPr/>
          </p:nvSpPr>
          <p:spPr>
            <a:xfrm>
              <a:off x="5370416" y="3760400"/>
              <a:ext cx="288000" cy="2880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34" name="Google Shape;2234;p97"/>
            <p:cNvSpPr/>
            <p:nvPr/>
          </p:nvSpPr>
          <p:spPr>
            <a:xfrm>
              <a:off x="4238091" y="5754540"/>
              <a:ext cx="288000" cy="288000"/>
            </a:xfrm>
            <a:prstGeom prst="ellipse">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35" name="Google Shape;2235;p97"/>
            <p:cNvSpPr/>
            <p:nvPr/>
          </p:nvSpPr>
          <p:spPr>
            <a:xfrm>
              <a:off x="5072001" y="2610815"/>
              <a:ext cx="288000" cy="2880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sp>
          <p:nvSpPr>
            <p:cNvPr id="2236" name="Google Shape;2236;p97"/>
            <p:cNvSpPr/>
            <p:nvPr/>
          </p:nvSpPr>
          <p:spPr>
            <a:xfrm>
              <a:off x="5049075" y="4941168"/>
              <a:ext cx="288000" cy="2880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Nunito"/>
                <a:ea typeface="Nunito"/>
                <a:cs typeface="Nunito"/>
                <a:sym typeface="Nunito"/>
              </a:endParaRPr>
            </a:p>
          </p:txBody>
        </p:sp>
      </p:grpSp>
      <p:sp>
        <p:nvSpPr>
          <p:cNvPr id="2237" name="Google Shape;2237;p97"/>
          <p:cNvSpPr txBox="1"/>
          <p:nvPr/>
        </p:nvSpPr>
        <p:spPr>
          <a:xfrm>
            <a:off x="585375" y="6472475"/>
            <a:ext cx="11206800" cy="355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US" sz="900">
                <a:solidFill>
                  <a:srgbClr val="3A3F50"/>
                </a:solidFill>
                <a:latin typeface="Nunito Light"/>
                <a:ea typeface="Nunito Light"/>
                <a:cs typeface="Nunito Light"/>
                <a:sym typeface="Nunito Light"/>
              </a:rPr>
              <a:t>[32] Atlassian. (n.d.). Bug Tracking - Jira Software. Retrieved from https://www.atlassian.com/software/jira/bug-tracking</a:t>
            </a:r>
            <a:endParaRPr sz="900">
              <a:solidFill>
                <a:srgbClr val="3A3F50"/>
              </a:solidFill>
              <a:latin typeface="Nunito Light"/>
              <a:ea typeface="Nunito Light"/>
              <a:cs typeface="Nunito Light"/>
              <a:sym typeface="Nunito Light"/>
            </a:endParaRPr>
          </a:p>
        </p:txBody>
      </p:sp>
      <p:sp>
        <p:nvSpPr>
          <p:cNvPr id="2238" name="Google Shape;2238;p97"/>
          <p:cNvSpPr txBox="1"/>
          <p:nvPr/>
        </p:nvSpPr>
        <p:spPr>
          <a:xfrm>
            <a:off x="6359600" y="1765425"/>
            <a:ext cx="4519500" cy="5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US">
                <a:solidFill>
                  <a:srgbClr val="3F3F3F"/>
                </a:solidFill>
                <a:latin typeface="Nunito"/>
                <a:ea typeface="Nunito"/>
                <a:cs typeface="Nunito"/>
                <a:sym typeface="Nunito"/>
              </a:rPr>
              <a:t>The issues in the generated reports are to be addressed in the development environment as well as post deployment.</a:t>
            </a:r>
            <a:endParaRPr>
              <a:solidFill>
                <a:srgbClr val="3F3F3F"/>
              </a:solidFill>
              <a:latin typeface="Nunito"/>
              <a:ea typeface="Nunito"/>
              <a:cs typeface="Nunito"/>
              <a:sym typeface="Nunito"/>
            </a:endParaRPr>
          </a:p>
          <a:p>
            <a:pPr marL="0" lvl="0" indent="0" algn="l" rtl="0">
              <a:spcBef>
                <a:spcPts val="0"/>
              </a:spcBef>
              <a:spcAft>
                <a:spcPts val="0"/>
              </a:spcAft>
              <a:buNone/>
            </a:pPr>
            <a:endParaRPr/>
          </a:p>
        </p:txBody>
      </p:sp>
      <p:sp>
        <p:nvSpPr>
          <p:cNvPr id="2239" name="Google Shape;2239;p97"/>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65</a:t>
            </a:fld>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2243"/>
        <p:cNvGrpSpPr/>
        <p:nvPr/>
      </p:nvGrpSpPr>
      <p:grpSpPr>
        <a:xfrm>
          <a:off x="0" y="0"/>
          <a:ext cx="0" cy="0"/>
          <a:chOff x="0" y="0"/>
          <a:chExt cx="0" cy="0"/>
        </a:xfrm>
      </p:grpSpPr>
      <p:sp>
        <p:nvSpPr>
          <p:cNvPr id="2244" name="Google Shape;2244;p98"/>
          <p:cNvSpPr/>
          <p:nvPr/>
        </p:nvSpPr>
        <p:spPr>
          <a:xfrm>
            <a:off x="4007768" y="1612032"/>
            <a:ext cx="4140000" cy="4140000"/>
          </a:xfrm>
          <a:prstGeom prst="pie">
            <a:avLst>
              <a:gd name="adj1" fmla="val 16184660"/>
              <a:gd name="adj2" fmla="val 11493"/>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2245" name="Google Shape;2245;p98"/>
          <p:cNvSpPr/>
          <p:nvPr/>
        </p:nvSpPr>
        <p:spPr>
          <a:xfrm>
            <a:off x="4007768" y="1612032"/>
            <a:ext cx="4140000" cy="4140000"/>
          </a:xfrm>
          <a:prstGeom prst="pie">
            <a:avLst>
              <a:gd name="adj1" fmla="val 10776358"/>
              <a:gd name="adj2" fmla="val 16241256"/>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2246" name="Google Shape;2246;p98"/>
          <p:cNvSpPr/>
          <p:nvPr/>
        </p:nvSpPr>
        <p:spPr>
          <a:xfrm>
            <a:off x="4007768" y="1612032"/>
            <a:ext cx="4140000" cy="4140000"/>
          </a:xfrm>
          <a:prstGeom prst="pie">
            <a:avLst>
              <a:gd name="adj1" fmla="val 21595581"/>
              <a:gd name="adj2" fmla="val 5384192"/>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2247" name="Google Shape;2247;p98"/>
          <p:cNvSpPr/>
          <p:nvPr/>
        </p:nvSpPr>
        <p:spPr>
          <a:xfrm>
            <a:off x="4007768" y="1612032"/>
            <a:ext cx="4140000" cy="4140000"/>
          </a:xfrm>
          <a:prstGeom prst="pie">
            <a:avLst>
              <a:gd name="adj1" fmla="val 5382273"/>
              <a:gd name="adj2" fmla="val 11248996"/>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2248" name="Google Shape;2248;p98"/>
          <p:cNvSpPr/>
          <p:nvPr/>
        </p:nvSpPr>
        <p:spPr>
          <a:xfrm>
            <a:off x="7248128" y="3618316"/>
            <a:ext cx="720000" cy="4527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2249" name="Google Shape;2249;p98"/>
          <p:cNvSpPr/>
          <p:nvPr/>
        </p:nvSpPr>
        <p:spPr>
          <a:xfrm>
            <a:off x="5951984" y="2165305"/>
            <a:ext cx="432000" cy="3984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2250" name="Google Shape;2250;p98"/>
          <p:cNvSpPr/>
          <p:nvPr/>
        </p:nvSpPr>
        <p:spPr>
          <a:xfrm>
            <a:off x="5777488" y="1716171"/>
            <a:ext cx="432000" cy="3984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2251" name="Google Shape;2251;p98"/>
          <p:cNvSpPr/>
          <p:nvPr/>
        </p:nvSpPr>
        <p:spPr>
          <a:xfrm>
            <a:off x="4162976" y="3283671"/>
            <a:ext cx="288000" cy="7008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sp>
        <p:nvSpPr>
          <p:cNvPr id="2252" name="Google Shape;2252;p98"/>
          <p:cNvSpPr/>
          <p:nvPr/>
        </p:nvSpPr>
        <p:spPr>
          <a:xfrm>
            <a:off x="4745450" y="3283671"/>
            <a:ext cx="288000" cy="7008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Nunito"/>
              <a:ea typeface="Nunito"/>
              <a:cs typeface="Nunito"/>
              <a:sym typeface="Nunito"/>
            </a:endParaRPr>
          </a:p>
        </p:txBody>
      </p:sp>
      <p:grpSp>
        <p:nvGrpSpPr>
          <p:cNvPr id="2253" name="Google Shape;2253;p98"/>
          <p:cNvGrpSpPr/>
          <p:nvPr/>
        </p:nvGrpSpPr>
        <p:grpSpPr>
          <a:xfrm>
            <a:off x="878731" y="1468017"/>
            <a:ext cx="3070467" cy="1477299"/>
            <a:chOff x="3017859" y="4283314"/>
            <a:chExt cx="1884300" cy="1477299"/>
          </a:xfrm>
        </p:grpSpPr>
        <p:sp>
          <p:nvSpPr>
            <p:cNvPr id="2254" name="Google Shape;2254;p98"/>
            <p:cNvSpPr txBox="1"/>
            <p:nvPr/>
          </p:nvSpPr>
          <p:spPr>
            <a:xfrm>
              <a:off x="3017859" y="4560313"/>
              <a:ext cx="1884300" cy="1200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rgbClr val="3F3F3F"/>
                  </a:solidFill>
                  <a:latin typeface="Nunito"/>
                  <a:ea typeface="Nunito"/>
                  <a:cs typeface="Nunito"/>
                  <a:sym typeface="Nunito"/>
                </a:rPr>
                <a:t>This includes modifications and updations done in order to correct or fix problems, which are either discovered by user or concluded by user error reports.</a:t>
              </a:r>
              <a:r>
                <a:rPr lang="en-US" sz="1200" baseline="30000">
                  <a:solidFill>
                    <a:srgbClr val="3F3F3F"/>
                  </a:solidFill>
                  <a:latin typeface="Nunito"/>
                  <a:ea typeface="Nunito"/>
                  <a:cs typeface="Nunito"/>
                  <a:sym typeface="Nunito"/>
                </a:rPr>
                <a:t>33</a:t>
              </a:r>
              <a:endParaRPr sz="1200">
                <a:solidFill>
                  <a:srgbClr val="3F3F3F"/>
                </a:solidFill>
                <a:latin typeface="Nunito"/>
                <a:ea typeface="Nunito"/>
                <a:cs typeface="Nunito"/>
                <a:sym typeface="Nunito"/>
              </a:endParaRPr>
            </a:p>
            <a:p>
              <a:pPr marL="0" marR="0" lvl="0" indent="0" algn="l" rtl="0">
                <a:spcBef>
                  <a:spcPts val="0"/>
                </a:spcBef>
                <a:spcAft>
                  <a:spcPts val="0"/>
                </a:spcAft>
                <a:buNone/>
              </a:pPr>
              <a:endParaRPr sz="1200">
                <a:solidFill>
                  <a:srgbClr val="3F3F3F"/>
                </a:solidFill>
                <a:latin typeface="Nunito"/>
                <a:ea typeface="Nunito"/>
                <a:cs typeface="Nunito"/>
                <a:sym typeface="Nunito"/>
              </a:endParaRPr>
            </a:p>
            <a:p>
              <a:pPr marL="0" marR="0" lvl="0" indent="0" algn="l" rtl="0">
                <a:spcBef>
                  <a:spcPts val="0"/>
                </a:spcBef>
                <a:spcAft>
                  <a:spcPts val="0"/>
                </a:spcAft>
                <a:buNone/>
              </a:pPr>
              <a:r>
                <a:rPr lang="en-US" sz="1200">
                  <a:solidFill>
                    <a:srgbClr val="3F3F3F"/>
                  </a:solidFill>
                  <a:latin typeface="Nunito"/>
                  <a:ea typeface="Nunito"/>
                  <a:cs typeface="Nunito"/>
                  <a:sym typeface="Nunito"/>
                </a:rPr>
                <a:t>We will check the accuracy of the generated reports on a timely manner and correct the errors if any.</a:t>
              </a:r>
              <a:endParaRPr sz="1200">
                <a:solidFill>
                  <a:srgbClr val="3F3F3F"/>
                </a:solidFill>
                <a:latin typeface="Nunito"/>
                <a:ea typeface="Nunito"/>
                <a:cs typeface="Nunito"/>
                <a:sym typeface="Nunito"/>
              </a:endParaRPr>
            </a:p>
          </p:txBody>
        </p:sp>
        <p:sp>
          <p:nvSpPr>
            <p:cNvPr id="2255" name="Google Shape;2255;p98"/>
            <p:cNvSpPr txBox="1"/>
            <p:nvPr/>
          </p:nvSpPr>
          <p:spPr>
            <a:xfrm>
              <a:off x="3017859" y="4283314"/>
              <a:ext cx="18843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b="1">
                  <a:solidFill>
                    <a:schemeClr val="accent4"/>
                  </a:solidFill>
                  <a:latin typeface="Nunito"/>
                  <a:ea typeface="Nunito"/>
                  <a:cs typeface="Nunito"/>
                  <a:sym typeface="Nunito"/>
                </a:rPr>
                <a:t>Corrective Maintenance</a:t>
              </a:r>
              <a:endParaRPr b="1">
                <a:solidFill>
                  <a:schemeClr val="accent4"/>
                </a:solidFill>
                <a:latin typeface="Nunito"/>
                <a:ea typeface="Nunito"/>
                <a:cs typeface="Nunito"/>
                <a:sym typeface="Nunito"/>
              </a:endParaRPr>
            </a:p>
          </p:txBody>
        </p:sp>
      </p:grpSp>
      <p:grpSp>
        <p:nvGrpSpPr>
          <p:cNvPr id="2256" name="Google Shape;2256;p98"/>
          <p:cNvGrpSpPr/>
          <p:nvPr/>
        </p:nvGrpSpPr>
        <p:grpSpPr>
          <a:xfrm>
            <a:off x="870433" y="3654462"/>
            <a:ext cx="3070639" cy="1477199"/>
            <a:chOff x="3017860" y="3953289"/>
            <a:chExt cx="1900501" cy="1477199"/>
          </a:xfrm>
        </p:grpSpPr>
        <p:sp>
          <p:nvSpPr>
            <p:cNvPr id="2257" name="Google Shape;2257;p98"/>
            <p:cNvSpPr txBox="1"/>
            <p:nvPr/>
          </p:nvSpPr>
          <p:spPr>
            <a:xfrm>
              <a:off x="3017861" y="4230188"/>
              <a:ext cx="1900500" cy="1200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rgbClr val="3F3F3F"/>
                  </a:solidFill>
                  <a:latin typeface="Nunito"/>
                  <a:ea typeface="Nunito"/>
                  <a:cs typeface="Nunito"/>
                  <a:sym typeface="Nunito"/>
                </a:rPr>
                <a:t>This includes modifications and updations applied to keep the software product up-to date and tuned to the ever changing world of technology and business environment.</a:t>
              </a:r>
              <a:r>
                <a:rPr lang="en-US" sz="1200" baseline="30000">
                  <a:solidFill>
                    <a:srgbClr val="3F3F3F"/>
                  </a:solidFill>
                  <a:latin typeface="Nunito"/>
                  <a:ea typeface="Nunito"/>
                  <a:cs typeface="Nunito"/>
                  <a:sym typeface="Nunito"/>
                </a:rPr>
                <a:t>33</a:t>
              </a:r>
              <a:r>
                <a:rPr lang="en-US" sz="1200">
                  <a:solidFill>
                    <a:srgbClr val="3F3F3F"/>
                  </a:solidFill>
                  <a:latin typeface="Nunito"/>
                  <a:ea typeface="Nunito"/>
                  <a:cs typeface="Nunito"/>
                  <a:sym typeface="Nunito"/>
                </a:rPr>
                <a:t> </a:t>
              </a:r>
              <a:endParaRPr sz="1200">
                <a:solidFill>
                  <a:srgbClr val="3F3F3F"/>
                </a:solidFill>
                <a:latin typeface="Nunito"/>
                <a:ea typeface="Nunito"/>
                <a:cs typeface="Nunito"/>
                <a:sym typeface="Nunito"/>
              </a:endParaRPr>
            </a:p>
            <a:p>
              <a:pPr marL="0" marR="0" lvl="0" indent="0" algn="l" rtl="0">
                <a:spcBef>
                  <a:spcPts val="0"/>
                </a:spcBef>
                <a:spcAft>
                  <a:spcPts val="0"/>
                </a:spcAft>
                <a:buNone/>
              </a:pPr>
              <a:endParaRPr sz="1200">
                <a:solidFill>
                  <a:srgbClr val="3F3F3F"/>
                </a:solidFill>
                <a:latin typeface="Nunito"/>
                <a:ea typeface="Nunito"/>
                <a:cs typeface="Nunito"/>
                <a:sym typeface="Nunito"/>
              </a:endParaRPr>
            </a:p>
            <a:p>
              <a:pPr marL="0" marR="0" lvl="0" indent="0" algn="l" rtl="0">
                <a:spcBef>
                  <a:spcPts val="0"/>
                </a:spcBef>
                <a:spcAft>
                  <a:spcPts val="0"/>
                </a:spcAft>
                <a:buNone/>
              </a:pPr>
              <a:r>
                <a:rPr lang="en-US" sz="1200">
                  <a:solidFill>
                    <a:srgbClr val="3F3F3F"/>
                  </a:solidFill>
                  <a:latin typeface="Nunito"/>
                  <a:ea typeface="Nunito"/>
                  <a:cs typeface="Nunito"/>
                  <a:sym typeface="Nunito"/>
                </a:rPr>
                <a:t>We would check regularly with our users if the reports suffice their needs or they need any modifications. If any modifications are required in an existing report, we would perform system enhancement and change the report accordingly.</a:t>
              </a:r>
              <a:endParaRPr sz="1200">
                <a:solidFill>
                  <a:srgbClr val="3F3F3F"/>
                </a:solidFill>
                <a:latin typeface="Nunito"/>
                <a:ea typeface="Nunito"/>
                <a:cs typeface="Nunito"/>
                <a:sym typeface="Nunito"/>
              </a:endParaRPr>
            </a:p>
          </p:txBody>
        </p:sp>
        <p:sp>
          <p:nvSpPr>
            <p:cNvPr id="2258" name="Google Shape;2258;p98"/>
            <p:cNvSpPr txBox="1"/>
            <p:nvPr/>
          </p:nvSpPr>
          <p:spPr>
            <a:xfrm>
              <a:off x="3017860" y="3953289"/>
              <a:ext cx="19005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b="1">
                  <a:solidFill>
                    <a:schemeClr val="accent3"/>
                  </a:solidFill>
                  <a:latin typeface="Nunito"/>
                  <a:ea typeface="Nunito"/>
                  <a:cs typeface="Nunito"/>
                  <a:sym typeface="Nunito"/>
                </a:rPr>
                <a:t>Adaptive Maintenance</a:t>
              </a:r>
              <a:endParaRPr b="1">
                <a:solidFill>
                  <a:schemeClr val="accent3"/>
                </a:solidFill>
                <a:latin typeface="Nunito"/>
                <a:ea typeface="Nunito"/>
                <a:cs typeface="Nunito"/>
                <a:sym typeface="Nunito"/>
              </a:endParaRPr>
            </a:p>
          </p:txBody>
        </p:sp>
      </p:grpSp>
      <p:grpSp>
        <p:nvGrpSpPr>
          <p:cNvPr id="2259" name="Google Shape;2259;p98"/>
          <p:cNvGrpSpPr/>
          <p:nvPr/>
        </p:nvGrpSpPr>
        <p:grpSpPr>
          <a:xfrm>
            <a:off x="8763738" y="1468017"/>
            <a:ext cx="3132894" cy="1404374"/>
            <a:chOff x="3389159" y="4283314"/>
            <a:chExt cx="1924500" cy="1404374"/>
          </a:xfrm>
        </p:grpSpPr>
        <p:sp>
          <p:nvSpPr>
            <p:cNvPr id="2260" name="Google Shape;2260;p98"/>
            <p:cNvSpPr txBox="1"/>
            <p:nvPr/>
          </p:nvSpPr>
          <p:spPr>
            <a:xfrm>
              <a:off x="3392312" y="4671888"/>
              <a:ext cx="1918200" cy="1015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rgbClr val="3F3F3F"/>
                  </a:solidFill>
                  <a:latin typeface="Nunito"/>
                  <a:ea typeface="Nunito"/>
                  <a:cs typeface="Nunito"/>
                  <a:sym typeface="Nunito"/>
                </a:rPr>
                <a:t>This includes modifications and updations to prevent future problems of the software. It aims to attend problems, which are not significant at this moment but may cause serious issues in future.</a:t>
              </a:r>
              <a:r>
                <a:rPr lang="en-US" sz="1200" baseline="30000">
                  <a:solidFill>
                    <a:srgbClr val="3F3F3F"/>
                  </a:solidFill>
                  <a:latin typeface="Nunito"/>
                  <a:ea typeface="Nunito"/>
                  <a:cs typeface="Nunito"/>
                  <a:sym typeface="Nunito"/>
                </a:rPr>
                <a:t>33</a:t>
              </a:r>
              <a:endParaRPr sz="1200" baseline="30000">
                <a:solidFill>
                  <a:srgbClr val="3F3F3F"/>
                </a:solidFill>
                <a:latin typeface="Nunito"/>
                <a:ea typeface="Nunito"/>
                <a:cs typeface="Nunito"/>
                <a:sym typeface="Nunito"/>
              </a:endParaRPr>
            </a:p>
            <a:p>
              <a:pPr marL="0" marR="0" lvl="0" indent="0" algn="l" rtl="0">
                <a:spcBef>
                  <a:spcPts val="0"/>
                </a:spcBef>
                <a:spcAft>
                  <a:spcPts val="0"/>
                </a:spcAft>
                <a:buNone/>
              </a:pPr>
              <a:endParaRPr sz="1200">
                <a:solidFill>
                  <a:srgbClr val="3F3F3F"/>
                </a:solidFill>
                <a:latin typeface="Nunito"/>
                <a:ea typeface="Nunito"/>
                <a:cs typeface="Nunito"/>
                <a:sym typeface="Nunito"/>
              </a:endParaRPr>
            </a:p>
            <a:p>
              <a:pPr marL="0" marR="0" lvl="0" indent="0" algn="l" rtl="0">
                <a:spcBef>
                  <a:spcPts val="0"/>
                </a:spcBef>
                <a:spcAft>
                  <a:spcPts val="0"/>
                </a:spcAft>
                <a:buNone/>
              </a:pPr>
              <a:r>
                <a:rPr lang="en-US" sz="1200">
                  <a:solidFill>
                    <a:srgbClr val="3F3F3F"/>
                  </a:solidFill>
                  <a:latin typeface="Nunito"/>
                  <a:ea typeface="Nunito"/>
                  <a:cs typeface="Nunito"/>
                  <a:sym typeface="Nunito"/>
                </a:rPr>
                <a:t>We would anticipate the future issues in advance and take proper measures to mitigate them.</a:t>
              </a:r>
              <a:endParaRPr sz="1200">
                <a:solidFill>
                  <a:srgbClr val="3F3F3F"/>
                </a:solidFill>
                <a:latin typeface="Nunito"/>
                <a:ea typeface="Nunito"/>
                <a:cs typeface="Nunito"/>
                <a:sym typeface="Nunito"/>
              </a:endParaRPr>
            </a:p>
            <a:p>
              <a:pPr marL="0" marR="0" lvl="0" indent="0" algn="r" rtl="0">
                <a:spcBef>
                  <a:spcPts val="0"/>
                </a:spcBef>
                <a:spcAft>
                  <a:spcPts val="0"/>
                </a:spcAft>
                <a:buNone/>
              </a:pPr>
              <a:endParaRPr sz="1200">
                <a:solidFill>
                  <a:srgbClr val="3F3F3F"/>
                </a:solidFill>
                <a:latin typeface="Nunito"/>
                <a:ea typeface="Nunito"/>
                <a:cs typeface="Nunito"/>
                <a:sym typeface="Nunito"/>
              </a:endParaRPr>
            </a:p>
          </p:txBody>
        </p:sp>
        <p:sp>
          <p:nvSpPr>
            <p:cNvPr id="2261" name="Google Shape;2261;p98"/>
            <p:cNvSpPr txBox="1"/>
            <p:nvPr/>
          </p:nvSpPr>
          <p:spPr>
            <a:xfrm>
              <a:off x="3389159" y="4283314"/>
              <a:ext cx="19245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b="1">
                  <a:solidFill>
                    <a:schemeClr val="accent3"/>
                  </a:solidFill>
                  <a:latin typeface="Nunito"/>
                  <a:ea typeface="Nunito"/>
                  <a:cs typeface="Nunito"/>
                  <a:sym typeface="Nunito"/>
                </a:rPr>
                <a:t>Preventive Maintenance</a:t>
              </a:r>
              <a:endParaRPr b="1">
                <a:solidFill>
                  <a:schemeClr val="accent3"/>
                </a:solidFill>
                <a:latin typeface="Nunito"/>
                <a:ea typeface="Nunito"/>
                <a:cs typeface="Nunito"/>
                <a:sym typeface="Nunito"/>
              </a:endParaRPr>
            </a:p>
          </p:txBody>
        </p:sp>
      </p:grpSp>
      <p:grpSp>
        <p:nvGrpSpPr>
          <p:cNvPr id="2262" name="Google Shape;2262;p98"/>
          <p:cNvGrpSpPr/>
          <p:nvPr/>
        </p:nvGrpSpPr>
        <p:grpSpPr>
          <a:xfrm>
            <a:off x="8794860" y="4114937"/>
            <a:ext cx="3070654" cy="1477186"/>
            <a:chOff x="3384300" y="4124689"/>
            <a:chExt cx="1917601" cy="1477186"/>
          </a:xfrm>
        </p:grpSpPr>
        <p:sp>
          <p:nvSpPr>
            <p:cNvPr id="2263" name="Google Shape;2263;p98"/>
            <p:cNvSpPr txBox="1"/>
            <p:nvPr/>
          </p:nvSpPr>
          <p:spPr>
            <a:xfrm>
              <a:off x="3384300" y="4401575"/>
              <a:ext cx="1917600" cy="1200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rgbClr val="3F3F3F"/>
                  </a:solidFill>
                  <a:latin typeface="Nunito"/>
                  <a:ea typeface="Nunito"/>
                  <a:cs typeface="Nunito"/>
                  <a:sym typeface="Nunito"/>
                </a:rPr>
                <a:t>This includes modifications and updates done in order to keep the software usable over long period of time.</a:t>
              </a:r>
              <a:r>
                <a:rPr lang="en-US" sz="1200" baseline="30000">
                  <a:solidFill>
                    <a:srgbClr val="3F3F3F"/>
                  </a:solidFill>
                  <a:latin typeface="Nunito"/>
                  <a:ea typeface="Nunito"/>
                  <a:cs typeface="Nunito"/>
                  <a:sym typeface="Nunito"/>
                </a:rPr>
                <a:t>33</a:t>
              </a:r>
              <a:r>
                <a:rPr lang="en-US" sz="1200">
                  <a:solidFill>
                    <a:srgbClr val="3F3F3F"/>
                  </a:solidFill>
                  <a:latin typeface="Nunito"/>
                  <a:ea typeface="Nunito"/>
                  <a:cs typeface="Nunito"/>
                  <a:sym typeface="Nunito"/>
                </a:rPr>
                <a:t> </a:t>
              </a:r>
              <a:endParaRPr sz="1200">
                <a:solidFill>
                  <a:srgbClr val="3F3F3F"/>
                </a:solidFill>
                <a:latin typeface="Nunito"/>
                <a:ea typeface="Nunito"/>
                <a:cs typeface="Nunito"/>
                <a:sym typeface="Nunito"/>
              </a:endParaRPr>
            </a:p>
            <a:p>
              <a:pPr marL="0" marR="0" lvl="0" indent="0" algn="l" rtl="0">
                <a:spcBef>
                  <a:spcPts val="0"/>
                </a:spcBef>
                <a:spcAft>
                  <a:spcPts val="0"/>
                </a:spcAft>
                <a:buNone/>
              </a:pPr>
              <a:endParaRPr sz="1200">
                <a:solidFill>
                  <a:srgbClr val="3F3F3F"/>
                </a:solidFill>
                <a:latin typeface="Nunito"/>
                <a:ea typeface="Nunito"/>
                <a:cs typeface="Nunito"/>
                <a:sym typeface="Nunito"/>
              </a:endParaRPr>
            </a:p>
            <a:p>
              <a:pPr marL="0" marR="0" lvl="0" indent="0" algn="l" rtl="0">
                <a:spcBef>
                  <a:spcPts val="0"/>
                </a:spcBef>
                <a:spcAft>
                  <a:spcPts val="0"/>
                </a:spcAft>
                <a:buNone/>
              </a:pPr>
              <a:r>
                <a:rPr lang="en-US" sz="1200">
                  <a:solidFill>
                    <a:srgbClr val="3F3F3F"/>
                  </a:solidFill>
                  <a:latin typeface="Nunito"/>
                  <a:ea typeface="Nunito"/>
                  <a:cs typeface="Nunito"/>
                  <a:sym typeface="Nunito"/>
                </a:rPr>
                <a:t>We would  include new features, new user requirements for refining our software and improve its reliability and performance.   </a:t>
              </a:r>
              <a:endParaRPr sz="1200">
                <a:solidFill>
                  <a:srgbClr val="3F3F3F"/>
                </a:solidFill>
                <a:latin typeface="Nunito"/>
                <a:ea typeface="Nunito"/>
                <a:cs typeface="Nunito"/>
                <a:sym typeface="Nunito"/>
              </a:endParaRPr>
            </a:p>
          </p:txBody>
        </p:sp>
        <p:sp>
          <p:nvSpPr>
            <p:cNvPr id="2264" name="Google Shape;2264;p98"/>
            <p:cNvSpPr txBox="1"/>
            <p:nvPr/>
          </p:nvSpPr>
          <p:spPr>
            <a:xfrm>
              <a:off x="3384301" y="4124689"/>
              <a:ext cx="1917600" cy="276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b="1">
                  <a:solidFill>
                    <a:schemeClr val="accent4"/>
                  </a:solidFill>
                  <a:latin typeface="Nunito"/>
                  <a:ea typeface="Nunito"/>
                  <a:cs typeface="Nunito"/>
                  <a:sym typeface="Nunito"/>
                </a:rPr>
                <a:t>Perfective Maintenance</a:t>
              </a:r>
              <a:endParaRPr b="1">
                <a:solidFill>
                  <a:schemeClr val="accent4"/>
                </a:solidFill>
                <a:latin typeface="Nunito"/>
                <a:ea typeface="Nunito"/>
                <a:cs typeface="Nunito"/>
                <a:sym typeface="Nunito"/>
              </a:endParaRPr>
            </a:p>
          </p:txBody>
        </p:sp>
      </p:grpSp>
      <p:sp>
        <p:nvSpPr>
          <p:cNvPr id="2265" name="Google Shape;2265;p98"/>
          <p:cNvSpPr/>
          <p:nvPr/>
        </p:nvSpPr>
        <p:spPr>
          <a:xfrm>
            <a:off x="4450976" y="4596700"/>
            <a:ext cx="1326600" cy="831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a:latin typeface="Nunito"/>
                <a:ea typeface="Nunito"/>
                <a:cs typeface="Nunito"/>
                <a:sym typeface="Nunito"/>
              </a:rPr>
              <a:t>Adaptive Maintenance</a:t>
            </a:r>
            <a:r>
              <a:rPr lang="en-US" sz="1200">
                <a:latin typeface="Nunito"/>
                <a:ea typeface="Nunito"/>
                <a:cs typeface="Nunito"/>
                <a:sym typeface="Nunito"/>
              </a:rPr>
              <a:t>  </a:t>
            </a:r>
            <a:endParaRPr>
              <a:latin typeface="Nunito"/>
              <a:ea typeface="Nunito"/>
              <a:cs typeface="Nunito"/>
              <a:sym typeface="Nunito"/>
            </a:endParaRPr>
          </a:p>
        </p:txBody>
      </p:sp>
      <p:sp>
        <p:nvSpPr>
          <p:cNvPr id="2266" name="Google Shape;2266;p98"/>
          <p:cNvSpPr/>
          <p:nvPr/>
        </p:nvSpPr>
        <p:spPr>
          <a:xfrm>
            <a:off x="6422751" y="4614400"/>
            <a:ext cx="1326600" cy="831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a:latin typeface="Nunito"/>
                <a:ea typeface="Nunito"/>
                <a:cs typeface="Nunito"/>
                <a:sym typeface="Nunito"/>
              </a:rPr>
              <a:t>Perfective Maintenance</a:t>
            </a:r>
            <a:endParaRPr>
              <a:latin typeface="Nunito"/>
              <a:ea typeface="Nunito"/>
              <a:cs typeface="Nunito"/>
              <a:sym typeface="Nunito"/>
            </a:endParaRPr>
          </a:p>
        </p:txBody>
      </p:sp>
      <p:sp>
        <p:nvSpPr>
          <p:cNvPr id="2267" name="Google Shape;2267;p98"/>
          <p:cNvSpPr/>
          <p:nvPr/>
        </p:nvSpPr>
        <p:spPr>
          <a:xfrm>
            <a:off x="4257226" y="2345500"/>
            <a:ext cx="1441800" cy="831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a:latin typeface="Nunito"/>
                <a:ea typeface="Nunito"/>
                <a:cs typeface="Nunito"/>
                <a:sym typeface="Nunito"/>
              </a:rPr>
              <a:t>Corrective Maintenance</a:t>
            </a:r>
            <a:endParaRPr>
              <a:latin typeface="Nunito"/>
              <a:ea typeface="Nunito"/>
              <a:cs typeface="Nunito"/>
              <a:sym typeface="Nunito"/>
            </a:endParaRPr>
          </a:p>
        </p:txBody>
      </p:sp>
      <p:sp>
        <p:nvSpPr>
          <p:cNvPr id="2268" name="Google Shape;2268;p98"/>
          <p:cNvSpPr/>
          <p:nvPr/>
        </p:nvSpPr>
        <p:spPr>
          <a:xfrm>
            <a:off x="6499302" y="2345500"/>
            <a:ext cx="1326600" cy="831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a:latin typeface="Nunito"/>
                <a:ea typeface="Nunito"/>
                <a:cs typeface="Nunito"/>
                <a:sym typeface="Nunito"/>
              </a:rPr>
              <a:t>Preventive Maintenance</a:t>
            </a:r>
            <a:endParaRPr>
              <a:latin typeface="Nunito"/>
              <a:ea typeface="Nunito"/>
              <a:cs typeface="Nunito"/>
              <a:sym typeface="Nunito"/>
            </a:endParaRPr>
          </a:p>
        </p:txBody>
      </p:sp>
      <p:sp>
        <p:nvSpPr>
          <p:cNvPr id="2269" name="Google Shape;2269;p98"/>
          <p:cNvSpPr/>
          <p:nvPr/>
        </p:nvSpPr>
        <p:spPr>
          <a:xfrm>
            <a:off x="5110615" y="2714879"/>
            <a:ext cx="1934400" cy="1934400"/>
          </a:xfrm>
          <a:prstGeom prst="ellipse">
            <a:avLst/>
          </a:prstGeom>
          <a:gradFill>
            <a:gsLst>
              <a:gs pos="0">
                <a:srgbClr val="DDDDDD"/>
              </a:gs>
              <a:gs pos="100000">
                <a:schemeClr val="lt1"/>
              </a:gs>
            </a:gsLst>
            <a:lin ang="8100019" scaled="0"/>
          </a:gradFill>
          <a:ln w="9525" cap="flat" cmpd="sng">
            <a:solidFill>
              <a:schemeClr val="lt1"/>
            </a:solidFill>
            <a:prstDash val="solid"/>
            <a:miter lim="800000"/>
            <a:headEnd type="none" w="sm" len="sm"/>
            <a:tailEnd type="none" w="sm" len="sm"/>
          </a:ln>
          <a:effectLst>
            <a:outerShdw blurRad="63500" sx="102000" sy="102000" algn="ctr"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400">
              <a:solidFill>
                <a:srgbClr val="595959"/>
              </a:solidFill>
              <a:latin typeface="Nunito"/>
              <a:ea typeface="Nunito"/>
              <a:cs typeface="Nunito"/>
              <a:sym typeface="Nunito"/>
            </a:endParaRPr>
          </a:p>
        </p:txBody>
      </p:sp>
      <p:grpSp>
        <p:nvGrpSpPr>
          <p:cNvPr id="2270" name="Google Shape;2270;p98"/>
          <p:cNvGrpSpPr/>
          <p:nvPr/>
        </p:nvGrpSpPr>
        <p:grpSpPr>
          <a:xfrm>
            <a:off x="5514674" y="2644859"/>
            <a:ext cx="1155785" cy="1767371"/>
            <a:chOff x="8914819" y="435632"/>
            <a:chExt cx="3989594" cy="6100695"/>
          </a:xfrm>
        </p:grpSpPr>
        <p:sp>
          <p:nvSpPr>
            <p:cNvPr id="2271" name="Google Shape;2271;p98"/>
            <p:cNvSpPr/>
            <p:nvPr/>
          </p:nvSpPr>
          <p:spPr>
            <a:xfrm>
              <a:off x="9780778" y="1418602"/>
              <a:ext cx="2273100" cy="2632200"/>
            </a:xfrm>
            <a:prstGeom prst="ellipse">
              <a:avLst/>
            </a:prstGeom>
            <a:solidFill>
              <a:srgbClr val="FCE2E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grpSp>
          <p:nvGrpSpPr>
            <p:cNvPr id="2272" name="Google Shape;2272;p98"/>
            <p:cNvGrpSpPr/>
            <p:nvPr/>
          </p:nvGrpSpPr>
          <p:grpSpPr>
            <a:xfrm>
              <a:off x="9516004" y="435632"/>
              <a:ext cx="3090600" cy="3338404"/>
              <a:chOff x="9516004" y="435632"/>
              <a:chExt cx="3090600" cy="3338404"/>
            </a:xfrm>
          </p:grpSpPr>
          <p:sp>
            <p:nvSpPr>
              <p:cNvPr id="2273" name="Google Shape;2273;p98"/>
              <p:cNvSpPr/>
              <p:nvPr/>
            </p:nvSpPr>
            <p:spPr>
              <a:xfrm>
                <a:off x="9642314" y="1224036"/>
                <a:ext cx="2550000" cy="2550000"/>
              </a:xfrm>
              <a:prstGeom prst="blockArc">
                <a:avLst>
                  <a:gd name="adj1" fmla="val 10800000"/>
                  <a:gd name="adj2" fmla="val 1"/>
                  <a:gd name="adj3" fmla="val 2882"/>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Nunito"/>
                  <a:ea typeface="Nunito"/>
                  <a:cs typeface="Nunito"/>
                  <a:sym typeface="Nunito"/>
                </a:endParaRPr>
              </a:p>
            </p:txBody>
          </p:sp>
          <p:sp>
            <p:nvSpPr>
              <p:cNvPr id="2274" name="Google Shape;2274;p98"/>
              <p:cNvSpPr/>
              <p:nvPr/>
            </p:nvSpPr>
            <p:spPr>
              <a:xfrm rot="5400000">
                <a:off x="11860994" y="2637548"/>
                <a:ext cx="693300" cy="176700"/>
              </a:xfrm>
              <a:prstGeom prst="round2SameRect">
                <a:avLst>
                  <a:gd name="adj1" fmla="val 40396"/>
                  <a:gd name="adj2" fmla="val 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2275" name="Google Shape;2275;p98"/>
              <p:cNvSpPr/>
              <p:nvPr/>
            </p:nvSpPr>
            <p:spPr>
              <a:xfrm rot="-5400000" flipH="1">
                <a:off x="9271673" y="2637548"/>
                <a:ext cx="693300" cy="176700"/>
              </a:xfrm>
              <a:prstGeom prst="round2SameRect">
                <a:avLst>
                  <a:gd name="adj1" fmla="val 40396"/>
                  <a:gd name="adj2" fmla="val 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2276" name="Google Shape;2276;p98"/>
              <p:cNvSpPr/>
              <p:nvPr/>
            </p:nvSpPr>
            <p:spPr>
              <a:xfrm>
                <a:off x="9516004" y="435632"/>
                <a:ext cx="3090600" cy="3090600"/>
              </a:xfrm>
              <a:prstGeom prst="blockArc">
                <a:avLst>
                  <a:gd name="adj1" fmla="val 2577978"/>
                  <a:gd name="adj2" fmla="val 5330971"/>
                  <a:gd name="adj3" fmla="val 1468"/>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Nunito"/>
                  <a:ea typeface="Nunito"/>
                  <a:cs typeface="Nunito"/>
                  <a:sym typeface="Nunito"/>
                </a:endParaRPr>
              </a:p>
            </p:txBody>
          </p:sp>
          <p:sp>
            <p:nvSpPr>
              <p:cNvPr id="2277" name="Google Shape;2277;p98"/>
              <p:cNvSpPr/>
              <p:nvPr/>
            </p:nvSpPr>
            <p:spPr>
              <a:xfrm>
                <a:off x="10761829" y="3402636"/>
                <a:ext cx="541800" cy="191400"/>
              </a:xfrm>
              <a:prstGeom prst="roundRect">
                <a:avLst>
                  <a:gd name="adj" fmla="val 3816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grpSp>
        <p:sp>
          <p:nvSpPr>
            <p:cNvPr id="2278" name="Google Shape;2278;p98"/>
            <p:cNvSpPr/>
            <p:nvPr/>
          </p:nvSpPr>
          <p:spPr>
            <a:xfrm rot="10800000">
              <a:off x="9184823" y="5926727"/>
              <a:ext cx="3445859" cy="609600"/>
            </a:xfrm>
            <a:custGeom>
              <a:avLst/>
              <a:gdLst/>
              <a:ahLst/>
              <a:cxnLst/>
              <a:rect l="l" t="t" r="r" b="b"/>
              <a:pathLst>
                <a:path w="3543300" h="609600" extrusionOk="0">
                  <a:moveTo>
                    <a:pt x="3438624" y="609600"/>
                  </a:moveTo>
                  <a:lnTo>
                    <a:pt x="112494" y="609600"/>
                  </a:lnTo>
                  <a:cubicBezTo>
                    <a:pt x="33436" y="609600"/>
                    <a:pt x="-20856" y="530543"/>
                    <a:pt x="7719" y="456248"/>
                  </a:cubicBezTo>
                  <a:lnTo>
                    <a:pt x="158214" y="71438"/>
                  </a:lnTo>
                  <a:cubicBezTo>
                    <a:pt x="175359" y="28575"/>
                    <a:pt x="216316" y="0"/>
                    <a:pt x="262989" y="0"/>
                  </a:cubicBezTo>
                  <a:lnTo>
                    <a:pt x="3282414" y="0"/>
                  </a:lnTo>
                  <a:cubicBezTo>
                    <a:pt x="3328134" y="0"/>
                    <a:pt x="3369091" y="27623"/>
                    <a:pt x="3386236" y="69533"/>
                  </a:cubicBezTo>
                  <a:lnTo>
                    <a:pt x="3542446" y="454343"/>
                  </a:lnTo>
                  <a:cubicBezTo>
                    <a:pt x="3572926" y="528638"/>
                    <a:pt x="3518634" y="609600"/>
                    <a:pt x="3438624" y="609600"/>
                  </a:cubicBezTo>
                  <a:close/>
                </a:path>
              </a:pathLst>
            </a:custGeom>
            <a:solidFill>
              <a:srgbClr val="BFBFB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sp>
          <p:nvSpPr>
            <p:cNvPr id="2279" name="Google Shape;2279;p98"/>
            <p:cNvSpPr/>
            <p:nvPr/>
          </p:nvSpPr>
          <p:spPr>
            <a:xfrm>
              <a:off x="9623474" y="4270896"/>
              <a:ext cx="2572200" cy="515400"/>
            </a:xfrm>
            <a:prstGeom prst="ellipse">
              <a:avLst/>
            </a:prstGeom>
            <a:solidFill>
              <a:srgbClr val="FCE2E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2280" name="Google Shape;2280;p98"/>
            <p:cNvSpPr/>
            <p:nvPr/>
          </p:nvSpPr>
          <p:spPr>
            <a:xfrm>
              <a:off x="8914819" y="4353374"/>
              <a:ext cx="3989594" cy="1585955"/>
            </a:xfrm>
            <a:custGeom>
              <a:avLst/>
              <a:gdLst/>
              <a:ahLst/>
              <a:cxnLst/>
              <a:rect l="l" t="t" r="r" b="b"/>
              <a:pathLst>
                <a:path w="3989594" h="1585955" extrusionOk="0">
                  <a:moveTo>
                    <a:pt x="792978" y="0"/>
                  </a:moveTo>
                  <a:lnTo>
                    <a:pt x="1049921" y="0"/>
                  </a:lnTo>
                  <a:lnTo>
                    <a:pt x="1085760" y="33651"/>
                  </a:lnTo>
                  <a:cubicBezTo>
                    <a:pt x="1282766" y="182270"/>
                    <a:pt x="1616391" y="279982"/>
                    <a:pt x="1994796" y="279982"/>
                  </a:cubicBezTo>
                  <a:cubicBezTo>
                    <a:pt x="2373201" y="279982"/>
                    <a:pt x="2706826" y="182270"/>
                    <a:pt x="2903832" y="33651"/>
                  </a:cubicBezTo>
                  <a:lnTo>
                    <a:pt x="2939671" y="0"/>
                  </a:lnTo>
                  <a:lnTo>
                    <a:pt x="3196616" y="0"/>
                  </a:lnTo>
                  <a:cubicBezTo>
                    <a:pt x="3634566" y="0"/>
                    <a:pt x="3989594" y="355028"/>
                    <a:pt x="3989594" y="792978"/>
                  </a:cubicBezTo>
                  <a:cubicBezTo>
                    <a:pt x="3989594" y="1057304"/>
                    <a:pt x="3989593" y="1321629"/>
                    <a:pt x="3989593" y="1585955"/>
                  </a:cubicBezTo>
                  <a:lnTo>
                    <a:pt x="0" y="1585955"/>
                  </a:lnTo>
                  <a:lnTo>
                    <a:pt x="0" y="792978"/>
                  </a:lnTo>
                  <a:cubicBezTo>
                    <a:pt x="0" y="355028"/>
                    <a:pt x="355028" y="0"/>
                    <a:pt x="792978" y="0"/>
                  </a:cubicBezTo>
                  <a:close/>
                </a:path>
              </a:pathLst>
            </a:cu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2281" name="Google Shape;2281;p98"/>
            <p:cNvSpPr/>
            <p:nvPr/>
          </p:nvSpPr>
          <p:spPr>
            <a:xfrm>
              <a:off x="10507964" y="3760150"/>
              <a:ext cx="803400" cy="649500"/>
            </a:xfrm>
            <a:prstGeom prst="rect">
              <a:avLst/>
            </a:prstGeom>
            <a:solidFill>
              <a:srgbClr val="FCE2E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2282" name="Google Shape;2282;p98"/>
            <p:cNvSpPr/>
            <p:nvPr/>
          </p:nvSpPr>
          <p:spPr>
            <a:xfrm>
              <a:off x="10417200" y="2590157"/>
              <a:ext cx="216600" cy="307500"/>
            </a:xfrm>
            <a:prstGeom prst="ellipse">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2283" name="Google Shape;2283;p98"/>
            <p:cNvSpPr/>
            <p:nvPr/>
          </p:nvSpPr>
          <p:spPr>
            <a:xfrm>
              <a:off x="11311269" y="2590157"/>
              <a:ext cx="216600" cy="307500"/>
            </a:xfrm>
            <a:prstGeom prst="ellipse">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2284" name="Google Shape;2284;p98"/>
            <p:cNvSpPr/>
            <p:nvPr/>
          </p:nvSpPr>
          <p:spPr>
            <a:xfrm>
              <a:off x="9763702" y="1401428"/>
              <a:ext cx="2225424" cy="1080136"/>
            </a:xfrm>
            <a:custGeom>
              <a:avLst/>
              <a:gdLst/>
              <a:ahLst/>
              <a:cxnLst/>
              <a:rect l="l" t="t" r="r" b="b"/>
              <a:pathLst>
                <a:path w="2225424" h="1080136" extrusionOk="0">
                  <a:moveTo>
                    <a:pt x="0" y="1079766"/>
                  </a:moveTo>
                  <a:cubicBezTo>
                    <a:pt x="41233" y="809982"/>
                    <a:pt x="146084" y="568472"/>
                    <a:pt x="333401" y="367018"/>
                  </a:cubicBezTo>
                  <a:cubicBezTo>
                    <a:pt x="816421" y="-154879"/>
                    <a:pt x="1592786" y="-114824"/>
                    <a:pt x="2021613" y="453019"/>
                  </a:cubicBezTo>
                  <a:cubicBezTo>
                    <a:pt x="2114683" y="574363"/>
                    <a:pt x="2190081" y="706310"/>
                    <a:pt x="2225424" y="858284"/>
                  </a:cubicBezTo>
                  <a:cubicBezTo>
                    <a:pt x="2103687" y="904033"/>
                    <a:pt x="1464776" y="723083"/>
                    <a:pt x="1308285" y="701877"/>
                  </a:cubicBezTo>
                  <a:cubicBezTo>
                    <a:pt x="1174964" y="697950"/>
                    <a:pt x="1365582" y="797995"/>
                    <a:pt x="1425496" y="911633"/>
                  </a:cubicBezTo>
                  <a:cubicBezTo>
                    <a:pt x="1311121" y="880760"/>
                    <a:pt x="940803" y="796262"/>
                    <a:pt x="622035" y="516636"/>
                  </a:cubicBezTo>
                  <a:cubicBezTo>
                    <a:pt x="587870" y="820585"/>
                    <a:pt x="288634" y="1091547"/>
                    <a:pt x="0" y="1079766"/>
                  </a:cubicBezTo>
                  <a:close/>
                </a:path>
              </a:pathLst>
            </a:custGeom>
            <a:solidFill>
              <a:srgbClr val="9464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Nunito"/>
                <a:ea typeface="Nunito"/>
                <a:cs typeface="Nunito"/>
                <a:sym typeface="Nunito"/>
              </a:endParaRPr>
            </a:p>
          </p:txBody>
        </p:sp>
        <p:sp>
          <p:nvSpPr>
            <p:cNvPr id="2285" name="Google Shape;2285;p98"/>
            <p:cNvSpPr/>
            <p:nvPr/>
          </p:nvSpPr>
          <p:spPr>
            <a:xfrm>
              <a:off x="9282053" y="4494044"/>
              <a:ext cx="3246900" cy="2040300"/>
            </a:xfrm>
            <a:prstGeom prst="roundRect">
              <a:avLst>
                <a:gd name="adj" fmla="val 9477"/>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sp>
          <p:nvSpPr>
            <p:cNvPr id="2286" name="Google Shape;2286;p98"/>
            <p:cNvSpPr/>
            <p:nvPr/>
          </p:nvSpPr>
          <p:spPr>
            <a:xfrm>
              <a:off x="10755306" y="5266934"/>
              <a:ext cx="300300" cy="300300"/>
            </a:xfrm>
            <a:prstGeom prst="ellipse">
              <a:avLst/>
            </a:prstGeom>
            <a:solidFill>
              <a:srgbClr val="7F7F7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Nunito"/>
                <a:ea typeface="Nunito"/>
                <a:cs typeface="Nunito"/>
                <a:sym typeface="Nunito"/>
              </a:endParaRPr>
            </a:p>
          </p:txBody>
        </p:sp>
      </p:grpSp>
      <p:sp>
        <p:nvSpPr>
          <p:cNvPr id="2287" name="Google Shape;2287;p98"/>
          <p:cNvSpPr txBox="1"/>
          <p:nvPr/>
        </p:nvSpPr>
        <p:spPr>
          <a:xfrm>
            <a:off x="870425" y="6528250"/>
            <a:ext cx="10398300" cy="3555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US" sz="900">
                <a:solidFill>
                  <a:srgbClr val="3A3F50"/>
                </a:solidFill>
                <a:latin typeface="Nunito Light"/>
                <a:ea typeface="Nunito Light"/>
                <a:cs typeface="Nunito Light"/>
                <a:sym typeface="Nunito Light"/>
              </a:rPr>
              <a:t>[33] Software Maintenance Overview. (n.d.). Retrieved from https://www.tutorialspoint.com/software_engineering/software_maintenance_overview.htm</a:t>
            </a:r>
            <a:endParaRPr sz="900">
              <a:solidFill>
                <a:srgbClr val="3A3F50"/>
              </a:solidFill>
              <a:latin typeface="Nunito Light"/>
              <a:ea typeface="Nunito Light"/>
              <a:cs typeface="Nunito Light"/>
              <a:sym typeface="Nunito Light"/>
            </a:endParaRPr>
          </a:p>
        </p:txBody>
      </p:sp>
      <p:sp>
        <p:nvSpPr>
          <p:cNvPr id="2288" name="Google Shape;2288;p98"/>
          <p:cNvSpPr/>
          <p:nvPr/>
        </p:nvSpPr>
        <p:spPr>
          <a:xfrm>
            <a:off x="0" y="-3600"/>
            <a:ext cx="12192000" cy="954600"/>
          </a:xfrm>
          <a:prstGeom prst="rect">
            <a:avLst/>
          </a:prstGeom>
          <a:solidFill>
            <a:srgbClr val="8E7CC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289" name="Google Shape;2289;p98"/>
          <p:cNvSpPr txBox="1">
            <a:spLocks noGrp="1"/>
          </p:cNvSpPr>
          <p:nvPr>
            <p:ph type="body" idx="1"/>
          </p:nvPr>
        </p:nvSpPr>
        <p:spPr>
          <a:xfrm>
            <a:off x="306017"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rgbClr val="FFFFFF"/>
                </a:solidFill>
                <a:latin typeface="Nunito"/>
                <a:ea typeface="Nunito"/>
                <a:cs typeface="Nunito"/>
                <a:sym typeface="Nunito"/>
              </a:rPr>
              <a:t>Maintenance</a:t>
            </a:r>
            <a:endParaRPr sz="3600">
              <a:solidFill>
                <a:srgbClr val="FFFFFF"/>
              </a:solidFill>
              <a:latin typeface="Nunito"/>
              <a:ea typeface="Nunito"/>
              <a:cs typeface="Nunito"/>
              <a:sym typeface="Nunito"/>
            </a:endParaRPr>
          </a:p>
        </p:txBody>
      </p:sp>
      <p:sp>
        <p:nvSpPr>
          <p:cNvPr id="2290" name="Google Shape;2290;p98"/>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291" name="Google Shape;2291;p98"/>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292" name="Google Shape;2292;p98"/>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66</a:t>
            </a:fld>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1" name="Shape 2297"/>
        <p:cNvGrpSpPr/>
        <p:nvPr/>
      </p:nvGrpSpPr>
      <p:grpSpPr>
        <a:xfrm>
          <a:off x="0" y="0"/>
          <a:ext cx="0" cy="0"/>
          <a:chOff x="0" y="0"/>
          <a:chExt cx="0" cy="0"/>
        </a:xfrm>
      </p:grpSpPr>
      <p:sp>
        <p:nvSpPr>
          <p:cNvPr id="2298" name="Google Shape;2298;p99"/>
          <p:cNvSpPr txBox="1">
            <a:spLocks noGrp="1"/>
          </p:cNvSpPr>
          <p:nvPr>
            <p:ph type="body" idx="1"/>
          </p:nvPr>
        </p:nvSpPr>
        <p:spPr>
          <a:xfrm>
            <a:off x="309454" y="30669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7200" b="1">
                <a:solidFill>
                  <a:srgbClr val="FFFFFF"/>
                </a:solidFill>
                <a:latin typeface="Nunito"/>
                <a:ea typeface="Nunito"/>
                <a:cs typeface="Nunito"/>
                <a:sym typeface="Nunito"/>
              </a:rPr>
              <a:t>Thank you</a:t>
            </a:r>
            <a:endParaRPr sz="7200" b="1">
              <a:solidFill>
                <a:srgbClr val="FFFFFF"/>
              </a:solidFill>
              <a:latin typeface="Nunito"/>
              <a:ea typeface="Nunito"/>
              <a:cs typeface="Nunito"/>
              <a:sym typeface="Nunito"/>
            </a:endParaRPr>
          </a:p>
        </p:txBody>
      </p:sp>
      <p:sp>
        <p:nvSpPr>
          <p:cNvPr id="2299" name="Google Shape;2299;p99"/>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67</a:t>
            </a:fld>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03"/>
        <p:cNvGrpSpPr/>
        <p:nvPr/>
      </p:nvGrpSpPr>
      <p:grpSpPr>
        <a:xfrm>
          <a:off x="0" y="0"/>
          <a:ext cx="0" cy="0"/>
          <a:chOff x="0" y="0"/>
          <a:chExt cx="0" cy="0"/>
        </a:xfrm>
      </p:grpSpPr>
      <p:grpSp>
        <p:nvGrpSpPr>
          <p:cNvPr id="2304" name="Google Shape;2304;p100"/>
          <p:cNvGrpSpPr/>
          <p:nvPr/>
        </p:nvGrpSpPr>
        <p:grpSpPr>
          <a:xfrm flipH="1">
            <a:off x="619247" y="3593370"/>
            <a:ext cx="5638267" cy="2055997"/>
            <a:chOff x="279806" y="1309619"/>
            <a:chExt cx="11620500" cy="4237421"/>
          </a:xfrm>
        </p:grpSpPr>
        <p:sp>
          <p:nvSpPr>
            <p:cNvPr id="2305" name="Google Shape;2305;p100"/>
            <p:cNvSpPr/>
            <p:nvPr/>
          </p:nvSpPr>
          <p:spPr>
            <a:xfrm>
              <a:off x="279806" y="1336990"/>
              <a:ext cx="11620500" cy="4210050"/>
            </a:xfrm>
            <a:custGeom>
              <a:avLst/>
              <a:gdLst/>
              <a:ahLst/>
              <a:cxnLst/>
              <a:rect l="l" t="t" r="r" b="b"/>
              <a:pathLst>
                <a:path w="11620500" h="4210050" extrusionOk="0">
                  <a:moveTo>
                    <a:pt x="11612156" y="773749"/>
                  </a:moveTo>
                  <a:cubicBezTo>
                    <a:pt x="11575008" y="635637"/>
                    <a:pt x="11360695" y="363222"/>
                    <a:pt x="11355933" y="357507"/>
                  </a:cubicBezTo>
                  <a:cubicBezTo>
                    <a:pt x="11355933" y="357507"/>
                    <a:pt x="11355933" y="357507"/>
                    <a:pt x="11355933" y="357507"/>
                  </a:cubicBezTo>
                  <a:cubicBezTo>
                    <a:pt x="11190198" y="205107"/>
                    <a:pt x="10921593" y="61279"/>
                    <a:pt x="10487253" y="14607"/>
                  </a:cubicBezTo>
                  <a:cubicBezTo>
                    <a:pt x="10487253" y="14607"/>
                    <a:pt x="10487253" y="14607"/>
                    <a:pt x="10487253" y="14607"/>
                  </a:cubicBezTo>
                  <a:cubicBezTo>
                    <a:pt x="10486301" y="14607"/>
                    <a:pt x="10486301" y="14607"/>
                    <a:pt x="10485348" y="14607"/>
                  </a:cubicBezTo>
                  <a:cubicBezTo>
                    <a:pt x="10452010" y="10797"/>
                    <a:pt x="10184358" y="-8253"/>
                    <a:pt x="10134828" y="4129"/>
                  </a:cubicBezTo>
                  <a:cubicBezTo>
                    <a:pt x="10134828" y="4129"/>
                    <a:pt x="10134828" y="4129"/>
                    <a:pt x="10134828" y="4129"/>
                  </a:cubicBezTo>
                  <a:cubicBezTo>
                    <a:pt x="10009098" y="6987"/>
                    <a:pt x="9587141" y="132717"/>
                    <a:pt x="9506178" y="178437"/>
                  </a:cubicBezTo>
                  <a:cubicBezTo>
                    <a:pt x="9331870" y="272734"/>
                    <a:pt x="9177566" y="394654"/>
                    <a:pt x="9031833" y="528004"/>
                  </a:cubicBezTo>
                  <a:lnTo>
                    <a:pt x="9031833" y="528004"/>
                  </a:lnTo>
                  <a:cubicBezTo>
                    <a:pt x="8998495" y="534672"/>
                    <a:pt x="8423186" y="1104267"/>
                    <a:pt x="8381276" y="1147129"/>
                  </a:cubicBezTo>
                  <a:lnTo>
                    <a:pt x="8381276" y="1147129"/>
                  </a:lnTo>
                  <a:lnTo>
                    <a:pt x="8381276" y="1147129"/>
                  </a:lnTo>
                  <a:cubicBezTo>
                    <a:pt x="8325078" y="1213804"/>
                    <a:pt x="8086001" y="1510984"/>
                    <a:pt x="8046948" y="1585279"/>
                  </a:cubicBezTo>
                  <a:cubicBezTo>
                    <a:pt x="8026946" y="1623379"/>
                    <a:pt x="8019326" y="1651954"/>
                    <a:pt x="7991703" y="1700532"/>
                  </a:cubicBezTo>
                  <a:cubicBezTo>
                    <a:pt x="7963128" y="1771017"/>
                    <a:pt x="7941221" y="1967232"/>
                    <a:pt x="7944078" y="2028192"/>
                  </a:cubicBezTo>
                  <a:cubicBezTo>
                    <a:pt x="7945031" y="2099629"/>
                    <a:pt x="8020278" y="2217739"/>
                    <a:pt x="8030756" y="2232027"/>
                  </a:cubicBezTo>
                  <a:cubicBezTo>
                    <a:pt x="8136483" y="2378712"/>
                    <a:pt x="8467000" y="2581594"/>
                    <a:pt x="8507006" y="2604454"/>
                  </a:cubicBezTo>
                  <a:cubicBezTo>
                    <a:pt x="8446045" y="2653032"/>
                    <a:pt x="8017421" y="2962594"/>
                    <a:pt x="7926933" y="3016887"/>
                  </a:cubicBezTo>
                  <a:cubicBezTo>
                    <a:pt x="7723098" y="3138807"/>
                    <a:pt x="7517358" y="3262632"/>
                    <a:pt x="7280186" y="3304542"/>
                  </a:cubicBezTo>
                  <a:cubicBezTo>
                    <a:pt x="7191603" y="3319782"/>
                    <a:pt x="7093496" y="3317877"/>
                    <a:pt x="7033488" y="3228342"/>
                  </a:cubicBezTo>
                  <a:cubicBezTo>
                    <a:pt x="6963003" y="3100707"/>
                    <a:pt x="6891566" y="2713039"/>
                    <a:pt x="6840131" y="2529207"/>
                  </a:cubicBezTo>
                  <a:cubicBezTo>
                    <a:pt x="6803936" y="2399667"/>
                    <a:pt x="6691541" y="2206309"/>
                    <a:pt x="6662966" y="2175829"/>
                  </a:cubicBezTo>
                  <a:cubicBezTo>
                    <a:pt x="6598196" y="2105344"/>
                    <a:pt x="6502946" y="2033907"/>
                    <a:pt x="6379121" y="2004379"/>
                  </a:cubicBezTo>
                  <a:cubicBezTo>
                    <a:pt x="6166713" y="1952944"/>
                    <a:pt x="5958116" y="2032954"/>
                    <a:pt x="5912396" y="2051052"/>
                  </a:cubicBezTo>
                  <a:cubicBezTo>
                    <a:pt x="5696178" y="2136777"/>
                    <a:pt x="5510441" y="2255839"/>
                    <a:pt x="5334228" y="2406334"/>
                  </a:cubicBezTo>
                  <a:cubicBezTo>
                    <a:pt x="5158968" y="2552067"/>
                    <a:pt x="4496028" y="3221674"/>
                    <a:pt x="4438878" y="3282634"/>
                  </a:cubicBezTo>
                  <a:lnTo>
                    <a:pt x="4438878" y="3282634"/>
                  </a:lnTo>
                  <a:cubicBezTo>
                    <a:pt x="4438878" y="3282634"/>
                    <a:pt x="4438878" y="3282634"/>
                    <a:pt x="4438878" y="3282634"/>
                  </a:cubicBezTo>
                  <a:cubicBezTo>
                    <a:pt x="4381728" y="3342642"/>
                    <a:pt x="3644493" y="4033204"/>
                    <a:pt x="3540671" y="4079877"/>
                  </a:cubicBezTo>
                  <a:cubicBezTo>
                    <a:pt x="3416846" y="4135122"/>
                    <a:pt x="3310166" y="4154172"/>
                    <a:pt x="3221583" y="4026537"/>
                  </a:cubicBezTo>
                  <a:cubicBezTo>
                    <a:pt x="3177768" y="3964624"/>
                    <a:pt x="3013938" y="3407412"/>
                    <a:pt x="2932976" y="3264537"/>
                  </a:cubicBezTo>
                  <a:cubicBezTo>
                    <a:pt x="2861538" y="3138807"/>
                    <a:pt x="2752001" y="3054034"/>
                    <a:pt x="2621508" y="2995932"/>
                  </a:cubicBezTo>
                  <a:cubicBezTo>
                    <a:pt x="2413863" y="2903539"/>
                    <a:pt x="2194788" y="2899729"/>
                    <a:pt x="1973808" y="2923542"/>
                  </a:cubicBezTo>
                  <a:cubicBezTo>
                    <a:pt x="1753781" y="2948307"/>
                    <a:pt x="268833" y="3276919"/>
                    <a:pt x="17373" y="3331212"/>
                  </a:cubicBezTo>
                  <a:cubicBezTo>
                    <a:pt x="-15964" y="3338832"/>
                    <a:pt x="3086" y="3430272"/>
                    <a:pt x="37376" y="3422652"/>
                  </a:cubicBezTo>
                  <a:cubicBezTo>
                    <a:pt x="163106" y="3393124"/>
                    <a:pt x="1226096" y="3164524"/>
                    <a:pt x="1631861" y="3076894"/>
                  </a:cubicBezTo>
                  <a:cubicBezTo>
                    <a:pt x="1870938" y="3025459"/>
                    <a:pt x="2110968" y="2984502"/>
                    <a:pt x="2356713" y="3016887"/>
                  </a:cubicBezTo>
                  <a:cubicBezTo>
                    <a:pt x="2596743" y="3048319"/>
                    <a:pt x="2780576" y="3161667"/>
                    <a:pt x="2894876" y="3380742"/>
                  </a:cubicBezTo>
                  <a:cubicBezTo>
                    <a:pt x="2952026" y="3490279"/>
                    <a:pt x="3079661" y="3971292"/>
                    <a:pt x="3148241" y="4079877"/>
                  </a:cubicBezTo>
                  <a:cubicBezTo>
                    <a:pt x="3211106" y="4180842"/>
                    <a:pt x="3302546" y="4223704"/>
                    <a:pt x="3421608" y="4210369"/>
                  </a:cubicBezTo>
                  <a:cubicBezTo>
                    <a:pt x="3647351" y="4186557"/>
                    <a:pt x="4133126" y="3703639"/>
                    <a:pt x="4400778" y="3456942"/>
                  </a:cubicBezTo>
                  <a:cubicBezTo>
                    <a:pt x="4717961" y="3164524"/>
                    <a:pt x="4987518" y="2823529"/>
                    <a:pt x="5316131" y="2542542"/>
                  </a:cubicBezTo>
                  <a:cubicBezTo>
                    <a:pt x="5523776" y="2364424"/>
                    <a:pt x="5743803" y="2206309"/>
                    <a:pt x="6006693" y="2117727"/>
                  </a:cubicBezTo>
                  <a:cubicBezTo>
                    <a:pt x="6116231" y="2080579"/>
                    <a:pt x="6227673" y="2059624"/>
                    <a:pt x="6341973" y="2079627"/>
                  </a:cubicBezTo>
                  <a:cubicBezTo>
                    <a:pt x="6516281" y="2111059"/>
                    <a:pt x="6615341" y="2233932"/>
                    <a:pt x="6686778" y="2383474"/>
                  </a:cubicBezTo>
                  <a:cubicBezTo>
                    <a:pt x="6767741" y="2555877"/>
                    <a:pt x="6804888" y="2741614"/>
                    <a:pt x="6849656" y="2924494"/>
                  </a:cubicBezTo>
                  <a:cubicBezTo>
                    <a:pt x="6878231" y="3041652"/>
                    <a:pt x="6910616" y="3159762"/>
                    <a:pt x="6956336" y="3274062"/>
                  </a:cubicBezTo>
                  <a:cubicBezTo>
                    <a:pt x="7008723" y="3405507"/>
                    <a:pt x="7166838" y="3417889"/>
                    <a:pt x="7323048" y="3382647"/>
                  </a:cubicBezTo>
                  <a:cubicBezTo>
                    <a:pt x="7488783" y="3345499"/>
                    <a:pt x="7643088" y="3279777"/>
                    <a:pt x="7792631" y="3201672"/>
                  </a:cubicBezTo>
                  <a:cubicBezTo>
                    <a:pt x="7961223" y="3114042"/>
                    <a:pt x="8546058" y="2692084"/>
                    <a:pt x="8575586" y="2662557"/>
                  </a:cubicBezTo>
                  <a:cubicBezTo>
                    <a:pt x="8663216" y="2711134"/>
                    <a:pt x="8818473" y="2800669"/>
                    <a:pt x="8911818" y="2838769"/>
                  </a:cubicBezTo>
                  <a:cubicBezTo>
                    <a:pt x="9089936" y="2912112"/>
                    <a:pt x="9272816" y="2962594"/>
                    <a:pt x="9467125" y="2976882"/>
                  </a:cubicBezTo>
                  <a:cubicBezTo>
                    <a:pt x="9669056" y="2992122"/>
                    <a:pt x="9848126" y="2950212"/>
                    <a:pt x="9998620" y="2812099"/>
                  </a:cubicBezTo>
                  <a:cubicBezTo>
                    <a:pt x="10107206" y="2712087"/>
                    <a:pt x="10208170" y="2604454"/>
                    <a:pt x="10299610" y="2488249"/>
                  </a:cubicBezTo>
                  <a:cubicBezTo>
                    <a:pt x="10467251" y="2273937"/>
                    <a:pt x="10655845" y="2080579"/>
                    <a:pt x="10871110" y="1912939"/>
                  </a:cubicBezTo>
                  <a:cubicBezTo>
                    <a:pt x="11002556" y="1811022"/>
                    <a:pt x="11134001" y="1708152"/>
                    <a:pt x="11258778" y="1598614"/>
                  </a:cubicBezTo>
                  <a:cubicBezTo>
                    <a:pt x="11396891" y="1476694"/>
                    <a:pt x="11470233" y="1317627"/>
                    <a:pt x="11543576" y="1150939"/>
                  </a:cubicBezTo>
                  <a:cubicBezTo>
                    <a:pt x="11612156" y="994729"/>
                    <a:pt x="11640731" y="880429"/>
                    <a:pt x="11612156" y="773749"/>
                  </a:cubicBezTo>
                  <a:close/>
                  <a:moveTo>
                    <a:pt x="9509036" y="1310007"/>
                  </a:moveTo>
                  <a:cubicBezTo>
                    <a:pt x="9509036" y="1310007"/>
                    <a:pt x="9509036" y="1310959"/>
                    <a:pt x="9509036" y="1310959"/>
                  </a:cubicBezTo>
                  <a:cubicBezTo>
                    <a:pt x="9509036" y="1310959"/>
                    <a:pt x="9508083" y="1311912"/>
                    <a:pt x="9508083" y="1311912"/>
                  </a:cubicBezTo>
                  <a:cubicBezTo>
                    <a:pt x="9508083" y="1310959"/>
                    <a:pt x="9508083" y="1310007"/>
                    <a:pt x="9509036" y="1310007"/>
                  </a:cubicBezTo>
                  <a:close/>
                  <a:moveTo>
                    <a:pt x="9327108" y="1715772"/>
                  </a:moveTo>
                  <a:cubicBezTo>
                    <a:pt x="9337586" y="1709104"/>
                    <a:pt x="9348063" y="1706247"/>
                    <a:pt x="9360445" y="1707199"/>
                  </a:cubicBezTo>
                  <a:cubicBezTo>
                    <a:pt x="9348063" y="1709104"/>
                    <a:pt x="9337586" y="1711962"/>
                    <a:pt x="9327108" y="17157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6" name="Google Shape;2306;p100"/>
            <p:cNvSpPr/>
            <p:nvPr/>
          </p:nvSpPr>
          <p:spPr>
            <a:xfrm>
              <a:off x="9118282" y="1309619"/>
              <a:ext cx="2781300" cy="1533525"/>
            </a:xfrm>
            <a:custGeom>
              <a:avLst/>
              <a:gdLst/>
              <a:ahLst/>
              <a:cxnLst/>
              <a:rect l="l" t="t" r="r" b="b"/>
              <a:pathLst>
                <a:path w="2781300" h="1533525" extrusionOk="0">
                  <a:moveTo>
                    <a:pt x="2781301" y="771593"/>
                  </a:moveTo>
                  <a:cubicBezTo>
                    <a:pt x="2754630" y="646816"/>
                    <a:pt x="2565083" y="70553"/>
                    <a:pt x="1551622" y="2925"/>
                  </a:cubicBezTo>
                  <a:cubicBezTo>
                    <a:pt x="1543051" y="8640"/>
                    <a:pt x="1071563" y="-50415"/>
                    <a:pt x="676275" y="176280"/>
                  </a:cubicBezTo>
                  <a:cubicBezTo>
                    <a:pt x="501968" y="270578"/>
                    <a:pt x="347663" y="392498"/>
                    <a:pt x="201930" y="525848"/>
                  </a:cubicBezTo>
                  <a:cubicBezTo>
                    <a:pt x="198120" y="528706"/>
                    <a:pt x="9525" y="699203"/>
                    <a:pt x="0" y="708728"/>
                  </a:cubicBezTo>
                  <a:cubicBezTo>
                    <a:pt x="0" y="708728"/>
                    <a:pt x="277178" y="678248"/>
                    <a:pt x="493395" y="821123"/>
                  </a:cubicBezTo>
                  <a:cubicBezTo>
                    <a:pt x="542925" y="840173"/>
                    <a:pt x="562928" y="810646"/>
                    <a:pt x="593407" y="792548"/>
                  </a:cubicBezTo>
                  <a:cubicBezTo>
                    <a:pt x="610553" y="783976"/>
                    <a:pt x="623888" y="770641"/>
                    <a:pt x="637223" y="759210"/>
                  </a:cubicBezTo>
                  <a:cubicBezTo>
                    <a:pt x="721043" y="703013"/>
                    <a:pt x="812482" y="666818"/>
                    <a:pt x="913448" y="694441"/>
                  </a:cubicBezTo>
                  <a:cubicBezTo>
                    <a:pt x="950595" y="706823"/>
                    <a:pt x="1002982" y="752543"/>
                    <a:pt x="1011555" y="783976"/>
                  </a:cubicBezTo>
                  <a:cubicBezTo>
                    <a:pt x="1028701" y="845888"/>
                    <a:pt x="1016318" y="903991"/>
                    <a:pt x="997268" y="960188"/>
                  </a:cubicBezTo>
                  <a:cubicBezTo>
                    <a:pt x="983932" y="999241"/>
                    <a:pt x="981076" y="1005908"/>
                    <a:pt x="1019176" y="1030673"/>
                  </a:cubicBezTo>
                  <a:cubicBezTo>
                    <a:pt x="1043940" y="1043056"/>
                    <a:pt x="1778318" y="1533593"/>
                    <a:pt x="1790701" y="1536451"/>
                  </a:cubicBezTo>
                  <a:cubicBezTo>
                    <a:pt x="1802130" y="1524068"/>
                    <a:pt x="1814513" y="1510733"/>
                    <a:pt x="1824990" y="1498351"/>
                  </a:cubicBezTo>
                  <a:cubicBezTo>
                    <a:pt x="2001203" y="1288801"/>
                    <a:pt x="2222183" y="1146878"/>
                    <a:pt x="2475547" y="1049723"/>
                  </a:cubicBezTo>
                  <a:cubicBezTo>
                    <a:pt x="2574608" y="1011623"/>
                    <a:pt x="2710815" y="969713"/>
                    <a:pt x="2754630" y="964951"/>
                  </a:cubicBezTo>
                  <a:cubicBezTo>
                    <a:pt x="2777490" y="962093"/>
                    <a:pt x="2788920" y="951616"/>
                    <a:pt x="2788920" y="924946"/>
                  </a:cubicBezTo>
                  <a:cubicBezTo>
                    <a:pt x="2788920" y="892560"/>
                    <a:pt x="2785110" y="791596"/>
                    <a:pt x="2781301" y="77159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7" name="Google Shape;2307;p100"/>
            <p:cNvSpPr/>
            <p:nvPr/>
          </p:nvSpPr>
          <p:spPr>
            <a:xfrm>
              <a:off x="8863012" y="2045970"/>
              <a:ext cx="2009775" cy="2028825"/>
            </a:xfrm>
            <a:custGeom>
              <a:avLst/>
              <a:gdLst/>
              <a:ahLst/>
              <a:cxnLst/>
              <a:rect l="l" t="t" r="r" b="b"/>
              <a:pathLst>
                <a:path w="2009775" h="2028825" extrusionOk="0">
                  <a:moveTo>
                    <a:pt x="2017396" y="818197"/>
                  </a:moveTo>
                  <a:cubicBezTo>
                    <a:pt x="2014538" y="810577"/>
                    <a:pt x="1677352" y="610552"/>
                    <a:pt x="1618298" y="566738"/>
                  </a:cubicBezTo>
                  <a:cubicBezTo>
                    <a:pt x="1603058" y="555308"/>
                    <a:pt x="1293496" y="341947"/>
                    <a:pt x="1250633" y="319088"/>
                  </a:cubicBezTo>
                  <a:cubicBezTo>
                    <a:pt x="1200150" y="291465"/>
                    <a:pt x="1195388" y="260985"/>
                    <a:pt x="1215390" y="219075"/>
                  </a:cubicBezTo>
                  <a:cubicBezTo>
                    <a:pt x="1226821" y="195263"/>
                    <a:pt x="1234440" y="180975"/>
                    <a:pt x="1238250" y="151447"/>
                  </a:cubicBezTo>
                  <a:cubicBezTo>
                    <a:pt x="1248727" y="84772"/>
                    <a:pt x="1218248" y="22860"/>
                    <a:pt x="1158240" y="0"/>
                  </a:cubicBezTo>
                  <a:cubicBezTo>
                    <a:pt x="1154430" y="4763"/>
                    <a:pt x="93345" y="1522095"/>
                    <a:pt x="91440" y="1524952"/>
                  </a:cubicBezTo>
                  <a:cubicBezTo>
                    <a:pt x="75248" y="1546860"/>
                    <a:pt x="15240" y="1725930"/>
                    <a:pt x="0" y="1775460"/>
                  </a:cubicBezTo>
                  <a:cubicBezTo>
                    <a:pt x="5715" y="1780223"/>
                    <a:pt x="529590" y="2001202"/>
                    <a:pt x="812482" y="2025968"/>
                  </a:cubicBezTo>
                  <a:cubicBezTo>
                    <a:pt x="919163" y="2035493"/>
                    <a:pt x="1023938" y="2025015"/>
                    <a:pt x="1119188" y="1966912"/>
                  </a:cubicBezTo>
                  <a:cubicBezTo>
                    <a:pt x="1180148" y="1929765"/>
                    <a:pt x="1233488" y="1883093"/>
                    <a:pt x="1291590" y="1842135"/>
                  </a:cubicBezTo>
                  <a:cubicBezTo>
                    <a:pt x="1291590" y="1842135"/>
                    <a:pt x="1291590" y="1842135"/>
                    <a:pt x="1291590" y="1842135"/>
                  </a:cubicBezTo>
                  <a:cubicBezTo>
                    <a:pt x="1487805" y="1679258"/>
                    <a:pt x="1618298" y="1467802"/>
                    <a:pt x="1737360" y="1246823"/>
                  </a:cubicBezTo>
                  <a:lnTo>
                    <a:pt x="1737360" y="1246823"/>
                  </a:lnTo>
                  <a:lnTo>
                    <a:pt x="1737360" y="1246823"/>
                  </a:lnTo>
                  <a:cubicBezTo>
                    <a:pt x="1830705" y="1083945"/>
                    <a:pt x="1906905" y="954405"/>
                    <a:pt x="2017396" y="818197"/>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8" name="Google Shape;2308;p100"/>
            <p:cNvSpPr/>
            <p:nvPr/>
          </p:nvSpPr>
          <p:spPr>
            <a:xfrm>
              <a:off x="8233410" y="2032974"/>
              <a:ext cx="1771650" cy="1771650"/>
            </a:xfrm>
            <a:custGeom>
              <a:avLst/>
              <a:gdLst/>
              <a:ahLst/>
              <a:cxnLst/>
              <a:rect l="l" t="t" r="r" b="b"/>
              <a:pathLst>
                <a:path w="1771650" h="1771650" extrusionOk="0">
                  <a:moveTo>
                    <a:pt x="871538" y="613"/>
                  </a:moveTo>
                  <a:cubicBezTo>
                    <a:pt x="871538" y="613"/>
                    <a:pt x="388620" y="454955"/>
                    <a:pt x="236220" y="674030"/>
                  </a:cubicBezTo>
                  <a:cubicBezTo>
                    <a:pt x="236220" y="674030"/>
                    <a:pt x="0" y="974068"/>
                    <a:pt x="0" y="1145518"/>
                  </a:cubicBezTo>
                  <a:cubicBezTo>
                    <a:pt x="0" y="1227433"/>
                    <a:pt x="33338" y="1307443"/>
                    <a:pt x="75247" y="1374118"/>
                  </a:cubicBezTo>
                  <a:cubicBezTo>
                    <a:pt x="186690" y="1549378"/>
                    <a:pt x="607695" y="1772263"/>
                    <a:pt x="613410" y="1774168"/>
                  </a:cubicBezTo>
                  <a:cubicBezTo>
                    <a:pt x="631507" y="1730353"/>
                    <a:pt x="656272" y="1648438"/>
                    <a:pt x="698182" y="1546521"/>
                  </a:cubicBezTo>
                  <a:cubicBezTo>
                    <a:pt x="737235" y="1452223"/>
                    <a:pt x="1776413" y="7280"/>
                    <a:pt x="1777365" y="3470"/>
                  </a:cubicBezTo>
                  <a:cubicBezTo>
                    <a:pt x="1688782" y="-11770"/>
                    <a:pt x="1566863" y="23473"/>
                    <a:pt x="1492567" y="103483"/>
                  </a:cubicBezTo>
                  <a:cubicBezTo>
                    <a:pt x="1469707" y="128248"/>
                    <a:pt x="1416367" y="153013"/>
                    <a:pt x="1381125" y="130153"/>
                  </a:cubicBezTo>
                  <a:cubicBezTo>
                    <a:pt x="1275397" y="71098"/>
                    <a:pt x="1152525" y="613"/>
                    <a:pt x="871538" y="613"/>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09" name="Google Shape;2309;p100"/>
            <p:cNvSpPr/>
            <p:nvPr/>
          </p:nvSpPr>
          <p:spPr>
            <a:xfrm>
              <a:off x="9092649" y="2269344"/>
              <a:ext cx="809625" cy="952500"/>
            </a:xfrm>
            <a:custGeom>
              <a:avLst/>
              <a:gdLst/>
              <a:ahLst/>
              <a:cxnLst/>
              <a:rect l="l" t="t" r="r" b="b"/>
              <a:pathLst>
                <a:path w="809625" h="952500" extrusionOk="0">
                  <a:moveTo>
                    <a:pt x="157078" y="955821"/>
                  </a:moveTo>
                  <a:cubicBezTo>
                    <a:pt x="109453" y="970108"/>
                    <a:pt x="36111" y="954868"/>
                    <a:pt x="14203" y="889146"/>
                  </a:cubicBezTo>
                  <a:cubicBezTo>
                    <a:pt x="-21039" y="780561"/>
                    <a:pt x="15156" y="739603"/>
                    <a:pt x="58971" y="634828"/>
                  </a:cubicBezTo>
                  <a:cubicBezTo>
                    <a:pt x="155174" y="407181"/>
                    <a:pt x="385678" y="177628"/>
                    <a:pt x="441876" y="126193"/>
                  </a:cubicBezTo>
                  <a:cubicBezTo>
                    <a:pt x="543793" y="32848"/>
                    <a:pt x="659046" y="-30017"/>
                    <a:pt x="763821" y="14751"/>
                  </a:cubicBezTo>
                  <a:cubicBezTo>
                    <a:pt x="763821" y="14751"/>
                    <a:pt x="815256" y="51898"/>
                    <a:pt x="813351" y="114763"/>
                  </a:cubicBezTo>
                  <a:cubicBezTo>
                    <a:pt x="810493" y="192868"/>
                    <a:pt x="786681" y="229063"/>
                    <a:pt x="720958" y="321456"/>
                  </a:cubicBezTo>
                  <a:cubicBezTo>
                    <a:pt x="648568" y="423373"/>
                    <a:pt x="513313" y="621493"/>
                    <a:pt x="373296" y="778656"/>
                  </a:cubicBezTo>
                  <a:cubicBezTo>
                    <a:pt x="291381" y="872001"/>
                    <a:pt x="204703" y="941533"/>
                    <a:pt x="157078" y="9558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0" name="Google Shape;2310;p100"/>
            <p:cNvSpPr/>
            <p:nvPr/>
          </p:nvSpPr>
          <p:spPr>
            <a:xfrm>
              <a:off x="9178208" y="2401664"/>
              <a:ext cx="609600" cy="733425"/>
            </a:xfrm>
            <a:custGeom>
              <a:avLst/>
              <a:gdLst/>
              <a:ahLst/>
              <a:cxnLst/>
              <a:rect l="l" t="t" r="r" b="b"/>
              <a:pathLst>
                <a:path w="609600" h="733425" extrusionOk="0">
                  <a:moveTo>
                    <a:pt x="566818" y="7208"/>
                  </a:moveTo>
                  <a:cubicBezTo>
                    <a:pt x="694454" y="51976"/>
                    <a:pt x="553484" y="237713"/>
                    <a:pt x="404893" y="432976"/>
                  </a:cubicBezTo>
                  <a:cubicBezTo>
                    <a:pt x="255351" y="630143"/>
                    <a:pt x="163911" y="766351"/>
                    <a:pt x="50564" y="733013"/>
                  </a:cubicBezTo>
                  <a:cubicBezTo>
                    <a:pt x="-48496" y="704438"/>
                    <a:pt x="3891" y="454883"/>
                    <a:pt x="156291" y="261526"/>
                  </a:cubicBezTo>
                  <a:cubicBezTo>
                    <a:pt x="314406" y="61501"/>
                    <a:pt x="469664" y="-27082"/>
                    <a:pt x="566818" y="7208"/>
                  </a:cubicBezTo>
                  <a:close/>
                </a:path>
              </a:pathLst>
            </a:custGeom>
            <a:solidFill>
              <a:srgbClr val="A70F0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2311" name="Google Shape;2311;p100"/>
          <p:cNvSpPr/>
          <p:nvPr/>
        </p:nvSpPr>
        <p:spPr>
          <a:xfrm rot="-211612" flipH="1">
            <a:off x="6237075" y="4443421"/>
            <a:ext cx="5963002"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2" name="Google Shape;2312;p100"/>
          <p:cNvSpPr txBox="1"/>
          <p:nvPr/>
        </p:nvSpPr>
        <p:spPr>
          <a:xfrm>
            <a:off x="-9058" y="2752223"/>
            <a:ext cx="12192000" cy="9951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SzPts val="1100"/>
              <a:buNone/>
            </a:pPr>
            <a:r>
              <a:rPr lang="en-US" sz="4800">
                <a:solidFill>
                  <a:schemeClr val="dk1"/>
                </a:solidFill>
                <a:latin typeface="Nunito"/>
                <a:ea typeface="Nunito"/>
                <a:cs typeface="Nunito"/>
                <a:sym typeface="Nunito"/>
              </a:rPr>
              <a:t>Appendix</a:t>
            </a:r>
            <a:endParaRPr sz="4800">
              <a:solidFill>
                <a:schemeClr val="dk1"/>
              </a:solidFill>
              <a:latin typeface="Nunito"/>
              <a:ea typeface="Nunito"/>
              <a:cs typeface="Nunito"/>
              <a:sym typeface="Nunito"/>
            </a:endParaRPr>
          </a:p>
        </p:txBody>
      </p:sp>
      <p:sp>
        <p:nvSpPr>
          <p:cNvPr id="2313" name="Google Shape;2313;p100"/>
          <p:cNvSpPr txBox="1"/>
          <p:nvPr/>
        </p:nvSpPr>
        <p:spPr>
          <a:xfrm>
            <a:off x="2603775" y="3690450"/>
            <a:ext cx="7583700" cy="8547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SzPts val="1100"/>
              <a:buNone/>
            </a:pPr>
            <a:endParaRPr sz="1867">
              <a:solidFill>
                <a:schemeClr val="dk1"/>
              </a:solidFill>
            </a:endParaRPr>
          </a:p>
        </p:txBody>
      </p:sp>
      <p:sp>
        <p:nvSpPr>
          <p:cNvPr id="2314" name="Google Shape;2314;p100"/>
          <p:cNvSpPr/>
          <p:nvPr/>
        </p:nvSpPr>
        <p:spPr>
          <a:xfrm rot="210090">
            <a:off x="6952973" y="1920982"/>
            <a:ext cx="5255384" cy="1079258"/>
          </a:xfrm>
          <a:custGeom>
            <a:avLst/>
            <a:gdLst/>
            <a:ahLst/>
            <a:cxnLst/>
            <a:rect l="l" t="t" r="r" b="b"/>
            <a:pathLst>
              <a:path w="3668233" h="1079845" extrusionOk="0">
                <a:moveTo>
                  <a:pt x="3019693" y="22"/>
                </a:moveTo>
                <a:cubicBezTo>
                  <a:pt x="2946702" y="824"/>
                  <a:pt x="2885605" y="24309"/>
                  <a:pt x="2868966" y="30895"/>
                </a:cubicBezTo>
                <a:cubicBezTo>
                  <a:pt x="2764047" y="72493"/>
                  <a:pt x="2673919" y="130268"/>
                  <a:pt x="2588412" y="203295"/>
                </a:cubicBezTo>
                <a:cubicBezTo>
                  <a:pt x="2503368" y="274011"/>
                  <a:pt x="2181679" y="598935"/>
                  <a:pt x="2153947" y="628515"/>
                </a:cubicBezTo>
                <a:cubicBezTo>
                  <a:pt x="2126216" y="657634"/>
                  <a:pt x="1768475" y="992726"/>
                  <a:pt x="1718096" y="1015374"/>
                </a:cubicBezTo>
                <a:cubicBezTo>
                  <a:pt x="1658011" y="1042182"/>
                  <a:pt x="1606245" y="1051426"/>
                  <a:pt x="1563260" y="989491"/>
                </a:cubicBezTo>
                <a:cubicBezTo>
                  <a:pt x="1541999" y="959448"/>
                  <a:pt x="1462501" y="689063"/>
                  <a:pt x="1423215" y="619734"/>
                </a:cubicBezTo>
                <a:cubicBezTo>
                  <a:pt x="1388550" y="558724"/>
                  <a:pt x="1335397" y="517588"/>
                  <a:pt x="1272076" y="489395"/>
                </a:cubicBezTo>
                <a:cubicBezTo>
                  <a:pt x="1171317" y="444561"/>
                  <a:pt x="1065012" y="442712"/>
                  <a:pt x="957782" y="454268"/>
                </a:cubicBezTo>
                <a:cubicBezTo>
                  <a:pt x="851015" y="466285"/>
                  <a:pt x="130450" y="625742"/>
                  <a:pt x="8430" y="652088"/>
                </a:cubicBezTo>
                <a:cubicBezTo>
                  <a:pt x="-7747" y="655785"/>
                  <a:pt x="1498" y="700156"/>
                  <a:pt x="18137" y="696459"/>
                </a:cubicBezTo>
                <a:cubicBezTo>
                  <a:pt x="79147" y="682130"/>
                  <a:pt x="594958" y="571203"/>
                  <a:pt x="791854" y="528681"/>
                </a:cubicBezTo>
                <a:cubicBezTo>
                  <a:pt x="907865" y="503722"/>
                  <a:pt x="1024339" y="483848"/>
                  <a:pt x="1143586" y="499563"/>
                </a:cubicBezTo>
                <a:cubicBezTo>
                  <a:pt x="1260059" y="514815"/>
                  <a:pt x="1349263" y="569817"/>
                  <a:pt x="1404727" y="676122"/>
                </a:cubicBezTo>
                <a:cubicBezTo>
                  <a:pt x="1432459" y="729274"/>
                  <a:pt x="1494393" y="962684"/>
                  <a:pt x="1527671" y="1015374"/>
                </a:cubicBezTo>
                <a:cubicBezTo>
                  <a:pt x="1558176" y="1064367"/>
                  <a:pt x="1602547" y="1085166"/>
                  <a:pt x="1660321" y="1078695"/>
                </a:cubicBezTo>
                <a:cubicBezTo>
                  <a:pt x="1769862" y="1067140"/>
                  <a:pt x="2005583" y="832806"/>
                  <a:pt x="2135460" y="713098"/>
                </a:cubicBezTo>
                <a:cubicBezTo>
                  <a:pt x="2289371" y="571203"/>
                  <a:pt x="2420173" y="405737"/>
                  <a:pt x="2579631" y="269389"/>
                </a:cubicBezTo>
                <a:cubicBezTo>
                  <a:pt x="2680390" y="182958"/>
                  <a:pt x="2787157" y="106233"/>
                  <a:pt x="2914723" y="63249"/>
                </a:cubicBezTo>
                <a:cubicBezTo>
                  <a:pt x="2967876" y="45223"/>
                  <a:pt x="3021953" y="35055"/>
                  <a:pt x="3077417" y="44761"/>
                </a:cubicBezTo>
                <a:cubicBezTo>
                  <a:pt x="3161999" y="60014"/>
                  <a:pt x="3210067" y="119637"/>
                  <a:pt x="3244731" y="192202"/>
                </a:cubicBezTo>
                <a:cubicBezTo>
                  <a:pt x="3284019" y="275860"/>
                  <a:pt x="3302044" y="365988"/>
                  <a:pt x="3323768" y="454730"/>
                </a:cubicBezTo>
                <a:cubicBezTo>
                  <a:pt x="3337633" y="511580"/>
                  <a:pt x="3353348" y="568892"/>
                  <a:pt x="3375534" y="624356"/>
                </a:cubicBezTo>
                <a:cubicBezTo>
                  <a:pt x="3400954" y="688139"/>
                  <a:pt x="3477679" y="694147"/>
                  <a:pt x="3553479" y="677046"/>
                </a:cubicBezTo>
                <a:lnTo>
                  <a:pt x="3668233" y="641253"/>
                </a:lnTo>
                <a:lnTo>
                  <a:pt x="3668233" y="595384"/>
                </a:lnTo>
                <a:lnTo>
                  <a:pt x="3616360" y="617076"/>
                </a:lnTo>
                <a:cubicBezTo>
                  <a:pt x="3589271" y="626494"/>
                  <a:pt x="3561452" y="634062"/>
                  <a:pt x="3532680" y="639146"/>
                </a:cubicBezTo>
                <a:cubicBezTo>
                  <a:pt x="3489696" y="646541"/>
                  <a:pt x="3442090" y="645617"/>
                  <a:pt x="3412971" y="602171"/>
                </a:cubicBezTo>
                <a:cubicBezTo>
                  <a:pt x="3378769" y="540236"/>
                  <a:pt x="3344104" y="352122"/>
                  <a:pt x="3319146" y="262918"/>
                </a:cubicBezTo>
                <a:cubicBezTo>
                  <a:pt x="3301582" y="200059"/>
                  <a:pt x="3247043" y="106233"/>
                  <a:pt x="3233177" y="91443"/>
                </a:cubicBezTo>
                <a:cubicBezTo>
                  <a:pt x="3201748" y="57240"/>
                  <a:pt x="3155528" y="22576"/>
                  <a:pt x="3095442" y="8248"/>
                </a:cubicBezTo>
                <a:cubicBezTo>
                  <a:pt x="3069675" y="2008"/>
                  <a:pt x="3044023" y="-245"/>
                  <a:pt x="3019693" y="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nvGrpSpPr>
          <p:cNvPr id="2315" name="Google Shape;2315;p100"/>
          <p:cNvGrpSpPr/>
          <p:nvPr/>
        </p:nvGrpSpPr>
        <p:grpSpPr>
          <a:xfrm>
            <a:off x="4430991" y="850648"/>
            <a:ext cx="3167492" cy="1613930"/>
            <a:chOff x="394498" y="4213077"/>
            <a:chExt cx="4289669" cy="2185712"/>
          </a:xfrm>
        </p:grpSpPr>
        <p:sp>
          <p:nvSpPr>
            <p:cNvPr id="2316" name="Google Shape;2316;p100"/>
            <p:cNvSpPr/>
            <p:nvPr/>
          </p:nvSpPr>
          <p:spPr>
            <a:xfrm>
              <a:off x="441750" y="4594260"/>
              <a:ext cx="4160972" cy="863156"/>
            </a:xfrm>
            <a:custGeom>
              <a:avLst/>
              <a:gdLst/>
              <a:ahLst/>
              <a:cxnLst/>
              <a:rect l="l" t="t" r="r" b="b"/>
              <a:pathLst>
                <a:path w="8448675" h="1752600" extrusionOk="0">
                  <a:moveTo>
                    <a:pt x="1095321" y="750076"/>
                  </a:moveTo>
                  <a:cubicBezTo>
                    <a:pt x="1220099" y="510998"/>
                    <a:pt x="1344876" y="271921"/>
                    <a:pt x="1468701" y="32843"/>
                  </a:cubicBezTo>
                  <a:cubicBezTo>
                    <a:pt x="1481084" y="8078"/>
                    <a:pt x="1497276" y="-2399"/>
                    <a:pt x="1524899" y="458"/>
                  </a:cubicBezTo>
                  <a:cubicBezTo>
                    <a:pt x="1540139" y="2363"/>
                    <a:pt x="1556332" y="458"/>
                    <a:pt x="1572524" y="458"/>
                  </a:cubicBezTo>
                  <a:cubicBezTo>
                    <a:pt x="3786134" y="458"/>
                    <a:pt x="6000697" y="458"/>
                    <a:pt x="8214306" y="458"/>
                  </a:cubicBezTo>
                  <a:cubicBezTo>
                    <a:pt x="8281934" y="458"/>
                    <a:pt x="8280029" y="458"/>
                    <a:pt x="8287649" y="69991"/>
                  </a:cubicBezTo>
                  <a:cubicBezTo>
                    <a:pt x="8314319" y="332881"/>
                    <a:pt x="8342894" y="596723"/>
                    <a:pt x="8369564" y="859613"/>
                  </a:cubicBezTo>
                  <a:cubicBezTo>
                    <a:pt x="8397186" y="1124408"/>
                    <a:pt x="8422904" y="1389203"/>
                    <a:pt x="8449574" y="1653998"/>
                  </a:cubicBezTo>
                  <a:cubicBezTo>
                    <a:pt x="8452431" y="1680668"/>
                    <a:pt x="8454336" y="1707338"/>
                    <a:pt x="8457194" y="1734008"/>
                  </a:cubicBezTo>
                  <a:cubicBezTo>
                    <a:pt x="8444811" y="1748296"/>
                    <a:pt x="8428619" y="1753058"/>
                    <a:pt x="8410522" y="1753058"/>
                  </a:cubicBezTo>
                  <a:cubicBezTo>
                    <a:pt x="8393377" y="1753058"/>
                    <a:pt x="8375279" y="1754011"/>
                    <a:pt x="8358134" y="1754011"/>
                  </a:cubicBezTo>
                  <a:cubicBezTo>
                    <a:pt x="5605409" y="1754011"/>
                    <a:pt x="2852684" y="1754011"/>
                    <a:pt x="99006" y="1753058"/>
                  </a:cubicBezTo>
                  <a:cubicBezTo>
                    <a:pt x="65669" y="1753058"/>
                    <a:pt x="28521" y="1765441"/>
                    <a:pt x="899" y="1732103"/>
                  </a:cubicBezTo>
                  <a:cubicBezTo>
                    <a:pt x="-5769" y="1663523"/>
                    <a:pt x="24711" y="1627328"/>
                    <a:pt x="90434" y="1601611"/>
                  </a:cubicBezTo>
                  <a:cubicBezTo>
                    <a:pt x="309509" y="1514933"/>
                    <a:pt x="524774" y="1418731"/>
                    <a:pt x="742896" y="1328243"/>
                  </a:cubicBezTo>
                  <a:cubicBezTo>
                    <a:pt x="787664" y="1309193"/>
                    <a:pt x="821954" y="1286333"/>
                    <a:pt x="840051" y="1239661"/>
                  </a:cubicBezTo>
                  <a:cubicBezTo>
                    <a:pt x="852434" y="1208228"/>
                    <a:pt x="871484" y="1178701"/>
                    <a:pt x="892439" y="1139648"/>
                  </a:cubicBezTo>
                  <a:cubicBezTo>
                    <a:pt x="896249" y="1174891"/>
                    <a:pt x="898154" y="1198703"/>
                    <a:pt x="901011" y="1223468"/>
                  </a:cubicBezTo>
                  <a:cubicBezTo>
                    <a:pt x="921014" y="1230136"/>
                    <a:pt x="921014" y="1250138"/>
                    <a:pt x="927681" y="1265378"/>
                  </a:cubicBezTo>
                  <a:cubicBezTo>
                    <a:pt x="977211" y="1371106"/>
                    <a:pt x="1084844" y="1391108"/>
                    <a:pt x="1165807" y="1308241"/>
                  </a:cubicBezTo>
                  <a:cubicBezTo>
                    <a:pt x="1179141" y="1294906"/>
                    <a:pt x="1189619" y="1278713"/>
                    <a:pt x="1209621" y="1273951"/>
                  </a:cubicBezTo>
                  <a:cubicBezTo>
                    <a:pt x="1234387" y="1265378"/>
                    <a:pt x="1260104" y="1267283"/>
                    <a:pt x="1284869" y="1267283"/>
                  </a:cubicBezTo>
                  <a:cubicBezTo>
                    <a:pt x="1601099" y="1267283"/>
                    <a:pt x="1916376" y="1267283"/>
                    <a:pt x="2232607" y="1267283"/>
                  </a:cubicBezTo>
                  <a:cubicBezTo>
                    <a:pt x="2301187" y="1267283"/>
                    <a:pt x="2303092" y="1265378"/>
                    <a:pt x="2303092" y="1198703"/>
                  </a:cubicBezTo>
                  <a:cubicBezTo>
                    <a:pt x="2303092" y="891998"/>
                    <a:pt x="2303092" y="586246"/>
                    <a:pt x="2303092" y="279541"/>
                  </a:cubicBezTo>
                  <a:cubicBezTo>
                    <a:pt x="2303092" y="212866"/>
                    <a:pt x="2301187" y="210961"/>
                    <a:pt x="2232607" y="210961"/>
                  </a:cubicBezTo>
                  <a:cubicBezTo>
                    <a:pt x="2029724" y="210961"/>
                    <a:pt x="1825889" y="212866"/>
                    <a:pt x="1623007" y="209056"/>
                  </a:cubicBezTo>
                  <a:cubicBezTo>
                    <a:pt x="1565857" y="208103"/>
                    <a:pt x="1536329" y="229058"/>
                    <a:pt x="1514421" y="278588"/>
                  </a:cubicBezTo>
                  <a:cubicBezTo>
                    <a:pt x="1438221" y="452896"/>
                    <a:pt x="1346782" y="620536"/>
                    <a:pt x="1262962" y="791986"/>
                  </a:cubicBezTo>
                  <a:cubicBezTo>
                    <a:pt x="1252484" y="812941"/>
                    <a:pt x="1242959" y="835801"/>
                    <a:pt x="1222004" y="850088"/>
                  </a:cubicBezTo>
                  <a:cubicBezTo>
                    <a:pt x="1213432" y="854851"/>
                    <a:pt x="1202001" y="857708"/>
                    <a:pt x="1195334" y="850088"/>
                  </a:cubicBezTo>
                  <a:cubicBezTo>
                    <a:pt x="1167712" y="812941"/>
                    <a:pt x="1121991" y="791033"/>
                    <a:pt x="1095321" y="750076"/>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7" name="Google Shape;2317;p100"/>
            <p:cNvSpPr/>
            <p:nvPr/>
          </p:nvSpPr>
          <p:spPr>
            <a:xfrm>
              <a:off x="394498" y="5468157"/>
              <a:ext cx="4278249" cy="623911"/>
            </a:xfrm>
            <a:custGeom>
              <a:avLst/>
              <a:gdLst/>
              <a:ahLst/>
              <a:cxnLst/>
              <a:rect l="l" t="t" r="r" b="b"/>
              <a:pathLst>
                <a:path w="8686800" h="1266825" extrusionOk="0">
                  <a:moveTo>
                    <a:pt x="8555869" y="0"/>
                  </a:moveTo>
                  <a:cubicBezTo>
                    <a:pt x="8568251" y="108585"/>
                    <a:pt x="8579681" y="217170"/>
                    <a:pt x="8592064" y="325755"/>
                  </a:cubicBezTo>
                  <a:cubicBezTo>
                    <a:pt x="8594921" y="354330"/>
                    <a:pt x="8597779" y="382905"/>
                    <a:pt x="8600636" y="410527"/>
                  </a:cubicBezTo>
                  <a:cubicBezTo>
                    <a:pt x="8590159" y="432435"/>
                    <a:pt x="8569204" y="437197"/>
                    <a:pt x="8549201" y="438150"/>
                  </a:cubicBezTo>
                  <a:cubicBezTo>
                    <a:pt x="8513959" y="440055"/>
                    <a:pt x="8480621" y="447675"/>
                    <a:pt x="8445379" y="449580"/>
                  </a:cubicBezTo>
                  <a:cubicBezTo>
                    <a:pt x="8396801" y="452438"/>
                    <a:pt x="8391086" y="460057"/>
                    <a:pt x="8392991" y="507682"/>
                  </a:cubicBezTo>
                  <a:cubicBezTo>
                    <a:pt x="8395849" y="575310"/>
                    <a:pt x="8406326" y="642938"/>
                    <a:pt x="8413946" y="710565"/>
                  </a:cubicBezTo>
                  <a:cubicBezTo>
                    <a:pt x="8422519" y="787717"/>
                    <a:pt x="8428234" y="864870"/>
                    <a:pt x="8439664" y="942022"/>
                  </a:cubicBezTo>
                  <a:cubicBezTo>
                    <a:pt x="8446331" y="990600"/>
                    <a:pt x="8450141" y="994410"/>
                    <a:pt x="8500624" y="986790"/>
                  </a:cubicBezTo>
                  <a:cubicBezTo>
                    <a:pt x="8536819" y="981075"/>
                    <a:pt x="8573014" y="982027"/>
                    <a:pt x="8609209" y="976313"/>
                  </a:cubicBezTo>
                  <a:cubicBezTo>
                    <a:pt x="8628259" y="973455"/>
                    <a:pt x="8647309" y="973455"/>
                    <a:pt x="8660644" y="991552"/>
                  </a:cubicBezTo>
                  <a:cubicBezTo>
                    <a:pt x="8669216" y="1068705"/>
                    <a:pt x="8676836" y="1145857"/>
                    <a:pt x="8686361" y="1223010"/>
                  </a:cubicBezTo>
                  <a:cubicBezTo>
                    <a:pt x="8690171" y="1252538"/>
                    <a:pt x="8685409" y="1265873"/>
                    <a:pt x="8651119" y="1265873"/>
                  </a:cubicBezTo>
                  <a:cubicBezTo>
                    <a:pt x="8336794" y="1264920"/>
                    <a:pt x="8022469" y="1264920"/>
                    <a:pt x="7708144" y="1265873"/>
                  </a:cubicBezTo>
                  <a:cubicBezTo>
                    <a:pt x="7678616" y="1265873"/>
                    <a:pt x="7670997" y="1255395"/>
                    <a:pt x="7670044" y="1227773"/>
                  </a:cubicBezTo>
                  <a:cubicBezTo>
                    <a:pt x="7657661" y="868680"/>
                    <a:pt x="7368102" y="526732"/>
                    <a:pt x="6938524" y="519113"/>
                  </a:cubicBezTo>
                  <a:cubicBezTo>
                    <a:pt x="6515614" y="511492"/>
                    <a:pt x="6202241" y="843915"/>
                    <a:pt x="6184144" y="1218248"/>
                  </a:cubicBezTo>
                  <a:cubicBezTo>
                    <a:pt x="6182239" y="1254442"/>
                    <a:pt x="6174619" y="1266825"/>
                    <a:pt x="6135566" y="1266825"/>
                  </a:cubicBezTo>
                  <a:cubicBezTo>
                    <a:pt x="4846834" y="1265873"/>
                    <a:pt x="3557149" y="1265873"/>
                    <a:pt x="2268416" y="1266825"/>
                  </a:cubicBezTo>
                  <a:cubicBezTo>
                    <a:pt x="2220791" y="1266825"/>
                    <a:pt x="2219839" y="1246823"/>
                    <a:pt x="2219839" y="1210627"/>
                  </a:cubicBezTo>
                  <a:cubicBezTo>
                    <a:pt x="2223649" y="783907"/>
                    <a:pt x="1883606" y="443865"/>
                    <a:pt x="1460696" y="450532"/>
                  </a:cubicBezTo>
                  <a:cubicBezTo>
                    <a:pt x="1082554" y="456247"/>
                    <a:pt x="764419" y="753427"/>
                    <a:pt x="732986" y="1128713"/>
                  </a:cubicBezTo>
                  <a:cubicBezTo>
                    <a:pt x="730129" y="1160145"/>
                    <a:pt x="723461" y="1192530"/>
                    <a:pt x="729176" y="1223963"/>
                  </a:cubicBezTo>
                  <a:cubicBezTo>
                    <a:pt x="735844" y="1258252"/>
                    <a:pt x="724414" y="1267777"/>
                    <a:pt x="691076" y="1266825"/>
                  </a:cubicBezTo>
                  <a:cubicBezTo>
                    <a:pt x="524389" y="1264920"/>
                    <a:pt x="357701" y="1265873"/>
                    <a:pt x="191014" y="1265873"/>
                  </a:cubicBezTo>
                  <a:cubicBezTo>
                    <a:pt x="140531" y="1265873"/>
                    <a:pt x="89096" y="1263967"/>
                    <a:pt x="38614" y="1266825"/>
                  </a:cubicBezTo>
                  <a:cubicBezTo>
                    <a:pt x="6229" y="1268730"/>
                    <a:pt x="-2344" y="1256348"/>
                    <a:pt x="514" y="1224915"/>
                  </a:cubicBezTo>
                  <a:cubicBezTo>
                    <a:pt x="11944" y="1078230"/>
                    <a:pt x="22421" y="930592"/>
                    <a:pt x="33851" y="783907"/>
                  </a:cubicBezTo>
                  <a:cubicBezTo>
                    <a:pt x="49091" y="584835"/>
                    <a:pt x="64331" y="385763"/>
                    <a:pt x="79571" y="186690"/>
                  </a:cubicBezTo>
                  <a:cubicBezTo>
                    <a:pt x="88144" y="168592"/>
                    <a:pt x="104336" y="169545"/>
                    <a:pt x="120529" y="168592"/>
                  </a:cubicBezTo>
                  <a:cubicBezTo>
                    <a:pt x="144341" y="167640"/>
                    <a:pt x="168154" y="168592"/>
                    <a:pt x="191966" y="168592"/>
                  </a:cubicBezTo>
                  <a:cubicBezTo>
                    <a:pt x="2937071" y="168592"/>
                    <a:pt x="5682177" y="168592"/>
                    <a:pt x="8427281" y="168592"/>
                  </a:cubicBezTo>
                  <a:cubicBezTo>
                    <a:pt x="8460619" y="168592"/>
                    <a:pt x="8493956" y="171450"/>
                    <a:pt x="8523484" y="151447"/>
                  </a:cubicBezTo>
                  <a:cubicBezTo>
                    <a:pt x="8544439" y="126682"/>
                    <a:pt x="8533961" y="97155"/>
                    <a:pt x="8536819" y="69532"/>
                  </a:cubicBezTo>
                  <a:cubicBezTo>
                    <a:pt x="8536819" y="43815"/>
                    <a:pt x="8530151" y="17145"/>
                    <a:pt x="8555869" y="0"/>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8" name="Google Shape;2318;p100"/>
            <p:cNvSpPr/>
            <p:nvPr/>
          </p:nvSpPr>
          <p:spPr>
            <a:xfrm>
              <a:off x="1173434" y="4213077"/>
              <a:ext cx="3344728" cy="333065"/>
            </a:xfrm>
            <a:custGeom>
              <a:avLst/>
              <a:gdLst/>
              <a:ahLst/>
              <a:cxnLst/>
              <a:rect l="l" t="t" r="r" b="b"/>
              <a:pathLst>
                <a:path w="6791325" h="676275" extrusionOk="0">
                  <a:moveTo>
                    <a:pt x="3394924" y="679133"/>
                  </a:moveTo>
                  <a:cubicBezTo>
                    <a:pt x="2285261" y="679133"/>
                    <a:pt x="1175599" y="679133"/>
                    <a:pt x="65936" y="679133"/>
                  </a:cubicBezTo>
                  <a:cubicBezTo>
                    <a:pt x="-7406" y="679133"/>
                    <a:pt x="1166" y="688658"/>
                    <a:pt x="1166" y="612458"/>
                  </a:cubicBezTo>
                  <a:cubicBezTo>
                    <a:pt x="1166" y="496253"/>
                    <a:pt x="4976" y="381000"/>
                    <a:pt x="214" y="264795"/>
                  </a:cubicBezTo>
                  <a:cubicBezTo>
                    <a:pt x="-5502" y="117158"/>
                    <a:pt x="104036" y="0"/>
                    <a:pt x="264056" y="0"/>
                  </a:cubicBezTo>
                  <a:cubicBezTo>
                    <a:pt x="2237636" y="2858"/>
                    <a:pt x="4210264" y="1905"/>
                    <a:pt x="6182891" y="1905"/>
                  </a:cubicBezTo>
                  <a:cubicBezTo>
                    <a:pt x="6308621" y="1905"/>
                    <a:pt x="6433399" y="953"/>
                    <a:pt x="6559129" y="1905"/>
                  </a:cubicBezTo>
                  <a:cubicBezTo>
                    <a:pt x="6695337" y="2858"/>
                    <a:pt x="6792491" y="100965"/>
                    <a:pt x="6794396" y="236220"/>
                  </a:cubicBezTo>
                  <a:cubicBezTo>
                    <a:pt x="6795349" y="366713"/>
                    <a:pt x="6793444" y="496253"/>
                    <a:pt x="6796301" y="626745"/>
                  </a:cubicBezTo>
                  <a:cubicBezTo>
                    <a:pt x="6797254" y="668655"/>
                    <a:pt x="6784871" y="679133"/>
                    <a:pt x="6742962" y="679133"/>
                  </a:cubicBezTo>
                  <a:cubicBezTo>
                    <a:pt x="5833324" y="678180"/>
                    <a:pt x="4923687" y="678180"/>
                    <a:pt x="4014049" y="678180"/>
                  </a:cubicBezTo>
                  <a:cubicBezTo>
                    <a:pt x="3808309" y="679133"/>
                    <a:pt x="3601616" y="679133"/>
                    <a:pt x="3394924" y="679133"/>
                  </a:cubicBezTo>
                  <a:close/>
                </a:path>
              </a:pathLst>
            </a:custGeom>
            <a:solidFill>
              <a:schemeClr val="lt1"/>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19" name="Google Shape;2319;p100"/>
            <p:cNvSpPr/>
            <p:nvPr/>
          </p:nvSpPr>
          <p:spPr>
            <a:xfrm>
              <a:off x="426750" y="5448890"/>
              <a:ext cx="4203192" cy="108966"/>
            </a:xfrm>
            <a:custGeom>
              <a:avLst/>
              <a:gdLst/>
              <a:ahLst/>
              <a:cxnLst/>
              <a:rect l="l" t="t" r="r" b="b"/>
              <a:pathLst>
                <a:path w="8534400" h="209550" extrusionOk="0">
                  <a:moveTo>
                    <a:pt x="8538584" y="39070"/>
                  </a:moveTo>
                  <a:cubicBezTo>
                    <a:pt x="8537631" y="96220"/>
                    <a:pt x="8536679" y="154323"/>
                    <a:pt x="8535726" y="211473"/>
                  </a:cubicBezTo>
                  <a:cubicBezTo>
                    <a:pt x="8519534" y="220045"/>
                    <a:pt x="8501436" y="215283"/>
                    <a:pt x="8484291" y="215283"/>
                  </a:cubicBezTo>
                  <a:cubicBezTo>
                    <a:pt x="5674417" y="215283"/>
                    <a:pt x="2864541" y="215283"/>
                    <a:pt x="54666" y="215283"/>
                  </a:cubicBezTo>
                  <a:cubicBezTo>
                    <a:pt x="37521" y="215283"/>
                    <a:pt x="19424" y="219093"/>
                    <a:pt x="3231" y="211473"/>
                  </a:cubicBezTo>
                  <a:cubicBezTo>
                    <a:pt x="2279" y="156228"/>
                    <a:pt x="4184" y="101935"/>
                    <a:pt x="374" y="46690"/>
                  </a:cubicBezTo>
                  <a:cubicBezTo>
                    <a:pt x="-2484" y="8590"/>
                    <a:pt x="10851" y="-3792"/>
                    <a:pt x="47046" y="970"/>
                  </a:cubicBezTo>
                  <a:cubicBezTo>
                    <a:pt x="57524" y="2875"/>
                    <a:pt x="68954" y="18"/>
                    <a:pt x="79431" y="18"/>
                  </a:cubicBezTo>
                  <a:cubicBezTo>
                    <a:pt x="100386" y="970"/>
                    <a:pt x="120389" y="970"/>
                    <a:pt x="141344" y="970"/>
                  </a:cubicBezTo>
                  <a:cubicBezTo>
                    <a:pt x="2939789" y="970"/>
                    <a:pt x="5737281" y="970"/>
                    <a:pt x="8535726" y="970"/>
                  </a:cubicBezTo>
                  <a:cubicBezTo>
                    <a:pt x="8535726" y="14305"/>
                    <a:pt x="8537631" y="26688"/>
                    <a:pt x="8538584" y="39070"/>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0" name="Google Shape;2320;p100"/>
            <p:cNvSpPr/>
            <p:nvPr/>
          </p:nvSpPr>
          <p:spPr>
            <a:xfrm>
              <a:off x="817696" y="5779569"/>
              <a:ext cx="619220" cy="619220"/>
            </a:xfrm>
            <a:custGeom>
              <a:avLst/>
              <a:gdLst/>
              <a:ahLst/>
              <a:cxnLst/>
              <a:rect l="l" t="t" r="r" b="b"/>
              <a:pathLst>
                <a:path w="1257300" h="1257300" extrusionOk="0">
                  <a:moveTo>
                    <a:pt x="632462" y="1263018"/>
                  </a:moveTo>
                  <a:cubicBezTo>
                    <a:pt x="282895" y="1263018"/>
                    <a:pt x="-950" y="979172"/>
                    <a:pt x="2" y="629605"/>
                  </a:cubicBezTo>
                  <a:cubicBezTo>
                    <a:pt x="955" y="280037"/>
                    <a:pt x="284800" y="-950"/>
                    <a:pt x="635320" y="2"/>
                  </a:cubicBezTo>
                  <a:cubicBezTo>
                    <a:pt x="985840" y="955"/>
                    <a:pt x="1264922" y="282895"/>
                    <a:pt x="1263970" y="634368"/>
                  </a:cubicBezTo>
                  <a:cubicBezTo>
                    <a:pt x="1263018" y="982983"/>
                    <a:pt x="981077" y="1263018"/>
                    <a:pt x="632462" y="12630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1" name="Google Shape;2321;p100"/>
            <p:cNvSpPr/>
            <p:nvPr/>
          </p:nvSpPr>
          <p:spPr>
            <a:xfrm>
              <a:off x="3505204" y="5779569"/>
              <a:ext cx="619220" cy="619220"/>
            </a:xfrm>
            <a:custGeom>
              <a:avLst/>
              <a:gdLst/>
              <a:ahLst/>
              <a:cxnLst/>
              <a:rect l="l" t="t" r="r" b="b"/>
              <a:pathLst>
                <a:path w="1257300" h="1257300" extrusionOk="0">
                  <a:moveTo>
                    <a:pt x="630564" y="1264941"/>
                  </a:moveTo>
                  <a:cubicBezTo>
                    <a:pt x="281949" y="1263989"/>
                    <a:pt x="-1896" y="979191"/>
                    <a:pt x="10" y="629624"/>
                  </a:cubicBezTo>
                  <a:cubicBezTo>
                    <a:pt x="962" y="281009"/>
                    <a:pt x="287664" y="-2836"/>
                    <a:pt x="636279" y="21"/>
                  </a:cubicBezTo>
                  <a:cubicBezTo>
                    <a:pt x="985847" y="2879"/>
                    <a:pt x="1265882" y="286724"/>
                    <a:pt x="1263977" y="637244"/>
                  </a:cubicBezTo>
                  <a:cubicBezTo>
                    <a:pt x="1263024" y="983954"/>
                    <a:pt x="977274" y="1265894"/>
                    <a:pt x="630564" y="12649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2" name="Google Shape;2322;p100"/>
            <p:cNvSpPr/>
            <p:nvPr/>
          </p:nvSpPr>
          <p:spPr>
            <a:xfrm>
              <a:off x="885395" y="4963436"/>
              <a:ext cx="164187" cy="309610"/>
            </a:xfrm>
            <a:custGeom>
              <a:avLst/>
              <a:gdLst/>
              <a:ahLst/>
              <a:cxnLst/>
              <a:rect l="l" t="t" r="r" b="b"/>
              <a:pathLst>
                <a:path w="333375" h="628650" extrusionOk="0">
                  <a:moveTo>
                    <a:pt x="195686" y="1452"/>
                  </a:moveTo>
                  <a:cubicBezTo>
                    <a:pt x="250931" y="17645"/>
                    <a:pt x="286173" y="54792"/>
                    <a:pt x="309986" y="104322"/>
                  </a:cubicBezTo>
                  <a:cubicBezTo>
                    <a:pt x="333798" y="118610"/>
                    <a:pt x="337608" y="141470"/>
                    <a:pt x="337608" y="166235"/>
                  </a:cubicBezTo>
                  <a:cubicBezTo>
                    <a:pt x="339513" y="265295"/>
                    <a:pt x="338561" y="365307"/>
                    <a:pt x="337608" y="464367"/>
                  </a:cubicBezTo>
                  <a:cubicBezTo>
                    <a:pt x="337608" y="493895"/>
                    <a:pt x="330941" y="520565"/>
                    <a:pt x="302366" y="537710"/>
                  </a:cubicBezTo>
                  <a:cubicBezTo>
                    <a:pt x="252836" y="612957"/>
                    <a:pt x="199496" y="640580"/>
                    <a:pt x="129963" y="626292"/>
                  </a:cubicBezTo>
                  <a:cubicBezTo>
                    <a:pt x="59478" y="612005"/>
                    <a:pt x="14711" y="559617"/>
                    <a:pt x="423" y="475797"/>
                  </a:cubicBezTo>
                  <a:cubicBezTo>
                    <a:pt x="423" y="374832"/>
                    <a:pt x="-529" y="273867"/>
                    <a:pt x="423" y="172902"/>
                  </a:cubicBezTo>
                  <a:cubicBezTo>
                    <a:pt x="3281" y="56697"/>
                    <a:pt x="81386" y="-10930"/>
                    <a:pt x="195686" y="1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3" name="Google Shape;2323;p100"/>
            <p:cNvSpPr/>
            <p:nvPr/>
          </p:nvSpPr>
          <p:spPr>
            <a:xfrm>
              <a:off x="4519980" y="5670476"/>
              <a:ext cx="164187" cy="295537"/>
            </a:xfrm>
            <a:custGeom>
              <a:avLst/>
              <a:gdLst/>
              <a:ahLst/>
              <a:cxnLst/>
              <a:rect l="l" t="t" r="r" b="b"/>
              <a:pathLst>
                <a:path w="333375" h="600075" extrusionOk="0">
                  <a:moveTo>
                    <a:pt x="292995" y="582239"/>
                  </a:moveTo>
                  <a:cubicBezTo>
                    <a:pt x="227272" y="587954"/>
                    <a:pt x="160597" y="593669"/>
                    <a:pt x="94875" y="601289"/>
                  </a:cubicBezTo>
                  <a:cubicBezTo>
                    <a:pt x="65347" y="605099"/>
                    <a:pt x="56775" y="595574"/>
                    <a:pt x="53917" y="566999"/>
                  </a:cubicBezTo>
                  <a:cubicBezTo>
                    <a:pt x="37725" y="397454"/>
                    <a:pt x="19627" y="226956"/>
                    <a:pt x="577" y="57411"/>
                  </a:cubicBezTo>
                  <a:cubicBezTo>
                    <a:pt x="-2280" y="32646"/>
                    <a:pt x="5340" y="27884"/>
                    <a:pt x="26295" y="25979"/>
                  </a:cubicBezTo>
                  <a:cubicBezTo>
                    <a:pt x="95827" y="18359"/>
                    <a:pt x="164408" y="9786"/>
                    <a:pt x="232988" y="1214"/>
                  </a:cubicBezTo>
                  <a:cubicBezTo>
                    <a:pt x="270135" y="-4501"/>
                    <a:pt x="281565" y="9786"/>
                    <a:pt x="285375" y="47886"/>
                  </a:cubicBezTo>
                  <a:cubicBezTo>
                    <a:pt x="300615" y="211716"/>
                    <a:pt x="317760" y="374594"/>
                    <a:pt x="338715" y="537471"/>
                  </a:cubicBezTo>
                  <a:cubicBezTo>
                    <a:pt x="345383" y="581286"/>
                    <a:pt x="316808" y="575571"/>
                    <a:pt x="292995" y="582239"/>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4" name="Google Shape;2324;p100"/>
            <p:cNvSpPr/>
            <p:nvPr/>
          </p:nvSpPr>
          <p:spPr>
            <a:xfrm>
              <a:off x="1034974" y="4686200"/>
              <a:ext cx="548854" cy="539472"/>
            </a:xfrm>
            <a:custGeom>
              <a:avLst/>
              <a:gdLst/>
              <a:ahLst/>
              <a:cxnLst/>
              <a:rect l="l" t="t" r="r" b="b"/>
              <a:pathLst>
                <a:path w="1114425" h="1095375" extrusionOk="0">
                  <a:moveTo>
                    <a:pt x="0" y="1099894"/>
                  </a:moveTo>
                  <a:cubicBezTo>
                    <a:pt x="13335" y="1065604"/>
                    <a:pt x="18097" y="1029409"/>
                    <a:pt x="16192" y="993214"/>
                  </a:cubicBezTo>
                  <a:cubicBezTo>
                    <a:pt x="11430" y="884629"/>
                    <a:pt x="26670" y="775092"/>
                    <a:pt x="6667" y="667459"/>
                  </a:cubicBezTo>
                  <a:cubicBezTo>
                    <a:pt x="95250" y="490294"/>
                    <a:pt x="191453" y="316939"/>
                    <a:pt x="269558" y="135012"/>
                  </a:cubicBezTo>
                  <a:cubicBezTo>
                    <a:pt x="313372" y="34047"/>
                    <a:pt x="365760" y="-5958"/>
                    <a:pt x="479108" y="709"/>
                  </a:cubicBezTo>
                  <a:cubicBezTo>
                    <a:pt x="676275" y="12139"/>
                    <a:pt x="875347" y="5472"/>
                    <a:pt x="1073468" y="2614"/>
                  </a:cubicBezTo>
                  <a:cubicBezTo>
                    <a:pt x="1113473" y="2614"/>
                    <a:pt x="1123950" y="14997"/>
                    <a:pt x="1122998" y="54049"/>
                  </a:cubicBezTo>
                  <a:cubicBezTo>
                    <a:pt x="1122045" y="385519"/>
                    <a:pt x="1121093" y="716989"/>
                    <a:pt x="1122998" y="1048459"/>
                  </a:cubicBezTo>
                  <a:cubicBezTo>
                    <a:pt x="1122998" y="1090369"/>
                    <a:pt x="1112520" y="1101799"/>
                    <a:pt x="1069658" y="1101799"/>
                  </a:cubicBezTo>
                  <a:cubicBezTo>
                    <a:pt x="713422" y="1099894"/>
                    <a:pt x="357188" y="1100847"/>
                    <a:pt x="0" y="1099894"/>
                  </a:cubicBezTo>
                  <a:close/>
                </a:path>
              </a:pathLst>
            </a:custGeom>
            <a:solidFill>
              <a:srgbClr val="D8E5E9"/>
            </a:solidFill>
            <a:ln w="19050"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5" name="Google Shape;2325;p100"/>
            <p:cNvSpPr/>
            <p:nvPr/>
          </p:nvSpPr>
          <p:spPr>
            <a:xfrm>
              <a:off x="1943677" y="4837766"/>
              <a:ext cx="492339" cy="509327"/>
            </a:xfrm>
            <a:custGeom>
              <a:avLst/>
              <a:gdLst/>
              <a:ahLst/>
              <a:cxnLst/>
              <a:rect l="l" t="t" r="r" b="b"/>
              <a:pathLst>
                <a:path w="492339" h="509327" extrusionOk="0">
                  <a:moveTo>
                    <a:pt x="248205" y="384730"/>
                  </a:moveTo>
                  <a:cubicBezTo>
                    <a:pt x="245857" y="387079"/>
                    <a:pt x="243039" y="389427"/>
                    <a:pt x="240221" y="391776"/>
                  </a:cubicBezTo>
                  <a:cubicBezTo>
                    <a:pt x="237402" y="417610"/>
                    <a:pt x="235053" y="443445"/>
                    <a:pt x="246326" y="468340"/>
                  </a:cubicBezTo>
                  <a:cubicBezTo>
                    <a:pt x="251023" y="443445"/>
                    <a:pt x="252902" y="418550"/>
                    <a:pt x="254312" y="394125"/>
                  </a:cubicBezTo>
                  <a:cubicBezTo>
                    <a:pt x="254312" y="389897"/>
                    <a:pt x="255720" y="384730"/>
                    <a:pt x="248205" y="384730"/>
                  </a:cubicBezTo>
                  <a:close/>
                  <a:moveTo>
                    <a:pt x="250086" y="282330"/>
                  </a:moveTo>
                  <a:lnTo>
                    <a:pt x="250085" y="282332"/>
                  </a:lnTo>
                  <a:lnTo>
                    <a:pt x="250085" y="282331"/>
                  </a:lnTo>
                  <a:close/>
                  <a:moveTo>
                    <a:pt x="241924" y="43129"/>
                  </a:moveTo>
                  <a:cubicBezTo>
                    <a:pt x="236815" y="44421"/>
                    <a:pt x="232471" y="48179"/>
                    <a:pt x="231296" y="54050"/>
                  </a:cubicBezTo>
                  <a:cubicBezTo>
                    <a:pt x="229887" y="62035"/>
                    <a:pt x="228008" y="73309"/>
                    <a:pt x="232236" y="78945"/>
                  </a:cubicBezTo>
                  <a:cubicBezTo>
                    <a:pt x="240221" y="91158"/>
                    <a:pt x="225190" y="85521"/>
                    <a:pt x="225190" y="90218"/>
                  </a:cubicBezTo>
                  <a:lnTo>
                    <a:pt x="203987" y="108757"/>
                  </a:lnTo>
                  <a:cubicBezTo>
                    <a:pt x="189785" y="131964"/>
                    <a:pt x="196655" y="166664"/>
                    <a:pt x="225191" y="190267"/>
                  </a:cubicBezTo>
                  <a:cubicBezTo>
                    <a:pt x="227539" y="175237"/>
                    <a:pt x="226599" y="162085"/>
                    <a:pt x="219554" y="149403"/>
                  </a:cubicBezTo>
                  <a:cubicBezTo>
                    <a:pt x="208750" y="130144"/>
                    <a:pt x="215326" y="120280"/>
                    <a:pt x="236464" y="118871"/>
                  </a:cubicBezTo>
                  <a:lnTo>
                    <a:pt x="245367" y="113716"/>
                  </a:lnTo>
                  <a:lnTo>
                    <a:pt x="235993" y="119340"/>
                  </a:lnTo>
                  <a:cubicBezTo>
                    <a:pt x="226599" y="157387"/>
                    <a:pt x="231296" y="196373"/>
                    <a:pt x="232705" y="234890"/>
                  </a:cubicBezTo>
                  <a:cubicBezTo>
                    <a:pt x="233175" y="250860"/>
                    <a:pt x="233645" y="261194"/>
                    <a:pt x="220492" y="272467"/>
                  </a:cubicBezTo>
                  <a:cubicBezTo>
                    <a:pt x="210629" y="280922"/>
                    <a:pt x="213447" y="295483"/>
                    <a:pt x="222841" y="303468"/>
                  </a:cubicBezTo>
                  <a:cubicBezTo>
                    <a:pt x="232236" y="311454"/>
                    <a:pt x="232705" y="295953"/>
                    <a:pt x="238812" y="293605"/>
                  </a:cubicBezTo>
                  <a:lnTo>
                    <a:pt x="239189" y="293551"/>
                  </a:lnTo>
                  <a:lnTo>
                    <a:pt x="236463" y="305817"/>
                  </a:lnTo>
                  <a:cubicBezTo>
                    <a:pt x="232236" y="332121"/>
                    <a:pt x="245857" y="360304"/>
                    <a:pt x="223781" y="384260"/>
                  </a:cubicBezTo>
                  <a:cubicBezTo>
                    <a:pt x="218144" y="390367"/>
                    <a:pt x="222841" y="401170"/>
                    <a:pt x="229887" y="409625"/>
                  </a:cubicBezTo>
                  <a:cubicBezTo>
                    <a:pt x="234114" y="402109"/>
                    <a:pt x="237402" y="396473"/>
                    <a:pt x="240691" y="390836"/>
                  </a:cubicBezTo>
                  <a:cubicBezTo>
                    <a:pt x="244918" y="390836"/>
                    <a:pt x="248676" y="389427"/>
                    <a:pt x="248676" y="383790"/>
                  </a:cubicBezTo>
                  <a:cubicBezTo>
                    <a:pt x="249616" y="375805"/>
                    <a:pt x="257131" y="373456"/>
                    <a:pt x="261828" y="368289"/>
                  </a:cubicBezTo>
                  <a:cubicBezTo>
                    <a:pt x="276389" y="351849"/>
                    <a:pt x="277799" y="336818"/>
                    <a:pt x="265116" y="316621"/>
                  </a:cubicBezTo>
                  <a:cubicBezTo>
                    <a:pt x="258540" y="325545"/>
                    <a:pt x="261828" y="338228"/>
                    <a:pt x="254313" y="343864"/>
                  </a:cubicBezTo>
                  <a:cubicBezTo>
                    <a:pt x="252904" y="329068"/>
                    <a:pt x="259421" y="313215"/>
                    <a:pt x="256822" y="297494"/>
                  </a:cubicBezTo>
                  <a:lnTo>
                    <a:pt x="250578" y="281920"/>
                  </a:lnTo>
                  <a:lnTo>
                    <a:pt x="269813" y="265891"/>
                  </a:lnTo>
                  <a:cubicBezTo>
                    <a:pt x="293768" y="244284"/>
                    <a:pt x="292829" y="216571"/>
                    <a:pt x="266995" y="193555"/>
                  </a:cubicBezTo>
                  <a:cubicBezTo>
                    <a:pt x="263706" y="206707"/>
                    <a:pt x="268873" y="221738"/>
                    <a:pt x="259479" y="230193"/>
                  </a:cubicBezTo>
                  <a:cubicBezTo>
                    <a:pt x="259479" y="194964"/>
                    <a:pt x="259009" y="158327"/>
                    <a:pt x="259949" y="121689"/>
                  </a:cubicBezTo>
                  <a:cubicBezTo>
                    <a:pt x="260184" y="114408"/>
                    <a:pt x="258187" y="112295"/>
                    <a:pt x="255310" y="112060"/>
                  </a:cubicBezTo>
                  <a:lnTo>
                    <a:pt x="245388" y="113704"/>
                  </a:lnTo>
                  <a:lnTo>
                    <a:pt x="252141" y="105426"/>
                  </a:lnTo>
                  <a:cubicBezTo>
                    <a:pt x="253726" y="102549"/>
                    <a:pt x="253609" y="99378"/>
                    <a:pt x="248677" y="95385"/>
                  </a:cubicBezTo>
                  <a:lnTo>
                    <a:pt x="248676" y="95385"/>
                  </a:lnTo>
                  <a:lnTo>
                    <a:pt x="261886" y="72075"/>
                  </a:lnTo>
                  <a:cubicBezTo>
                    <a:pt x="263589" y="62153"/>
                    <a:pt x="262298" y="51936"/>
                    <a:pt x="257131" y="47004"/>
                  </a:cubicBezTo>
                  <a:cubicBezTo>
                    <a:pt x="252903" y="43012"/>
                    <a:pt x="247032" y="41837"/>
                    <a:pt x="241924" y="43129"/>
                  </a:cubicBezTo>
                  <a:close/>
                  <a:moveTo>
                    <a:pt x="217029" y="92"/>
                  </a:moveTo>
                  <a:cubicBezTo>
                    <a:pt x="228126" y="503"/>
                    <a:pt x="240221" y="2147"/>
                    <a:pt x="250555" y="1912"/>
                  </a:cubicBezTo>
                  <a:cubicBezTo>
                    <a:pt x="259949" y="1912"/>
                    <a:pt x="269344" y="2852"/>
                    <a:pt x="278738" y="1442"/>
                  </a:cubicBezTo>
                  <a:cubicBezTo>
                    <a:pt x="297527" y="-907"/>
                    <a:pt x="304573" y="4260"/>
                    <a:pt x="303633" y="24928"/>
                  </a:cubicBezTo>
                  <a:cubicBezTo>
                    <a:pt x="301754" y="65324"/>
                    <a:pt x="303163" y="106189"/>
                    <a:pt x="303163" y="151282"/>
                  </a:cubicBezTo>
                  <a:cubicBezTo>
                    <a:pt x="335104" y="132963"/>
                    <a:pt x="364696" y="116523"/>
                    <a:pt x="393819" y="99613"/>
                  </a:cubicBezTo>
                  <a:cubicBezTo>
                    <a:pt x="436093" y="75188"/>
                    <a:pt x="436563" y="74718"/>
                    <a:pt x="460988" y="117932"/>
                  </a:cubicBezTo>
                  <a:cubicBezTo>
                    <a:pt x="472261" y="138130"/>
                    <a:pt x="496686" y="159267"/>
                    <a:pt x="490580" y="178055"/>
                  </a:cubicBezTo>
                  <a:cubicBezTo>
                    <a:pt x="484944" y="194496"/>
                    <a:pt x="454882" y="202950"/>
                    <a:pt x="435623" y="214693"/>
                  </a:cubicBezTo>
                  <a:cubicBezTo>
                    <a:pt x="413547" y="227845"/>
                    <a:pt x="391940" y="240997"/>
                    <a:pt x="367045" y="255559"/>
                  </a:cubicBezTo>
                  <a:cubicBezTo>
                    <a:pt x="406031" y="277635"/>
                    <a:pt x="441730" y="299242"/>
                    <a:pt x="478837" y="318970"/>
                  </a:cubicBezTo>
                  <a:cubicBezTo>
                    <a:pt x="492459" y="326485"/>
                    <a:pt x="496686" y="332122"/>
                    <a:pt x="487292" y="346683"/>
                  </a:cubicBezTo>
                  <a:cubicBezTo>
                    <a:pt x="473201" y="367351"/>
                    <a:pt x="460518" y="388958"/>
                    <a:pt x="449715" y="411504"/>
                  </a:cubicBezTo>
                  <a:cubicBezTo>
                    <a:pt x="441260" y="429353"/>
                    <a:pt x="433744" y="433581"/>
                    <a:pt x="415426" y="421368"/>
                  </a:cubicBezTo>
                  <a:cubicBezTo>
                    <a:pt x="381606" y="398822"/>
                    <a:pt x="345908" y="380033"/>
                    <a:pt x="307391" y="357017"/>
                  </a:cubicBezTo>
                  <a:cubicBezTo>
                    <a:pt x="307391" y="403049"/>
                    <a:pt x="306451" y="445324"/>
                    <a:pt x="307860" y="487598"/>
                  </a:cubicBezTo>
                  <a:cubicBezTo>
                    <a:pt x="308330" y="505917"/>
                    <a:pt x="302694" y="510145"/>
                    <a:pt x="285784" y="509205"/>
                  </a:cubicBezTo>
                  <a:cubicBezTo>
                    <a:pt x="259949" y="507796"/>
                    <a:pt x="234115" y="507796"/>
                    <a:pt x="208280" y="509205"/>
                  </a:cubicBezTo>
                  <a:cubicBezTo>
                    <a:pt x="190901" y="510145"/>
                    <a:pt x="185265" y="505917"/>
                    <a:pt x="185734" y="487598"/>
                  </a:cubicBezTo>
                  <a:cubicBezTo>
                    <a:pt x="186674" y="445324"/>
                    <a:pt x="185734" y="403049"/>
                    <a:pt x="185734" y="357017"/>
                  </a:cubicBezTo>
                  <a:cubicBezTo>
                    <a:pt x="146278" y="380033"/>
                    <a:pt x="110110" y="399761"/>
                    <a:pt x="75351" y="422307"/>
                  </a:cubicBezTo>
                  <a:cubicBezTo>
                    <a:pt x="58441" y="433111"/>
                    <a:pt x="51865" y="428414"/>
                    <a:pt x="43880" y="413383"/>
                  </a:cubicBezTo>
                  <a:cubicBezTo>
                    <a:pt x="32137" y="391306"/>
                    <a:pt x="19454" y="369699"/>
                    <a:pt x="6302" y="348562"/>
                  </a:cubicBezTo>
                  <a:cubicBezTo>
                    <a:pt x="-2622" y="334940"/>
                    <a:pt x="-3562" y="327895"/>
                    <a:pt x="13348" y="318970"/>
                  </a:cubicBezTo>
                  <a:cubicBezTo>
                    <a:pt x="49986" y="300181"/>
                    <a:pt x="85685" y="278574"/>
                    <a:pt x="125141" y="256028"/>
                  </a:cubicBezTo>
                  <a:cubicBezTo>
                    <a:pt x="91321" y="235831"/>
                    <a:pt x="59850" y="217042"/>
                    <a:pt x="27909" y="198253"/>
                  </a:cubicBezTo>
                  <a:cubicBezTo>
                    <a:pt x="-4031" y="178995"/>
                    <a:pt x="-4031" y="178995"/>
                    <a:pt x="14757" y="146585"/>
                  </a:cubicBezTo>
                  <a:cubicBezTo>
                    <a:pt x="25561" y="127796"/>
                    <a:pt x="37304" y="109007"/>
                    <a:pt x="47637" y="89749"/>
                  </a:cubicBezTo>
                  <a:cubicBezTo>
                    <a:pt x="53744" y="78006"/>
                    <a:pt x="58911" y="76597"/>
                    <a:pt x="70654" y="83643"/>
                  </a:cubicBezTo>
                  <a:cubicBezTo>
                    <a:pt x="107292" y="106189"/>
                    <a:pt x="144399" y="127326"/>
                    <a:pt x="185265" y="151282"/>
                  </a:cubicBezTo>
                  <a:cubicBezTo>
                    <a:pt x="185265" y="120281"/>
                    <a:pt x="184795" y="93506"/>
                    <a:pt x="185265" y="66263"/>
                  </a:cubicBezTo>
                  <a:cubicBezTo>
                    <a:pt x="185734" y="45595"/>
                    <a:pt x="175870" y="16943"/>
                    <a:pt x="189492" y="5670"/>
                  </a:cubicBezTo>
                  <a:cubicBezTo>
                    <a:pt x="195833" y="503"/>
                    <a:pt x="205932" y="-319"/>
                    <a:pt x="217029" y="9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6" name="Google Shape;2326;p100"/>
            <p:cNvSpPr/>
            <p:nvPr/>
          </p:nvSpPr>
          <p:spPr>
            <a:xfrm>
              <a:off x="2582686" y="4872087"/>
              <a:ext cx="1804098" cy="224654"/>
            </a:xfrm>
            <a:custGeom>
              <a:avLst/>
              <a:gdLst/>
              <a:ahLst/>
              <a:cxnLst/>
              <a:rect l="l" t="t" r="r" b="b"/>
              <a:pathLst>
                <a:path w="1804098" h="224654" extrusionOk="0">
                  <a:moveTo>
                    <a:pt x="555205" y="123534"/>
                  </a:moveTo>
                  <a:cubicBezTo>
                    <a:pt x="542053" y="123534"/>
                    <a:pt x="530779" y="150778"/>
                    <a:pt x="531249" y="176612"/>
                  </a:cubicBezTo>
                  <a:cubicBezTo>
                    <a:pt x="531249" y="190703"/>
                    <a:pt x="541114" y="185067"/>
                    <a:pt x="546750" y="186476"/>
                  </a:cubicBezTo>
                  <a:cubicBezTo>
                    <a:pt x="576342" y="186006"/>
                    <a:pt x="595600" y="172385"/>
                    <a:pt x="596070" y="152657"/>
                  </a:cubicBezTo>
                  <a:cubicBezTo>
                    <a:pt x="596070" y="134337"/>
                    <a:pt x="580569" y="123534"/>
                    <a:pt x="555205" y="123534"/>
                  </a:cubicBezTo>
                  <a:close/>
                  <a:moveTo>
                    <a:pt x="126353" y="42745"/>
                  </a:moveTo>
                  <a:cubicBezTo>
                    <a:pt x="113201" y="73747"/>
                    <a:pt x="101459" y="100051"/>
                    <a:pt x="88776" y="128704"/>
                  </a:cubicBezTo>
                  <a:cubicBezTo>
                    <a:pt x="135277" y="130113"/>
                    <a:pt x="135277" y="130113"/>
                    <a:pt x="131050" y="87369"/>
                  </a:cubicBezTo>
                  <a:cubicBezTo>
                    <a:pt x="130111" y="73747"/>
                    <a:pt x="128232" y="60594"/>
                    <a:pt x="126353" y="42745"/>
                  </a:cubicBezTo>
                  <a:close/>
                  <a:moveTo>
                    <a:pt x="1148454" y="40395"/>
                  </a:moveTo>
                  <a:cubicBezTo>
                    <a:pt x="1133893" y="73745"/>
                    <a:pt x="1122151" y="100050"/>
                    <a:pt x="1109468" y="129172"/>
                  </a:cubicBezTo>
                  <a:cubicBezTo>
                    <a:pt x="1123559" y="129172"/>
                    <a:pt x="1134833" y="128702"/>
                    <a:pt x="1146106" y="129172"/>
                  </a:cubicBezTo>
                  <a:cubicBezTo>
                    <a:pt x="1154091" y="129641"/>
                    <a:pt x="1156439" y="125884"/>
                    <a:pt x="1155500" y="117899"/>
                  </a:cubicBezTo>
                  <a:cubicBezTo>
                    <a:pt x="1153151" y="94413"/>
                    <a:pt x="1151272" y="70927"/>
                    <a:pt x="1148454" y="40395"/>
                  </a:cubicBezTo>
                  <a:close/>
                  <a:moveTo>
                    <a:pt x="581977" y="38516"/>
                  </a:moveTo>
                  <a:cubicBezTo>
                    <a:pt x="558022" y="37107"/>
                    <a:pt x="552385" y="46032"/>
                    <a:pt x="550037" y="79382"/>
                  </a:cubicBezTo>
                  <a:cubicBezTo>
                    <a:pt x="549567" y="90185"/>
                    <a:pt x="554734" y="89715"/>
                    <a:pt x="562249" y="90185"/>
                  </a:cubicBezTo>
                  <a:cubicBezTo>
                    <a:pt x="587145" y="90655"/>
                    <a:pt x="606403" y="79382"/>
                    <a:pt x="606403" y="62002"/>
                  </a:cubicBezTo>
                  <a:cubicBezTo>
                    <a:pt x="606403" y="43213"/>
                    <a:pt x="592781" y="39925"/>
                    <a:pt x="581977" y="38516"/>
                  </a:cubicBezTo>
                  <a:close/>
                  <a:moveTo>
                    <a:pt x="920644" y="4697"/>
                  </a:moveTo>
                  <a:cubicBezTo>
                    <a:pt x="932857" y="3757"/>
                    <a:pt x="946009" y="3757"/>
                    <a:pt x="957752" y="6576"/>
                  </a:cubicBezTo>
                  <a:cubicBezTo>
                    <a:pt x="962919" y="7985"/>
                    <a:pt x="959161" y="17849"/>
                    <a:pt x="957752" y="23486"/>
                  </a:cubicBezTo>
                  <a:cubicBezTo>
                    <a:pt x="949296" y="68109"/>
                    <a:pt x="941781" y="112262"/>
                    <a:pt x="931917" y="156415"/>
                  </a:cubicBezTo>
                  <a:cubicBezTo>
                    <a:pt x="927220" y="176613"/>
                    <a:pt x="931917" y="183189"/>
                    <a:pt x="952585" y="180370"/>
                  </a:cubicBezTo>
                  <a:cubicBezTo>
                    <a:pt x="962449" y="178962"/>
                    <a:pt x="972782" y="179901"/>
                    <a:pt x="983116" y="179901"/>
                  </a:cubicBezTo>
                  <a:cubicBezTo>
                    <a:pt x="1013178" y="179901"/>
                    <a:pt x="1012239" y="179901"/>
                    <a:pt x="1007072" y="208084"/>
                  </a:cubicBezTo>
                  <a:cubicBezTo>
                    <a:pt x="1004724" y="219826"/>
                    <a:pt x="999557" y="221236"/>
                    <a:pt x="989692" y="220766"/>
                  </a:cubicBezTo>
                  <a:cubicBezTo>
                    <a:pt x="971843" y="220296"/>
                    <a:pt x="954933" y="220766"/>
                    <a:pt x="937554" y="220766"/>
                  </a:cubicBezTo>
                  <a:cubicBezTo>
                    <a:pt x="929099" y="220766"/>
                    <a:pt x="920174" y="220766"/>
                    <a:pt x="911719" y="220766"/>
                  </a:cubicBezTo>
                  <a:cubicBezTo>
                    <a:pt x="873202" y="220766"/>
                    <a:pt x="873202" y="220766"/>
                    <a:pt x="880248" y="184128"/>
                  </a:cubicBezTo>
                  <a:cubicBezTo>
                    <a:pt x="890582" y="129641"/>
                    <a:pt x="901386" y="75624"/>
                    <a:pt x="911719" y="21137"/>
                  </a:cubicBezTo>
                  <a:cubicBezTo>
                    <a:pt x="913128" y="14561"/>
                    <a:pt x="911250" y="5167"/>
                    <a:pt x="920644" y="4697"/>
                  </a:cubicBezTo>
                  <a:close/>
                  <a:moveTo>
                    <a:pt x="433556" y="4191"/>
                  </a:moveTo>
                  <a:cubicBezTo>
                    <a:pt x="442532" y="4052"/>
                    <a:pt x="453981" y="4933"/>
                    <a:pt x="469247" y="6107"/>
                  </a:cubicBezTo>
                  <a:cubicBezTo>
                    <a:pt x="463140" y="53548"/>
                    <a:pt x="456565" y="101459"/>
                    <a:pt x="450458" y="148901"/>
                  </a:cubicBezTo>
                  <a:cubicBezTo>
                    <a:pt x="448110" y="167689"/>
                    <a:pt x="445761" y="186008"/>
                    <a:pt x="442943" y="204796"/>
                  </a:cubicBezTo>
                  <a:cubicBezTo>
                    <a:pt x="442003" y="211372"/>
                    <a:pt x="444821" y="220767"/>
                    <a:pt x="434488" y="221237"/>
                  </a:cubicBezTo>
                  <a:cubicBezTo>
                    <a:pt x="422275" y="221706"/>
                    <a:pt x="409593" y="221706"/>
                    <a:pt x="397380" y="219358"/>
                  </a:cubicBezTo>
                  <a:cubicBezTo>
                    <a:pt x="393622" y="218418"/>
                    <a:pt x="396910" y="209494"/>
                    <a:pt x="397850" y="204327"/>
                  </a:cubicBezTo>
                  <a:cubicBezTo>
                    <a:pt x="404896" y="156416"/>
                    <a:pt x="412411" y="108975"/>
                    <a:pt x="420396" y="54958"/>
                  </a:cubicBezTo>
                  <a:cubicBezTo>
                    <a:pt x="394562" y="107566"/>
                    <a:pt x="370136" y="154067"/>
                    <a:pt x="348999" y="201978"/>
                  </a:cubicBezTo>
                  <a:cubicBezTo>
                    <a:pt x="340544" y="221237"/>
                    <a:pt x="326922" y="218418"/>
                    <a:pt x="312831" y="217948"/>
                  </a:cubicBezTo>
                  <a:cubicBezTo>
                    <a:pt x="296391" y="217009"/>
                    <a:pt x="302967" y="202918"/>
                    <a:pt x="302028" y="194463"/>
                  </a:cubicBezTo>
                  <a:cubicBezTo>
                    <a:pt x="297331" y="148431"/>
                    <a:pt x="294042" y="102868"/>
                    <a:pt x="290285" y="52139"/>
                  </a:cubicBezTo>
                  <a:cubicBezTo>
                    <a:pt x="279012" y="99580"/>
                    <a:pt x="269148" y="141855"/>
                    <a:pt x="259753" y="184599"/>
                  </a:cubicBezTo>
                  <a:cubicBezTo>
                    <a:pt x="250829" y="222176"/>
                    <a:pt x="251298" y="222176"/>
                    <a:pt x="209024" y="219827"/>
                  </a:cubicBezTo>
                  <a:cubicBezTo>
                    <a:pt x="221236" y="171916"/>
                    <a:pt x="232979" y="124945"/>
                    <a:pt x="244722" y="77973"/>
                  </a:cubicBezTo>
                  <a:cubicBezTo>
                    <a:pt x="248950" y="61534"/>
                    <a:pt x="254587" y="45093"/>
                    <a:pt x="256935" y="28184"/>
                  </a:cubicBezTo>
                  <a:cubicBezTo>
                    <a:pt x="259284" y="8455"/>
                    <a:pt x="268208" y="3288"/>
                    <a:pt x="287467" y="4228"/>
                  </a:cubicBezTo>
                  <a:cubicBezTo>
                    <a:pt x="324574" y="6107"/>
                    <a:pt x="325514" y="4698"/>
                    <a:pt x="328332" y="41806"/>
                  </a:cubicBezTo>
                  <a:cubicBezTo>
                    <a:pt x="331620" y="77504"/>
                    <a:pt x="333499" y="113672"/>
                    <a:pt x="336317" y="154067"/>
                  </a:cubicBezTo>
                  <a:cubicBezTo>
                    <a:pt x="348060" y="127763"/>
                    <a:pt x="357924" y="105217"/>
                    <a:pt x="368727" y="82201"/>
                  </a:cubicBezTo>
                  <a:cubicBezTo>
                    <a:pt x="373425" y="72337"/>
                    <a:pt x="378122" y="62473"/>
                    <a:pt x="383288" y="52609"/>
                  </a:cubicBezTo>
                  <a:cubicBezTo>
                    <a:pt x="401960" y="14210"/>
                    <a:pt x="406628" y="4610"/>
                    <a:pt x="433556" y="4191"/>
                  </a:cubicBezTo>
                  <a:close/>
                  <a:moveTo>
                    <a:pt x="1798834" y="3582"/>
                  </a:moveTo>
                  <a:cubicBezTo>
                    <a:pt x="1802533" y="3876"/>
                    <a:pt x="1805117" y="5873"/>
                    <a:pt x="1803708" y="12683"/>
                  </a:cubicBezTo>
                  <a:cubicBezTo>
                    <a:pt x="1801359" y="23956"/>
                    <a:pt x="1808875" y="43684"/>
                    <a:pt x="1785859" y="43684"/>
                  </a:cubicBezTo>
                  <a:cubicBezTo>
                    <a:pt x="1768479" y="43684"/>
                    <a:pt x="1751570" y="44624"/>
                    <a:pt x="1734190" y="43684"/>
                  </a:cubicBezTo>
                  <a:cubicBezTo>
                    <a:pt x="1704598" y="41805"/>
                    <a:pt x="1713993" y="66231"/>
                    <a:pt x="1710705" y="79383"/>
                  </a:cubicBezTo>
                  <a:cubicBezTo>
                    <a:pt x="1706477" y="98641"/>
                    <a:pt x="1723857" y="87838"/>
                    <a:pt x="1730902" y="89716"/>
                  </a:cubicBezTo>
                  <a:cubicBezTo>
                    <a:pt x="1739827" y="91595"/>
                    <a:pt x="1749691" y="88777"/>
                    <a:pt x="1759085" y="90656"/>
                  </a:cubicBezTo>
                  <a:cubicBezTo>
                    <a:pt x="1767070" y="92065"/>
                    <a:pt x="1781162" y="82201"/>
                    <a:pt x="1783040" y="97702"/>
                  </a:cubicBezTo>
                  <a:cubicBezTo>
                    <a:pt x="1785859" y="121188"/>
                    <a:pt x="1777404" y="129172"/>
                    <a:pt x="1755797" y="129172"/>
                  </a:cubicBezTo>
                  <a:cubicBezTo>
                    <a:pt x="1743115" y="129172"/>
                    <a:pt x="1730433" y="130582"/>
                    <a:pt x="1718220" y="128703"/>
                  </a:cubicBezTo>
                  <a:cubicBezTo>
                    <a:pt x="1702719" y="126824"/>
                    <a:pt x="1698022" y="134340"/>
                    <a:pt x="1696143" y="147961"/>
                  </a:cubicBezTo>
                  <a:cubicBezTo>
                    <a:pt x="1690507" y="181781"/>
                    <a:pt x="1690037" y="181781"/>
                    <a:pt x="1725736" y="181781"/>
                  </a:cubicBezTo>
                  <a:cubicBezTo>
                    <a:pt x="1733721" y="181781"/>
                    <a:pt x="1741236" y="181781"/>
                    <a:pt x="1749221" y="181781"/>
                  </a:cubicBezTo>
                  <a:cubicBezTo>
                    <a:pt x="1778343" y="181781"/>
                    <a:pt x="1777404" y="181781"/>
                    <a:pt x="1772237" y="209024"/>
                  </a:cubicBezTo>
                  <a:cubicBezTo>
                    <a:pt x="1770358" y="219358"/>
                    <a:pt x="1766601" y="221707"/>
                    <a:pt x="1757206" y="221237"/>
                  </a:cubicBezTo>
                  <a:cubicBezTo>
                    <a:pt x="1738888" y="220297"/>
                    <a:pt x="1721038" y="220767"/>
                    <a:pt x="1703189" y="220767"/>
                  </a:cubicBezTo>
                  <a:cubicBezTo>
                    <a:pt x="1690037" y="220767"/>
                    <a:pt x="1676415" y="219358"/>
                    <a:pt x="1663263" y="221237"/>
                  </a:cubicBezTo>
                  <a:cubicBezTo>
                    <a:pt x="1641187" y="224055"/>
                    <a:pt x="1636020" y="217009"/>
                    <a:pt x="1640717" y="195403"/>
                  </a:cubicBezTo>
                  <a:cubicBezTo>
                    <a:pt x="1652930" y="139037"/>
                    <a:pt x="1663263" y="82201"/>
                    <a:pt x="1673128" y="25366"/>
                  </a:cubicBezTo>
                  <a:cubicBezTo>
                    <a:pt x="1675946" y="9865"/>
                    <a:pt x="1680643" y="2819"/>
                    <a:pt x="1698022" y="3758"/>
                  </a:cubicBezTo>
                  <a:cubicBezTo>
                    <a:pt x="1727614" y="5638"/>
                    <a:pt x="1757676" y="3758"/>
                    <a:pt x="1787268" y="4698"/>
                  </a:cubicBezTo>
                  <a:cubicBezTo>
                    <a:pt x="1790321" y="4698"/>
                    <a:pt x="1795135" y="3289"/>
                    <a:pt x="1798834" y="3582"/>
                  </a:cubicBezTo>
                  <a:close/>
                  <a:moveTo>
                    <a:pt x="113848" y="3582"/>
                  </a:moveTo>
                  <a:cubicBezTo>
                    <a:pt x="119074" y="3406"/>
                    <a:pt x="124710" y="4933"/>
                    <a:pt x="129642" y="4698"/>
                  </a:cubicBezTo>
                  <a:cubicBezTo>
                    <a:pt x="164871" y="3759"/>
                    <a:pt x="164871" y="4228"/>
                    <a:pt x="169098" y="38987"/>
                  </a:cubicBezTo>
                  <a:cubicBezTo>
                    <a:pt x="175674" y="93474"/>
                    <a:pt x="182251" y="147491"/>
                    <a:pt x="187887" y="201978"/>
                  </a:cubicBezTo>
                  <a:cubicBezTo>
                    <a:pt x="188827" y="209494"/>
                    <a:pt x="194933" y="224525"/>
                    <a:pt x="178023" y="220297"/>
                  </a:cubicBezTo>
                  <a:cubicBezTo>
                    <a:pt x="165341" y="217009"/>
                    <a:pt x="143734" y="235798"/>
                    <a:pt x="140445" y="205736"/>
                  </a:cubicBezTo>
                  <a:cubicBezTo>
                    <a:pt x="135748" y="163462"/>
                    <a:pt x="134809" y="164401"/>
                    <a:pt x="91595" y="163931"/>
                  </a:cubicBezTo>
                  <a:cubicBezTo>
                    <a:pt x="78913" y="163931"/>
                    <a:pt x="70458" y="166750"/>
                    <a:pt x="67169" y="179432"/>
                  </a:cubicBezTo>
                  <a:cubicBezTo>
                    <a:pt x="67169" y="180372"/>
                    <a:pt x="66700" y="180841"/>
                    <a:pt x="66231" y="181780"/>
                  </a:cubicBezTo>
                  <a:cubicBezTo>
                    <a:pt x="47911" y="221706"/>
                    <a:pt x="47911" y="221706"/>
                    <a:pt x="0" y="220297"/>
                  </a:cubicBezTo>
                  <a:cubicBezTo>
                    <a:pt x="34289" y="149840"/>
                    <a:pt x="67639" y="81262"/>
                    <a:pt x="100520" y="12683"/>
                  </a:cubicBezTo>
                  <a:cubicBezTo>
                    <a:pt x="103808" y="5637"/>
                    <a:pt x="108622" y="3758"/>
                    <a:pt x="113848" y="3582"/>
                  </a:cubicBezTo>
                  <a:close/>
                  <a:moveTo>
                    <a:pt x="1135597" y="3110"/>
                  </a:moveTo>
                  <a:cubicBezTo>
                    <a:pt x="1140705" y="2934"/>
                    <a:pt x="1146106" y="4461"/>
                    <a:pt x="1150804" y="4226"/>
                  </a:cubicBezTo>
                  <a:cubicBezTo>
                    <a:pt x="1186502" y="3287"/>
                    <a:pt x="1186032" y="3757"/>
                    <a:pt x="1189790" y="38985"/>
                  </a:cubicBezTo>
                  <a:cubicBezTo>
                    <a:pt x="1196366" y="99109"/>
                    <a:pt x="1203412" y="158763"/>
                    <a:pt x="1210927" y="219356"/>
                  </a:cubicBezTo>
                  <a:cubicBezTo>
                    <a:pt x="1206700" y="220295"/>
                    <a:pt x="1205290" y="220765"/>
                    <a:pt x="1203412" y="220765"/>
                  </a:cubicBezTo>
                  <a:cubicBezTo>
                    <a:pt x="1163955" y="221704"/>
                    <a:pt x="1163486" y="221704"/>
                    <a:pt x="1159728" y="182718"/>
                  </a:cubicBezTo>
                  <a:cubicBezTo>
                    <a:pt x="1158789" y="169566"/>
                    <a:pt x="1155501" y="162050"/>
                    <a:pt x="1140469" y="164399"/>
                  </a:cubicBezTo>
                  <a:cubicBezTo>
                    <a:pt x="1134363" y="165338"/>
                    <a:pt x="1127787" y="165338"/>
                    <a:pt x="1121681" y="164399"/>
                  </a:cubicBezTo>
                  <a:cubicBezTo>
                    <a:pt x="1101483" y="161111"/>
                    <a:pt x="1091619" y="169096"/>
                    <a:pt x="1084103" y="188354"/>
                  </a:cubicBezTo>
                  <a:cubicBezTo>
                    <a:pt x="1069542" y="225462"/>
                    <a:pt x="1068133" y="224992"/>
                    <a:pt x="1021631" y="218416"/>
                  </a:cubicBezTo>
                  <a:cubicBezTo>
                    <a:pt x="1055451" y="149368"/>
                    <a:pt x="1088800" y="80789"/>
                    <a:pt x="1122151" y="12211"/>
                  </a:cubicBezTo>
                  <a:cubicBezTo>
                    <a:pt x="1125674" y="5165"/>
                    <a:pt x="1130488" y="3286"/>
                    <a:pt x="1135597" y="3110"/>
                  </a:cubicBezTo>
                  <a:close/>
                  <a:moveTo>
                    <a:pt x="568122" y="2935"/>
                  </a:moveTo>
                  <a:cubicBezTo>
                    <a:pt x="581391" y="2465"/>
                    <a:pt x="594661" y="3053"/>
                    <a:pt x="607813" y="6106"/>
                  </a:cubicBezTo>
                  <a:cubicBezTo>
                    <a:pt x="629889" y="11272"/>
                    <a:pt x="649148" y="21606"/>
                    <a:pt x="653845" y="46971"/>
                  </a:cubicBezTo>
                  <a:cubicBezTo>
                    <a:pt x="657603" y="69047"/>
                    <a:pt x="646799" y="86897"/>
                    <a:pt x="621434" y="100988"/>
                  </a:cubicBezTo>
                  <a:cubicBezTo>
                    <a:pt x="618616" y="102397"/>
                    <a:pt x="615798" y="103806"/>
                    <a:pt x="613449" y="105685"/>
                  </a:cubicBezTo>
                  <a:cubicBezTo>
                    <a:pt x="659951" y="128701"/>
                    <a:pt x="650557" y="186006"/>
                    <a:pt x="611100" y="207144"/>
                  </a:cubicBezTo>
                  <a:cubicBezTo>
                    <a:pt x="571644" y="228281"/>
                    <a:pt x="528900" y="221705"/>
                    <a:pt x="487095" y="220296"/>
                  </a:cubicBezTo>
                  <a:cubicBezTo>
                    <a:pt x="477701" y="219826"/>
                    <a:pt x="479580" y="212310"/>
                    <a:pt x="480519" y="206204"/>
                  </a:cubicBezTo>
                  <a:cubicBezTo>
                    <a:pt x="492263" y="144202"/>
                    <a:pt x="504475" y="82200"/>
                    <a:pt x="516218" y="20197"/>
                  </a:cubicBezTo>
                  <a:cubicBezTo>
                    <a:pt x="517627" y="12682"/>
                    <a:pt x="519506" y="7045"/>
                    <a:pt x="528430" y="6106"/>
                  </a:cubicBezTo>
                  <a:cubicBezTo>
                    <a:pt x="541583" y="4931"/>
                    <a:pt x="554852" y="3405"/>
                    <a:pt x="568122" y="2935"/>
                  </a:cubicBezTo>
                  <a:close/>
                  <a:moveTo>
                    <a:pt x="1416780" y="2232"/>
                  </a:moveTo>
                  <a:cubicBezTo>
                    <a:pt x="1424061" y="2232"/>
                    <a:pt x="1432398" y="5403"/>
                    <a:pt x="1438739" y="5168"/>
                  </a:cubicBezTo>
                  <a:cubicBezTo>
                    <a:pt x="1455180" y="4698"/>
                    <a:pt x="1443906" y="18320"/>
                    <a:pt x="1442497" y="23957"/>
                  </a:cubicBezTo>
                  <a:cubicBezTo>
                    <a:pt x="1432163" y="84080"/>
                    <a:pt x="1420421" y="143734"/>
                    <a:pt x="1409617" y="203388"/>
                  </a:cubicBezTo>
                  <a:cubicBezTo>
                    <a:pt x="1407738" y="212782"/>
                    <a:pt x="1407738" y="223586"/>
                    <a:pt x="1393647" y="220297"/>
                  </a:cubicBezTo>
                  <a:cubicBezTo>
                    <a:pt x="1379555" y="217010"/>
                    <a:pt x="1360766" y="231571"/>
                    <a:pt x="1352781" y="206676"/>
                  </a:cubicBezTo>
                  <a:cubicBezTo>
                    <a:pt x="1337751" y="160174"/>
                    <a:pt x="1319901" y="114612"/>
                    <a:pt x="1305340" y="67170"/>
                  </a:cubicBezTo>
                  <a:cubicBezTo>
                    <a:pt x="1297355" y="112733"/>
                    <a:pt x="1288900" y="158295"/>
                    <a:pt x="1280915" y="203858"/>
                  </a:cubicBezTo>
                  <a:cubicBezTo>
                    <a:pt x="1279036" y="214661"/>
                    <a:pt x="1277157" y="221707"/>
                    <a:pt x="1262596" y="221237"/>
                  </a:cubicBezTo>
                  <a:cubicBezTo>
                    <a:pt x="1234413" y="220297"/>
                    <a:pt x="1234413" y="221707"/>
                    <a:pt x="1240050" y="192585"/>
                  </a:cubicBezTo>
                  <a:cubicBezTo>
                    <a:pt x="1250853" y="135749"/>
                    <a:pt x="1262126" y="79383"/>
                    <a:pt x="1271990" y="22548"/>
                  </a:cubicBezTo>
                  <a:cubicBezTo>
                    <a:pt x="1274339" y="7986"/>
                    <a:pt x="1279506" y="5168"/>
                    <a:pt x="1293597" y="3289"/>
                  </a:cubicBezTo>
                  <a:cubicBezTo>
                    <a:pt x="1321780" y="1"/>
                    <a:pt x="1334932" y="9865"/>
                    <a:pt x="1342448" y="37109"/>
                  </a:cubicBezTo>
                  <a:cubicBezTo>
                    <a:pt x="1352781" y="75156"/>
                    <a:pt x="1366873" y="112263"/>
                    <a:pt x="1378616" y="150310"/>
                  </a:cubicBezTo>
                  <a:cubicBezTo>
                    <a:pt x="1382373" y="105217"/>
                    <a:pt x="1394116" y="62004"/>
                    <a:pt x="1401162" y="18320"/>
                  </a:cubicBezTo>
                  <a:cubicBezTo>
                    <a:pt x="1403276" y="5403"/>
                    <a:pt x="1409500" y="2232"/>
                    <a:pt x="1416780" y="2232"/>
                  </a:cubicBezTo>
                  <a:close/>
                  <a:moveTo>
                    <a:pt x="718548" y="2232"/>
                  </a:moveTo>
                  <a:cubicBezTo>
                    <a:pt x="726064" y="2702"/>
                    <a:pt x="734636" y="5403"/>
                    <a:pt x="741212" y="5168"/>
                  </a:cubicBezTo>
                  <a:cubicBezTo>
                    <a:pt x="754834" y="4698"/>
                    <a:pt x="746849" y="16911"/>
                    <a:pt x="745909" y="22548"/>
                  </a:cubicBezTo>
                  <a:cubicBezTo>
                    <a:pt x="738863" y="64822"/>
                    <a:pt x="727590" y="106626"/>
                    <a:pt x="723832" y="149371"/>
                  </a:cubicBezTo>
                  <a:cubicBezTo>
                    <a:pt x="722423" y="164871"/>
                    <a:pt x="726651" y="178023"/>
                    <a:pt x="742621" y="183190"/>
                  </a:cubicBezTo>
                  <a:cubicBezTo>
                    <a:pt x="758591" y="188357"/>
                    <a:pt x="773623" y="185069"/>
                    <a:pt x="785365" y="171917"/>
                  </a:cubicBezTo>
                  <a:cubicBezTo>
                    <a:pt x="797108" y="158295"/>
                    <a:pt x="800865" y="141385"/>
                    <a:pt x="803684" y="124476"/>
                  </a:cubicBezTo>
                  <a:cubicBezTo>
                    <a:pt x="810260" y="90187"/>
                    <a:pt x="816366" y="55428"/>
                    <a:pt x="823412" y="20669"/>
                  </a:cubicBezTo>
                  <a:cubicBezTo>
                    <a:pt x="824821" y="14093"/>
                    <a:pt x="823412" y="4698"/>
                    <a:pt x="832806" y="4229"/>
                  </a:cubicBezTo>
                  <a:cubicBezTo>
                    <a:pt x="845019" y="3759"/>
                    <a:pt x="857701" y="4698"/>
                    <a:pt x="869914" y="5638"/>
                  </a:cubicBezTo>
                  <a:cubicBezTo>
                    <a:pt x="870383" y="5638"/>
                    <a:pt x="870853" y="12683"/>
                    <a:pt x="870383" y="15972"/>
                  </a:cubicBezTo>
                  <a:cubicBezTo>
                    <a:pt x="860989" y="63413"/>
                    <a:pt x="855822" y="111793"/>
                    <a:pt x="841261" y="158295"/>
                  </a:cubicBezTo>
                  <a:cubicBezTo>
                    <a:pt x="826700" y="204797"/>
                    <a:pt x="793351" y="226404"/>
                    <a:pt x="745440" y="224525"/>
                  </a:cubicBezTo>
                  <a:cubicBezTo>
                    <a:pt x="700347" y="223116"/>
                    <a:pt x="676861" y="198221"/>
                    <a:pt x="677331" y="143264"/>
                  </a:cubicBezTo>
                  <a:cubicBezTo>
                    <a:pt x="684377" y="106157"/>
                    <a:pt x="690952" y="58715"/>
                    <a:pt x="702225" y="12683"/>
                  </a:cubicBezTo>
                  <a:cubicBezTo>
                    <a:pt x="704574" y="3524"/>
                    <a:pt x="711033" y="1762"/>
                    <a:pt x="718548" y="2232"/>
                  </a:cubicBezTo>
                  <a:close/>
                  <a:moveTo>
                    <a:pt x="1596564" y="0"/>
                  </a:moveTo>
                  <a:cubicBezTo>
                    <a:pt x="1600321" y="469"/>
                    <a:pt x="1608776" y="1879"/>
                    <a:pt x="1617231" y="2349"/>
                  </a:cubicBezTo>
                  <a:cubicBezTo>
                    <a:pt x="1639778" y="3288"/>
                    <a:pt x="1641656" y="13622"/>
                    <a:pt x="1633671" y="32410"/>
                  </a:cubicBezTo>
                  <a:cubicBezTo>
                    <a:pt x="1628974" y="42744"/>
                    <a:pt x="1626625" y="45562"/>
                    <a:pt x="1614413" y="43214"/>
                  </a:cubicBezTo>
                  <a:cubicBezTo>
                    <a:pt x="1565562" y="33820"/>
                    <a:pt x="1531743" y="50729"/>
                    <a:pt x="1516242" y="89716"/>
                  </a:cubicBezTo>
                  <a:cubicBezTo>
                    <a:pt x="1492757" y="150309"/>
                    <a:pt x="1525167" y="191644"/>
                    <a:pt x="1589048" y="182719"/>
                  </a:cubicBezTo>
                  <a:cubicBezTo>
                    <a:pt x="1597503" y="181310"/>
                    <a:pt x="1608776" y="171446"/>
                    <a:pt x="1610186" y="191174"/>
                  </a:cubicBezTo>
                  <a:cubicBezTo>
                    <a:pt x="1611125" y="204796"/>
                    <a:pt x="1615352" y="218418"/>
                    <a:pt x="1595154" y="220296"/>
                  </a:cubicBezTo>
                  <a:cubicBezTo>
                    <a:pt x="1586700" y="221236"/>
                    <a:pt x="1578245" y="223115"/>
                    <a:pt x="1569790" y="224054"/>
                  </a:cubicBezTo>
                  <a:cubicBezTo>
                    <a:pt x="1523288" y="228282"/>
                    <a:pt x="1485241" y="209963"/>
                    <a:pt x="1468331" y="176144"/>
                  </a:cubicBezTo>
                  <a:cubicBezTo>
                    <a:pt x="1449542" y="138096"/>
                    <a:pt x="1459407" y="78912"/>
                    <a:pt x="1489938" y="44623"/>
                  </a:cubicBezTo>
                  <a:cubicBezTo>
                    <a:pt x="1516712" y="14561"/>
                    <a:pt x="1551471" y="939"/>
                    <a:pt x="159656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7" name="Google Shape;2327;p100"/>
            <p:cNvSpPr/>
            <p:nvPr/>
          </p:nvSpPr>
          <p:spPr>
            <a:xfrm>
              <a:off x="3997472" y="4286353"/>
              <a:ext cx="187643" cy="187643"/>
            </a:xfrm>
            <a:custGeom>
              <a:avLst/>
              <a:gdLst/>
              <a:ahLst/>
              <a:cxnLst/>
              <a:rect l="l" t="t" r="r" b="b"/>
              <a:pathLst>
                <a:path w="381000" h="381000" extrusionOk="0">
                  <a:moveTo>
                    <a:pt x="190500" y="380048"/>
                  </a:moveTo>
                  <a:cubicBezTo>
                    <a:pt x="138113" y="380048"/>
                    <a:pt x="85725" y="379095"/>
                    <a:pt x="34290" y="381000"/>
                  </a:cubicBezTo>
                  <a:cubicBezTo>
                    <a:pt x="6668" y="381953"/>
                    <a:pt x="0" y="371475"/>
                    <a:pt x="0" y="345758"/>
                  </a:cubicBezTo>
                  <a:cubicBezTo>
                    <a:pt x="952" y="242887"/>
                    <a:pt x="952" y="140017"/>
                    <a:pt x="0" y="37147"/>
                  </a:cubicBezTo>
                  <a:cubicBezTo>
                    <a:pt x="0" y="12382"/>
                    <a:pt x="3810" y="0"/>
                    <a:pt x="33338" y="0"/>
                  </a:cubicBezTo>
                  <a:cubicBezTo>
                    <a:pt x="138113" y="1905"/>
                    <a:pt x="241935" y="952"/>
                    <a:pt x="346710" y="0"/>
                  </a:cubicBezTo>
                  <a:cubicBezTo>
                    <a:pt x="374332" y="0"/>
                    <a:pt x="381000" y="9525"/>
                    <a:pt x="381000" y="36195"/>
                  </a:cubicBezTo>
                  <a:cubicBezTo>
                    <a:pt x="380047" y="139065"/>
                    <a:pt x="379095" y="241935"/>
                    <a:pt x="381000" y="344805"/>
                  </a:cubicBezTo>
                  <a:cubicBezTo>
                    <a:pt x="381952" y="375285"/>
                    <a:pt x="370522" y="381953"/>
                    <a:pt x="342900" y="381000"/>
                  </a:cubicBezTo>
                  <a:cubicBezTo>
                    <a:pt x="291465" y="378143"/>
                    <a:pt x="240982" y="380048"/>
                    <a:pt x="190500" y="38004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8" name="Google Shape;2328;p100"/>
            <p:cNvSpPr/>
            <p:nvPr/>
          </p:nvSpPr>
          <p:spPr>
            <a:xfrm>
              <a:off x="4231388" y="4286353"/>
              <a:ext cx="187643" cy="182951"/>
            </a:xfrm>
            <a:custGeom>
              <a:avLst/>
              <a:gdLst/>
              <a:ahLst/>
              <a:cxnLst/>
              <a:rect l="l" t="t" r="r" b="b"/>
              <a:pathLst>
                <a:path w="381000" h="371475" extrusionOk="0">
                  <a:moveTo>
                    <a:pt x="192405" y="380048"/>
                  </a:moveTo>
                  <a:cubicBezTo>
                    <a:pt x="138113" y="380048"/>
                    <a:pt x="84773" y="379095"/>
                    <a:pt x="30480" y="380048"/>
                  </a:cubicBezTo>
                  <a:cubicBezTo>
                    <a:pt x="8573" y="381000"/>
                    <a:pt x="0" y="374333"/>
                    <a:pt x="0" y="350520"/>
                  </a:cubicBezTo>
                  <a:cubicBezTo>
                    <a:pt x="952" y="242887"/>
                    <a:pt x="952" y="135255"/>
                    <a:pt x="0" y="27622"/>
                  </a:cubicBezTo>
                  <a:cubicBezTo>
                    <a:pt x="0" y="7620"/>
                    <a:pt x="6668" y="0"/>
                    <a:pt x="27623" y="0"/>
                  </a:cubicBezTo>
                  <a:cubicBezTo>
                    <a:pt x="135255" y="952"/>
                    <a:pt x="242888" y="952"/>
                    <a:pt x="350520" y="0"/>
                  </a:cubicBezTo>
                  <a:cubicBezTo>
                    <a:pt x="377190" y="0"/>
                    <a:pt x="381000" y="12382"/>
                    <a:pt x="381000" y="34290"/>
                  </a:cubicBezTo>
                  <a:cubicBezTo>
                    <a:pt x="380048" y="139065"/>
                    <a:pt x="380048" y="243840"/>
                    <a:pt x="381000" y="347662"/>
                  </a:cubicBezTo>
                  <a:cubicBezTo>
                    <a:pt x="381000" y="372428"/>
                    <a:pt x="373380" y="381000"/>
                    <a:pt x="348615" y="380048"/>
                  </a:cubicBezTo>
                  <a:cubicBezTo>
                    <a:pt x="296227" y="379095"/>
                    <a:pt x="243840" y="380048"/>
                    <a:pt x="192405" y="380048"/>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29" name="Google Shape;2329;p100"/>
            <p:cNvSpPr/>
            <p:nvPr/>
          </p:nvSpPr>
          <p:spPr>
            <a:xfrm>
              <a:off x="1341698" y="4286353"/>
              <a:ext cx="187642" cy="187643"/>
            </a:xfrm>
            <a:custGeom>
              <a:avLst/>
              <a:gdLst/>
              <a:ahLst/>
              <a:cxnLst/>
              <a:rect l="l" t="t" r="r" b="b"/>
              <a:pathLst>
                <a:path w="381000" h="381000" extrusionOk="0">
                  <a:moveTo>
                    <a:pt x="189547" y="380047"/>
                  </a:moveTo>
                  <a:cubicBezTo>
                    <a:pt x="137160" y="380047"/>
                    <a:pt x="84772" y="379095"/>
                    <a:pt x="32385" y="381000"/>
                  </a:cubicBezTo>
                  <a:cubicBezTo>
                    <a:pt x="7620" y="381953"/>
                    <a:pt x="0" y="374333"/>
                    <a:pt x="0" y="348615"/>
                  </a:cubicBezTo>
                  <a:cubicBezTo>
                    <a:pt x="952" y="243840"/>
                    <a:pt x="952" y="139065"/>
                    <a:pt x="0" y="34290"/>
                  </a:cubicBezTo>
                  <a:cubicBezTo>
                    <a:pt x="0" y="5715"/>
                    <a:pt x="10477" y="0"/>
                    <a:pt x="36195" y="0"/>
                  </a:cubicBezTo>
                  <a:cubicBezTo>
                    <a:pt x="139065" y="952"/>
                    <a:pt x="241935" y="952"/>
                    <a:pt x="345758" y="0"/>
                  </a:cubicBezTo>
                  <a:cubicBezTo>
                    <a:pt x="372427" y="0"/>
                    <a:pt x="381000" y="8572"/>
                    <a:pt x="381000" y="35242"/>
                  </a:cubicBezTo>
                  <a:cubicBezTo>
                    <a:pt x="380047" y="138113"/>
                    <a:pt x="379095" y="240983"/>
                    <a:pt x="381000" y="344805"/>
                  </a:cubicBezTo>
                  <a:cubicBezTo>
                    <a:pt x="381952" y="376238"/>
                    <a:pt x="369570" y="381953"/>
                    <a:pt x="341947" y="381000"/>
                  </a:cubicBezTo>
                  <a:cubicBezTo>
                    <a:pt x="291465" y="378143"/>
                    <a:pt x="240983" y="380047"/>
                    <a:pt x="189547" y="38004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0" name="Google Shape;2330;p100"/>
            <p:cNvSpPr/>
            <p:nvPr/>
          </p:nvSpPr>
          <p:spPr>
            <a:xfrm>
              <a:off x="1576048" y="4286353"/>
              <a:ext cx="187642" cy="182951"/>
            </a:xfrm>
            <a:custGeom>
              <a:avLst/>
              <a:gdLst/>
              <a:ahLst/>
              <a:cxnLst/>
              <a:rect l="l" t="t" r="r" b="b"/>
              <a:pathLst>
                <a:path w="381000" h="371475" extrusionOk="0">
                  <a:moveTo>
                    <a:pt x="190578" y="380047"/>
                  </a:moveTo>
                  <a:cubicBezTo>
                    <a:pt x="136286" y="380047"/>
                    <a:pt x="82946" y="379095"/>
                    <a:pt x="29606" y="380047"/>
                  </a:cubicBezTo>
                  <a:cubicBezTo>
                    <a:pt x="6746" y="381000"/>
                    <a:pt x="-874" y="372428"/>
                    <a:pt x="78" y="350520"/>
                  </a:cubicBezTo>
                  <a:cubicBezTo>
                    <a:pt x="1031" y="244793"/>
                    <a:pt x="1031" y="138113"/>
                    <a:pt x="78" y="32385"/>
                  </a:cubicBezTo>
                  <a:cubicBezTo>
                    <a:pt x="78" y="6667"/>
                    <a:pt x="8651" y="0"/>
                    <a:pt x="33416" y="0"/>
                  </a:cubicBezTo>
                  <a:cubicBezTo>
                    <a:pt x="138191" y="952"/>
                    <a:pt x="242013" y="952"/>
                    <a:pt x="346788" y="0"/>
                  </a:cubicBezTo>
                  <a:cubicBezTo>
                    <a:pt x="369648" y="0"/>
                    <a:pt x="381078" y="3810"/>
                    <a:pt x="381078" y="30480"/>
                  </a:cubicBezTo>
                  <a:cubicBezTo>
                    <a:pt x="380126" y="138113"/>
                    <a:pt x="380126" y="245745"/>
                    <a:pt x="381078" y="353378"/>
                  </a:cubicBezTo>
                  <a:cubicBezTo>
                    <a:pt x="381078" y="374333"/>
                    <a:pt x="374411" y="380047"/>
                    <a:pt x="353456" y="380047"/>
                  </a:cubicBezTo>
                  <a:cubicBezTo>
                    <a:pt x="298211" y="379095"/>
                    <a:pt x="243918" y="380047"/>
                    <a:pt x="190578" y="380047"/>
                  </a:cubicBezTo>
                  <a:close/>
                </a:path>
              </a:pathLst>
            </a:custGeom>
            <a:solidFill>
              <a:srgbClr val="ED242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1" name="Google Shape;2331;p100"/>
            <p:cNvSpPr/>
            <p:nvPr/>
          </p:nvSpPr>
          <p:spPr>
            <a:xfrm>
              <a:off x="949216" y="5911088"/>
              <a:ext cx="356521" cy="356521"/>
            </a:xfrm>
            <a:custGeom>
              <a:avLst/>
              <a:gdLst/>
              <a:ahLst/>
              <a:cxnLst/>
              <a:rect l="l" t="t" r="r" b="b"/>
              <a:pathLst>
                <a:path w="723900" h="723900" extrusionOk="0">
                  <a:moveTo>
                    <a:pt x="731520" y="364807"/>
                  </a:moveTo>
                  <a:cubicBezTo>
                    <a:pt x="731520" y="567690"/>
                    <a:pt x="569595" y="730568"/>
                    <a:pt x="366712" y="729615"/>
                  </a:cubicBezTo>
                  <a:cubicBezTo>
                    <a:pt x="164782" y="729615"/>
                    <a:pt x="0" y="565785"/>
                    <a:pt x="0" y="364807"/>
                  </a:cubicBezTo>
                  <a:cubicBezTo>
                    <a:pt x="0" y="162878"/>
                    <a:pt x="162877" y="953"/>
                    <a:pt x="366712" y="0"/>
                  </a:cubicBezTo>
                  <a:cubicBezTo>
                    <a:pt x="570548" y="953"/>
                    <a:pt x="731520" y="160972"/>
                    <a:pt x="731520" y="36480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2332" name="Google Shape;2332;p100"/>
            <p:cNvSpPr/>
            <p:nvPr/>
          </p:nvSpPr>
          <p:spPr>
            <a:xfrm>
              <a:off x="3636724" y="5911088"/>
              <a:ext cx="356521" cy="356521"/>
            </a:xfrm>
            <a:custGeom>
              <a:avLst/>
              <a:gdLst/>
              <a:ahLst/>
              <a:cxnLst/>
              <a:rect l="l" t="t" r="r" b="b"/>
              <a:pathLst>
                <a:path w="723900" h="723900" extrusionOk="0">
                  <a:moveTo>
                    <a:pt x="367669" y="732477"/>
                  </a:moveTo>
                  <a:cubicBezTo>
                    <a:pt x="165739" y="732477"/>
                    <a:pt x="957" y="568647"/>
                    <a:pt x="4" y="367669"/>
                  </a:cubicBezTo>
                  <a:cubicBezTo>
                    <a:pt x="-948" y="166692"/>
                    <a:pt x="163834" y="957"/>
                    <a:pt x="364812" y="4"/>
                  </a:cubicBezTo>
                  <a:cubicBezTo>
                    <a:pt x="565789" y="-948"/>
                    <a:pt x="731524" y="162882"/>
                    <a:pt x="732477" y="364812"/>
                  </a:cubicBezTo>
                  <a:cubicBezTo>
                    <a:pt x="733429" y="566742"/>
                    <a:pt x="568647" y="731524"/>
                    <a:pt x="367669" y="73247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grpSp>
      <p:sp>
        <p:nvSpPr>
          <p:cNvPr id="2333" name="Google Shape;2333;p100"/>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68</a:t>
            </a:fld>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6FA8DC"/>
        </a:solidFill>
        <a:effectLst/>
      </p:bgPr>
    </p:bg>
    <p:spTree>
      <p:nvGrpSpPr>
        <p:cNvPr id="1" name="Shape 2337"/>
        <p:cNvGrpSpPr/>
        <p:nvPr/>
      </p:nvGrpSpPr>
      <p:grpSpPr>
        <a:xfrm>
          <a:off x="0" y="0"/>
          <a:ext cx="0" cy="0"/>
          <a:chOff x="0" y="0"/>
          <a:chExt cx="0" cy="0"/>
        </a:xfrm>
      </p:grpSpPr>
      <p:grpSp>
        <p:nvGrpSpPr>
          <p:cNvPr id="2338" name="Google Shape;2338;p101"/>
          <p:cNvGrpSpPr/>
          <p:nvPr/>
        </p:nvGrpSpPr>
        <p:grpSpPr>
          <a:xfrm>
            <a:off x="0" y="380052"/>
            <a:ext cx="12191722" cy="403228"/>
            <a:chOff x="0" y="6075349"/>
            <a:chExt cx="11260480" cy="372428"/>
          </a:xfrm>
        </p:grpSpPr>
        <p:sp>
          <p:nvSpPr>
            <p:cNvPr id="2339" name="Google Shape;2339;p101"/>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40" name="Google Shape;2340;p101"/>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41" name="Google Shape;2341;p101"/>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42" name="Google Shape;2342;p101"/>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43" name="Google Shape;2343;p101"/>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44" name="Google Shape;2344;p101"/>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grpSp>
        <p:nvGrpSpPr>
          <p:cNvPr id="2345" name="Google Shape;2345;p101"/>
          <p:cNvGrpSpPr/>
          <p:nvPr/>
        </p:nvGrpSpPr>
        <p:grpSpPr>
          <a:xfrm>
            <a:off x="0" y="6074411"/>
            <a:ext cx="12191722" cy="403228"/>
            <a:chOff x="0" y="6075349"/>
            <a:chExt cx="11260480" cy="372428"/>
          </a:xfrm>
        </p:grpSpPr>
        <p:sp>
          <p:nvSpPr>
            <p:cNvPr id="2346" name="Google Shape;2346;p101"/>
            <p:cNvSpPr/>
            <p:nvPr/>
          </p:nvSpPr>
          <p:spPr>
            <a:xfrm>
              <a:off x="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47" name="Google Shape;2347;p101"/>
            <p:cNvSpPr/>
            <p:nvPr/>
          </p:nvSpPr>
          <p:spPr>
            <a:xfrm>
              <a:off x="1881798"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48" name="Google Shape;2348;p101"/>
            <p:cNvSpPr/>
            <p:nvPr/>
          </p:nvSpPr>
          <p:spPr>
            <a:xfrm>
              <a:off x="374844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49" name="Google Shape;2349;p101"/>
            <p:cNvSpPr/>
            <p:nvPr/>
          </p:nvSpPr>
          <p:spPr>
            <a:xfrm>
              <a:off x="5630240"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50" name="Google Shape;2350;p101"/>
            <p:cNvSpPr/>
            <p:nvPr/>
          </p:nvSpPr>
          <p:spPr>
            <a:xfrm>
              <a:off x="7496884"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51" name="Google Shape;2351;p101"/>
            <p:cNvSpPr/>
            <p:nvPr/>
          </p:nvSpPr>
          <p:spPr>
            <a:xfrm>
              <a:off x="9378682" y="6075349"/>
              <a:ext cx="1881798" cy="372428"/>
            </a:xfrm>
            <a:custGeom>
              <a:avLst/>
              <a:gdLst/>
              <a:ahLst/>
              <a:cxnLst/>
              <a:rect l="l" t="t" r="r" b="b"/>
              <a:pathLst>
                <a:path w="1881798" h="372428" extrusionOk="0">
                  <a:moveTo>
                    <a:pt x="1881798" y="263843"/>
                  </a:moveTo>
                  <a:lnTo>
                    <a:pt x="1588428" y="263843"/>
                  </a:lnTo>
                  <a:lnTo>
                    <a:pt x="1560806" y="301943"/>
                  </a:lnTo>
                  <a:lnTo>
                    <a:pt x="1520800" y="132398"/>
                  </a:lnTo>
                  <a:lnTo>
                    <a:pt x="1484606" y="263843"/>
                  </a:lnTo>
                  <a:lnTo>
                    <a:pt x="1396975" y="263843"/>
                  </a:lnTo>
                  <a:lnTo>
                    <a:pt x="1383640" y="314325"/>
                  </a:lnTo>
                  <a:lnTo>
                    <a:pt x="1359828" y="256223"/>
                  </a:lnTo>
                  <a:lnTo>
                    <a:pt x="1336015" y="300990"/>
                  </a:lnTo>
                  <a:lnTo>
                    <a:pt x="1291248" y="0"/>
                  </a:lnTo>
                  <a:lnTo>
                    <a:pt x="1236003" y="372428"/>
                  </a:lnTo>
                  <a:lnTo>
                    <a:pt x="1215048" y="263843"/>
                  </a:lnTo>
                  <a:lnTo>
                    <a:pt x="989306" y="263843"/>
                  </a:lnTo>
                  <a:lnTo>
                    <a:pt x="959778" y="322898"/>
                  </a:lnTo>
                  <a:lnTo>
                    <a:pt x="924535" y="129540"/>
                  </a:lnTo>
                  <a:lnTo>
                    <a:pt x="881673" y="263843"/>
                  </a:lnTo>
                  <a:lnTo>
                    <a:pt x="794995" y="263843"/>
                  </a:lnTo>
                  <a:lnTo>
                    <a:pt x="770231" y="300990"/>
                  </a:lnTo>
                  <a:lnTo>
                    <a:pt x="744513" y="254318"/>
                  </a:lnTo>
                  <a:lnTo>
                    <a:pt x="711175" y="315278"/>
                  </a:lnTo>
                  <a:lnTo>
                    <a:pt x="679743" y="51435"/>
                  </a:lnTo>
                  <a:lnTo>
                    <a:pt x="638785" y="356235"/>
                  </a:lnTo>
                  <a:lnTo>
                    <a:pt x="611163" y="263843"/>
                  </a:lnTo>
                  <a:lnTo>
                    <a:pt x="541631" y="263843"/>
                  </a:lnTo>
                  <a:lnTo>
                    <a:pt x="513056" y="216218"/>
                  </a:lnTo>
                  <a:lnTo>
                    <a:pt x="480670" y="263843"/>
                  </a:lnTo>
                  <a:lnTo>
                    <a:pt x="0" y="263842"/>
                  </a:lnTo>
                </a:path>
              </a:pathLst>
            </a:custGeom>
            <a:noFill/>
            <a:ln w="28575" cap="rnd" cmpd="sng">
              <a:solidFill>
                <a:srgbClr val="FFFFFF"/>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grpSp>
        <p:nvGrpSpPr>
          <p:cNvPr id="2352" name="Google Shape;2352;p101"/>
          <p:cNvGrpSpPr/>
          <p:nvPr/>
        </p:nvGrpSpPr>
        <p:grpSpPr>
          <a:xfrm flipH="1">
            <a:off x="611774" y="925771"/>
            <a:ext cx="1811745" cy="5152469"/>
            <a:chOff x="9855099" y="1144710"/>
            <a:chExt cx="1909713" cy="5431084"/>
          </a:xfrm>
        </p:grpSpPr>
        <p:sp>
          <p:nvSpPr>
            <p:cNvPr id="2353" name="Google Shape;2353;p101"/>
            <p:cNvSpPr/>
            <p:nvPr/>
          </p:nvSpPr>
          <p:spPr>
            <a:xfrm flipH="1">
              <a:off x="9882728" y="3396339"/>
              <a:ext cx="1451136" cy="3179455"/>
            </a:xfrm>
            <a:custGeom>
              <a:avLst/>
              <a:gdLst/>
              <a:ahLst/>
              <a:cxnLst/>
              <a:rect l="l" t="t" r="r" b="b"/>
              <a:pathLst>
                <a:path w="1831086" h="4011930" extrusionOk="0">
                  <a:moveTo>
                    <a:pt x="1304660" y="1554179"/>
                  </a:moveTo>
                  <a:cubicBezTo>
                    <a:pt x="1273799" y="2008179"/>
                    <a:pt x="1218935" y="2403200"/>
                    <a:pt x="1220992" y="2856514"/>
                  </a:cubicBezTo>
                  <a:cubicBezTo>
                    <a:pt x="1220992" y="2862000"/>
                    <a:pt x="1216191" y="2962127"/>
                    <a:pt x="1216191" y="2967613"/>
                  </a:cubicBezTo>
                  <a:cubicBezTo>
                    <a:pt x="1218935" y="3019048"/>
                    <a:pt x="1233336" y="3123290"/>
                    <a:pt x="1234708" y="3161695"/>
                  </a:cubicBezTo>
                  <a:cubicBezTo>
                    <a:pt x="1238137" y="3242619"/>
                    <a:pt x="1254596" y="3217244"/>
                    <a:pt x="1294373" y="3304341"/>
                  </a:cubicBezTo>
                  <a:cubicBezTo>
                    <a:pt x="1330034" y="3382522"/>
                    <a:pt x="1368439" y="3414755"/>
                    <a:pt x="1413016" y="3487450"/>
                  </a:cubicBezTo>
                  <a:cubicBezTo>
                    <a:pt x="1457593" y="3560144"/>
                    <a:pt x="1539203" y="3582090"/>
                    <a:pt x="1618756" y="3602664"/>
                  </a:cubicBezTo>
                  <a:cubicBezTo>
                    <a:pt x="1685279" y="3619123"/>
                    <a:pt x="1713396" y="3647241"/>
                    <a:pt x="1779919" y="3664386"/>
                  </a:cubicBezTo>
                  <a:cubicBezTo>
                    <a:pt x="1819010" y="3677416"/>
                    <a:pt x="1843013" y="3730909"/>
                    <a:pt x="1827239" y="3761770"/>
                  </a:cubicBezTo>
                  <a:lnTo>
                    <a:pt x="1823810" y="3772057"/>
                  </a:lnTo>
                  <a:cubicBezTo>
                    <a:pt x="1821067" y="3785087"/>
                    <a:pt x="1797064" y="3795374"/>
                    <a:pt x="1797064" y="3795374"/>
                  </a:cubicBezTo>
                  <a:lnTo>
                    <a:pt x="1795692" y="3797431"/>
                  </a:lnTo>
                  <a:cubicBezTo>
                    <a:pt x="1786777" y="3815262"/>
                    <a:pt x="1517943" y="3820063"/>
                    <a:pt x="1506285" y="3813890"/>
                  </a:cubicBezTo>
                  <a:cubicBezTo>
                    <a:pt x="1424675" y="3805661"/>
                    <a:pt x="1244995" y="3784401"/>
                    <a:pt x="1244995" y="3784401"/>
                  </a:cubicBezTo>
                  <a:cubicBezTo>
                    <a:pt x="1244309" y="3781658"/>
                    <a:pt x="1241566" y="3726108"/>
                    <a:pt x="1169557" y="3729537"/>
                  </a:cubicBezTo>
                  <a:cubicBezTo>
                    <a:pt x="1144183" y="3730909"/>
                    <a:pt x="1170243" y="3765199"/>
                    <a:pt x="1153784" y="3777543"/>
                  </a:cubicBezTo>
                  <a:cubicBezTo>
                    <a:pt x="1135267" y="3791259"/>
                    <a:pt x="1089319" y="3787830"/>
                    <a:pt x="1066687" y="3787144"/>
                  </a:cubicBezTo>
                  <a:cubicBezTo>
                    <a:pt x="1026225" y="3785773"/>
                    <a:pt x="849289" y="3803603"/>
                    <a:pt x="851346" y="3750797"/>
                  </a:cubicBezTo>
                  <a:cubicBezTo>
                    <a:pt x="856147" y="3690446"/>
                    <a:pt x="814313" y="3649298"/>
                    <a:pt x="821857" y="3593063"/>
                  </a:cubicBezTo>
                  <a:cubicBezTo>
                    <a:pt x="830772" y="3525854"/>
                    <a:pt x="790996" y="3438758"/>
                    <a:pt x="804712" y="3368120"/>
                  </a:cubicBezTo>
                  <a:cubicBezTo>
                    <a:pt x="813627" y="3324915"/>
                    <a:pt x="795796" y="3063625"/>
                    <a:pt x="784138" y="2921665"/>
                  </a:cubicBezTo>
                  <a:cubicBezTo>
                    <a:pt x="761506" y="2637058"/>
                    <a:pt x="753962" y="2359994"/>
                    <a:pt x="731331" y="2075387"/>
                  </a:cubicBezTo>
                  <a:cubicBezTo>
                    <a:pt x="727216" y="2023952"/>
                    <a:pt x="688126" y="1623445"/>
                    <a:pt x="688126" y="1612472"/>
                  </a:cubicBezTo>
                  <a:cubicBezTo>
                    <a:pt x="670981" y="1621387"/>
                    <a:pt x="587999" y="2181001"/>
                    <a:pt x="587313" y="2187173"/>
                  </a:cubicBezTo>
                  <a:cubicBezTo>
                    <a:pt x="559195" y="2231750"/>
                    <a:pt x="564682" y="2326390"/>
                    <a:pt x="557824" y="2378511"/>
                  </a:cubicBezTo>
                  <a:cubicBezTo>
                    <a:pt x="557824" y="2427889"/>
                    <a:pt x="544108" y="2480695"/>
                    <a:pt x="537935" y="2530073"/>
                  </a:cubicBezTo>
                  <a:cubicBezTo>
                    <a:pt x="507760" y="2759816"/>
                    <a:pt x="525591" y="2995045"/>
                    <a:pt x="538621" y="3224788"/>
                  </a:cubicBezTo>
                  <a:cubicBezTo>
                    <a:pt x="542736" y="3289939"/>
                    <a:pt x="546165" y="3355776"/>
                    <a:pt x="550280" y="3420927"/>
                  </a:cubicBezTo>
                  <a:cubicBezTo>
                    <a:pt x="553023" y="3470305"/>
                    <a:pt x="570168" y="3603350"/>
                    <a:pt x="528334" y="3635582"/>
                  </a:cubicBezTo>
                  <a:cubicBezTo>
                    <a:pt x="474842" y="3676730"/>
                    <a:pt x="477585" y="3669872"/>
                    <a:pt x="519419" y="3728165"/>
                  </a:cubicBezTo>
                  <a:cubicBezTo>
                    <a:pt x="539307" y="3756283"/>
                    <a:pt x="552337" y="3787830"/>
                    <a:pt x="568111" y="3818005"/>
                  </a:cubicBezTo>
                  <a:cubicBezTo>
                    <a:pt x="590056" y="3858467"/>
                    <a:pt x="640120" y="3975053"/>
                    <a:pt x="568796" y="3986712"/>
                  </a:cubicBezTo>
                  <a:cubicBezTo>
                    <a:pt x="537935" y="3999742"/>
                    <a:pt x="537935" y="3999742"/>
                    <a:pt x="500216" y="4008658"/>
                  </a:cubicBezTo>
                  <a:cubicBezTo>
                    <a:pt x="467298" y="4016201"/>
                    <a:pt x="401461" y="4014830"/>
                    <a:pt x="368543" y="4011401"/>
                  </a:cubicBezTo>
                  <a:cubicBezTo>
                    <a:pt x="267730" y="4000428"/>
                    <a:pt x="118226" y="3964081"/>
                    <a:pt x="116854" y="3837893"/>
                  </a:cubicBezTo>
                  <a:cubicBezTo>
                    <a:pt x="116168" y="3792631"/>
                    <a:pt x="124398" y="3745996"/>
                    <a:pt x="116168" y="3700733"/>
                  </a:cubicBezTo>
                  <a:cubicBezTo>
                    <a:pt x="107253" y="3652727"/>
                    <a:pt x="40045" y="3654785"/>
                    <a:pt x="13984" y="3615694"/>
                  </a:cubicBezTo>
                  <a:cubicBezTo>
                    <a:pt x="-15505" y="3569746"/>
                    <a:pt x="11241" y="3481963"/>
                    <a:pt x="8498" y="3427785"/>
                  </a:cubicBezTo>
                  <a:cubicBezTo>
                    <a:pt x="-2475" y="3250849"/>
                    <a:pt x="9869" y="3073912"/>
                    <a:pt x="19471" y="2896976"/>
                  </a:cubicBezTo>
                  <a:cubicBezTo>
                    <a:pt x="44159" y="2432003"/>
                    <a:pt x="59933" y="1965659"/>
                    <a:pt x="96280" y="1501372"/>
                  </a:cubicBezTo>
                  <a:cubicBezTo>
                    <a:pt x="119597" y="1203736"/>
                    <a:pt x="144286" y="905412"/>
                    <a:pt x="172404" y="607775"/>
                  </a:cubicBezTo>
                  <a:cubicBezTo>
                    <a:pt x="184748" y="477473"/>
                    <a:pt x="197779" y="346485"/>
                    <a:pt x="213552" y="216183"/>
                  </a:cubicBezTo>
                  <a:cubicBezTo>
                    <a:pt x="221096" y="154461"/>
                    <a:pt x="220410" y="75594"/>
                    <a:pt x="247156" y="17987"/>
                  </a:cubicBezTo>
                  <a:cubicBezTo>
                    <a:pt x="248528" y="14558"/>
                    <a:pt x="949415" y="22102"/>
                    <a:pt x="950101" y="18673"/>
                  </a:cubicBezTo>
                  <a:cubicBezTo>
                    <a:pt x="959017" y="9758"/>
                    <a:pt x="970675" y="10443"/>
                    <a:pt x="982334" y="9758"/>
                  </a:cubicBezTo>
                  <a:cubicBezTo>
                    <a:pt x="1028968" y="7014"/>
                    <a:pt x="1075603" y="3585"/>
                    <a:pt x="1121551" y="156"/>
                  </a:cubicBezTo>
                  <a:cubicBezTo>
                    <a:pt x="1139382" y="-1215"/>
                    <a:pt x="1286143" y="6329"/>
                    <a:pt x="1299859" y="26903"/>
                  </a:cubicBezTo>
                  <a:cubicBezTo>
                    <a:pt x="1298487" y="42676"/>
                    <a:pt x="1305345" y="1537034"/>
                    <a:pt x="1304660" y="15541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54" name="Google Shape;2354;p101"/>
            <p:cNvSpPr/>
            <p:nvPr/>
          </p:nvSpPr>
          <p:spPr>
            <a:xfrm flipH="1">
              <a:off x="10400258" y="1840542"/>
              <a:ext cx="592411" cy="1565270"/>
            </a:xfrm>
            <a:custGeom>
              <a:avLst/>
              <a:gdLst/>
              <a:ahLst/>
              <a:cxnLst/>
              <a:rect l="l" t="t" r="r" b="b"/>
              <a:pathLst>
                <a:path w="747522" h="1975104" extrusionOk="0">
                  <a:moveTo>
                    <a:pt x="750892" y="1914068"/>
                  </a:moveTo>
                  <a:cubicBezTo>
                    <a:pt x="750206" y="1900352"/>
                    <a:pt x="745405" y="1810512"/>
                    <a:pt x="743348" y="1778279"/>
                  </a:cubicBezTo>
                  <a:cubicBezTo>
                    <a:pt x="739919" y="1715186"/>
                    <a:pt x="675454" y="1010183"/>
                    <a:pt x="669967" y="969721"/>
                  </a:cubicBezTo>
                  <a:cubicBezTo>
                    <a:pt x="648022" y="801700"/>
                    <a:pt x="597273" y="635737"/>
                    <a:pt x="565726" y="469087"/>
                  </a:cubicBezTo>
                  <a:cubicBezTo>
                    <a:pt x="547895" y="375133"/>
                    <a:pt x="518406" y="100127"/>
                    <a:pt x="518406" y="98069"/>
                  </a:cubicBezTo>
                  <a:cubicBezTo>
                    <a:pt x="514977" y="93955"/>
                    <a:pt x="517034" y="86411"/>
                    <a:pt x="508804" y="85725"/>
                  </a:cubicBezTo>
                  <a:cubicBezTo>
                    <a:pt x="499203" y="90526"/>
                    <a:pt x="496460" y="100127"/>
                    <a:pt x="491659" y="107671"/>
                  </a:cubicBezTo>
                  <a:cubicBezTo>
                    <a:pt x="471085" y="145390"/>
                    <a:pt x="427880" y="224257"/>
                    <a:pt x="409363" y="263347"/>
                  </a:cubicBezTo>
                  <a:cubicBezTo>
                    <a:pt x="402505" y="277063"/>
                    <a:pt x="381246" y="272948"/>
                    <a:pt x="357243" y="269519"/>
                  </a:cubicBezTo>
                  <a:cubicBezTo>
                    <a:pt x="351070" y="269519"/>
                    <a:pt x="178249" y="119329"/>
                    <a:pt x="102125" y="59665"/>
                  </a:cubicBezTo>
                  <a:cubicBezTo>
                    <a:pt x="81551" y="43891"/>
                    <a:pt x="64406" y="28804"/>
                    <a:pt x="67835" y="0"/>
                  </a:cubicBezTo>
                  <a:cubicBezTo>
                    <a:pt x="42460" y="3429"/>
                    <a:pt x="21886" y="9601"/>
                    <a:pt x="17772" y="43205"/>
                  </a:cubicBezTo>
                  <a:cubicBezTo>
                    <a:pt x="17086" y="71323"/>
                    <a:pt x="6799" y="76124"/>
                    <a:pt x="1312" y="95326"/>
                  </a:cubicBezTo>
                  <a:cubicBezTo>
                    <a:pt x="-5546" y="117958"/>
                    <a:pt x="15714" y="122758"/>
                    <a:pt x="36288" y="135788"/>
                  </a:cubicBezTo>
                  <a:cubicBezTo>
                    <a:pt x="59605" y="150876"/>
                    <a:pt x="76750" y="190652"/>
                    <a:pt x="93895" y="211912"/>
                  </a:cubicBezTo>
                  <a:cubicBezTo>
                    <a:pt x="199509" y="341528"/>
                    <a:pt x="315409" y="719404"/>
                    <a:pt x="323638" y="756437"/>
                  </a:cubicBezTo>
                  <a:cubicBezTo>
                    <a:pt x="340098" y="831875"/>
                    <a:pt x="355185" y="907999"/>
                    <a:pt x="368901" y="984809"/>
                  </a:cubicBezTo>
                  <a:cubicBezTo>
                    <a:pt x="386046" y="1076706"/>
                    <a:pt x="401820" y="1168603"/>
                    <a:pt x="415536" y="1261186"/>
                  </a:cubicBezTo>
                  <a:cubicBezTo>
                    <a:pt x="436110" y="1398346"/>
                    <a:pt x="448454" y="1536878"/>
                    <a:pt x="458055" y="1675409"/>
                  </a:cubicBezTo>
                  <a:cubicBezTo>
                    <a:pt x="464227" y="1763878"/>
                    <a:pt x="468342" y="1853032"/>
                    <a:pt x="472457" y="1942186"/>
                  </a:cubicBezTo>
                  <a:cubicBezTo>
                    <a:pt x="473143" y="1954530"/>
                    <a:pt x="460113" y="1974418"/>
                    <a:pt x="474514" y="1981276"/>
                  </a:cubicBezTo>
                  <a:cubicBezTo>
                    <a:pt x="480687" y="1984019"/>
                    <a:pt x="656251" y="1973732"/>
                    <a:pt x="713173" y="1971675"/>
                  </a:cubicBezTo>
                  <a:cubicBezTo>
                    <a:pt x="718659" y="1971675"/>
                    <a:pt x="740605" y="1973047"/>
                    <a:pt x="746091" y="1970303"/>
                  </a:cubicBezTo>
                  <a:cubicBezTo>
                    <a:pt x="757750" y="1964817"/>
                    <a:pt x="752263" y="1925726"/>
                    <a:pt x="750892" y="1914068"/>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55" name="Google Shape;2355;p101"/>
            <p:cNvSpPr/>
            <p:nvPr/>
          </p:nvSpPr>
          <p:spPr>
            <a:xfrm flipH="1">
              <a:off x="9855099" y="1954549"/>
              <a:ext cx="722850" cy="2663133"/>
            </a:xfrm>
            <a:custGeom>
              <a:avLst/>
              <a:gdLst/>
              <a:ahLst/>
              <a:cxnLst/>
              <a:rect l="l" t="t" r="r" b="b"/>
              <a:pathLst>
                <a:path w="912114" h="3360420" extrusionOk="0">
                  <a:moveTo>
                    <a:pt x="0" y="0"/>
                  </a:moveTo>
                  <a:cubicBezTo>
                    <a:pt x="12344" y="7544"/>
                    <a:pt x="11659" y="10287"/>
                    <a:pt x="11659" y="10287"/>
                  </a:cubicBezTo>
                  <a:lnTo>
                    <a:pt x="32233" y="99441"/>
                  </a:lnTo>
                  <a:cubicBezTo>
                    <a:pt x="32233" y="99441"/>
                    <a:pt x="237973" y="151562"/>
                    <a:pt x="355244" y="221513"/>
                  </a:cubicBezTo>
                  <a:cubicBezTo>
                    <a:pt x="472516" y="291465"/>
                    <a:pt x="619277" y="590474"/>
                    <a:pt x="639851" y="691972"/>
                  </a:cubicBezTo>
                  <a:cubicBezTo>
                    <a:pt x="660425" y="793471"/>
                    <a:pt x="799643" y="1282446"/>
                    <a:pt x="844220" y="1599971"/>
                  </a:cubicBezTo>
                  <a:cubicBezTo>
                    <a:pt x="888797" y="1917497"/>
                    <a:pt x="918286" y="2125294"/>
                    <a:pt x="918286" y="2125294"/>
                  </a:cubicBezTo>
                  <a:lnTo>
                    <a:pt x="593903" y="2111578"/>
                  </a:lnTo>
                  <a:lnTo>
                    <a:pt x="477317" y="1719986"/>
                  </a:lnTo>
                  <a:lnTo>
                    <a:pt x="571271" y="3339846"/>
                  </a:lnTo>
                  <a:lnTo>
                    <a:pt x="281178" y="3367278"/>
                  </a:lnTo>
                  <a:cubicBezTo>
                    <a:pt x="281178" y="3367278"/>
                    <a:pt x="236601" y="2406472"/>
                    <a:pt x="212598" y="2028596"/>
                  </a:cubicBezTo>
                  <a:cubicBezTo>
                    <a:pt x="188595" y="1654150"/>
                    <a:pt x="193396" y="1313993"/>
                    <a:pt x="128245" y="866851"/>
                  </a:cubicBezTo>
                  <a:cubicBezTo>
                    <a:pt x="81610" y="545211"/>
                    <a:pt x="5486" y="220142"/>
                    <a:pt x="0"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56" name="Google Shape;2356;p101"/>
            <p:cNvSpPr/>
            <p:nvPr/>
          </p:nvSpPr>
          <p:spPr>
            <a:xfrm flipH="1">
              <a:off x="10484539" y="1158441"/>
              <a:ext cx="516322" cy="896769"/>
            </a:xfrm>
            <a:custGeom>
              <a:avLst/>
              <a:gdLst/>
              <a:ahLst/>
              <a:cxnLst/>
              <a:rect l="l" t="t" r="r" b="b"/>
              <a:pathLst>
                <a:path w="651510" h="1131570" extrusionOk="0">
                  <a:moveTo>
                    <a:pt x="622706" y="160770"/>
                  </a:moveTo>
                  <a:cubicBezTo>
                    <a:pt x="554812" y="8522"/>
                    <a:pt x="386105" y="-29882"/>
                    <a:pt x="226314" y="21553"/>
                  </a:cubicBezTo>
                  <a:cubicBezTo>
                    <a:pt x="124130" y="54471"/>
                    <a:pt x="45949" y="123051"/>
                    <a:pt x="23317" y="235522"/>
                  </a:cubicBezTo>
                  <a:cubicBezTo>
                    <a:pt x="12344" y="289700"/>
                    <a:pt x="28118" y="410401"/>
                    <a:pt x="26746" y="410401"/>
                  </a:cubicBezTo>
                  <a:cubicBezTo>
                    <a:pt x="4115" y="413830"/>
                    <a:pt x="0" y="440576"/>
                    <a:pt x="0" y="465951"/>
                  </a:cubicBezTo>
                  <a:cubicBezTo>
                    <a:pt x="0" y="540017"/>
                    <a:pt x="20574" y="613398"/>
                    <a:pt x="74066" y="652489"/>
                  </a:cubicBezTo>
                  <a:cubicBezTo>
                    <a:pt x="89154" y="663461"/>
                    <a:pt x="93269" y="678549"/>
                    <a:pt x="92583" y="697751"/>
                  </a:cubicBezTo>
                  <a:cubicBezTo>
                    <a:pt x="89840" y="789649"/>
                    <a:pt x="72009" y="851371"/>
                    <a:pt x="73381" y="863029"/>
                  </a:cubicBezTo>
                  <a:cubicBezTo>
                    <a:pt x="70637" y="890461"/>
                    <a:pt x="82982" y="908978"/>
                    <a:pt x="104242" y="925437"/>
                  </a:cubicBezTo>
                  <a:cubicBezTo>
                    <a:pt x="171450" y="978244"/>
                    <a:pt x="240716" y="1030364"/>
                    <a:pt x="306553" y="1084543"/>
                  </a:cubicBezTo>
                  <a:cubicBezTo>
                    <a:pt x="316840" y="1092772"/>
                    <a:pt x="357988" y="1124319"/>
                    <a:pt x="367589" y="1132549"/>
                  </a:cubicBezTo>
                  <a:cubicBezTo>
                    <a:pt x="373075" y="1135978"/>
                    <a:pt x="416966" y="1144207"/>
                    <a:pt x="434111" y="1107860"/>
                  </a:cubicBezTo>
                  <a:cubicBezTo>
                    <a:pt x="460172" y="1052996"/>
                    <a:pt x="486232" y="1011848"/>
                    <a:pt x="517093" y="959041"/>
                  </a:cubicBezTo>
                  <a:cubicBezTo>
                    <a:pt x="517093" y="954926"/>
                    <a:pt x="481432" y="924751"/>
                    <a:pt x="509549" y="887032"/>
                  </a:cubicBezTo>
                  <a:cubicBezTo>
                    <a:pt x="565099" y="812966"/>
                    <a:pt x="637794" y="593510"/>
                    <a:pt x="643966" y="576365"/>
                  </a:cubicBezTo>
                  <a:cubicBezTo>
                    <a:pt x="655625" y="527673"/>
                    <a:pt x="643280" y="489954"/>
                    <a:pt x="649453" y="461150"/>
                  </a:cubicBezTo>
                  <a:cubicBezTo>
                    <a:pt x="665912" y="398743"/>
                    <a:pt x="659054" y="226607"/>
                    <a:pt x="622706" y="160770"/>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57" name="Google Shape;2357;p101"/>
            <p:cNvSpPr/>
            <p:nvPr/>
          </p:nvSpPr>
          <p:spPr>
            <a:xfrm flipH="1">
              <a:off x="10592841" y="1786253"/>
              <a:ext cx="277183" cy="271748"/>
            </a:xfrm>
            <a:custGeom>
              <a:avLst/>
              <a:gdLst/>
              <a:ahLst/>
              <a:cxnLst/>
              <a:rect l="l" t="t" r="r" b="b"/>
              <a:pathLst>
                <a:path w="349758" h="342900" extrusionOk="0">
                  <a:moveTo>
                    <a:pt x="351815" y="165278"/>
                  </a:moveTo>
                  <a:cubicBezTo>
                    <a:pt x="320954" y="218084"/>
                    <a:pt x="295580" y="264033"/>
                    <a:pt x="266776" y="317525"/>
                  </a:cubicBezTo>
                  <a:cubicBezTo>
                    <a:pt x="245516" y="353873"/>
                    <a:pt x="215341" y="361417"/>
                    <a:pt x="183794" y="309982"/>
                  </a:cubicBezTo>
                  <a:cubicBezTo>
                    <a:pt x="159791" y="275006"/>
                    <a:pt x="139903" y="242773"/>
                    <a:pt x="121387" y="210541"/>
                  </a:cubicBezTo>
                  <a:cubicBezTo>
                    <a:pt x="84353" y="145390"/>
                    <a:pt x="4115" y="10287"/>
                    <a:pt x="0" y="0"/>
                  </a:cubicBezTo>
                  <a:cubicBezTo>
                    <a:pt x="37719" y="39776"/>
                    <a:pt x="76810" y="66523"/>
                    <a:pt x="111785" y="93955"/>
                  </a:cubicBezTo>
                  <a:cubicBezTo>
                    <a:pt x="183109" y="150876"/>
                    <a:pt x="262661" y="165964"/>
                    <a:pt x="336728" y="106985"/>
                  </a:cubicBezTo>
                  <a:cubicBezTo>
                    <a:pt x="338099" y="160477"/>
                    <a:pt x="351130" y="161849"/>
                    <a:pt x="351815" y="165278"/>
                  </a:cubicBezTo>
                  <a:close/>
                </a:path>
              </a:pathLst>
            </a:custGeom>
            <a:solidFill>
              <a:srgbClr val="F8ABAA"/>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58" name="Google Shape;2358;p101"/>
            <p:cNvSpPr/>
            <p:nvPr/>
          </p:nvSpPr>
          <p:spPr>
            <a:xfrm flipH="1">
              <a:off x="9859589" y="3741599"/>
              <a:ext cx="228269" cy="407622"/>
            </a:xfrm>
            <a:custGeom>
              <a:avLst/>
              <a:gdLst/>
              <a:ahLst/>
              <a:cxnLst/>
              <a:rect l="l" t="t" r="r" b="b"/>
              <a:pathLst>
                <a:path w="288036" h="514350" extrusionOk="0">
                  <a:moveTo>
                    <a:pt x="288211" y="224436"/>
                  </a:moveTo>
                  <a:cubicBezTo>
                    <a:pt x="288211" y="234037"/>
                    <a:pt x="293011" y="275871"/>
                    <a:pt x="288896" y="286843"/>
                  </a:cubicBezTo>
                  <a:cubicBezTo>
                    <a:pt x="253921" y="378741"/>
                    <a:pt x="192199" y="449378"/>
                    <a:pt x="113332" y="504928"/>
                  </a:cubicBezTo>
                  <a:cubicBezTo>
                    <a:pt x="81099" y="527559"/>
                    <a:pt x="61211" y="517272"/>
                    <a:pt x="52981" y="481611"/>
                  </a:cubicBezTo>
                  <a:cubicBezTo>
                    <a:pt x="53667" y="463780"/>
                    <a:pt x="57782" y="452121"/>
                    <a:pt x="61897" y="441148"/>
                  </a:cubicBezTo>
                  <a:cubicBezTo>
                    <a:pt x="63268" y="416460"/>
                    <a:pt x="64640" y="393142"/>
                    <a:pt x="82471" y="380798"/>
                  </a:cubicBezTo>
                  <a:cubicBezTo>
                    <a:pt x="133220" y="345136"/>
                    <a:pt x="172996" y="202490"/>
                    <a:pt x="133906" y="195632"/>
                  </a:cubicBezTo>
                  <a:cubicBezTo>
                    <a:pt x="93443" y="194946"/>
                    <a:pt x="89329" y="213463"/>
                    <a:pt x="87271" y="246381"/>
                  </a:cubicBezTo>
                  <a:cubicBezTo>
                    <a:pt x="84528" y="273813"/>
                    <a:pt x="88643" y="285472"/>
                    <a:pt x="82471" y="303988"/>
                  </a:cubicBezTo>
                  <a:cubicBezTo>
                    <a:pt x="75613" y="333478"/>
                    <a:pt x="68069" y="363653"/>
                    <a:pt x="40637" y="382170"/>
                  </a:cubicBezTo>
                  <a:cubicBezTo>
                    <a:pt x="24178" y="393142"/>
                    <a:pt x="9090" y="398629"/>
                    <a:pt x="1546" y="373254"/>
                  </a:cubicBezTo>
                  <a:cubicBezTo>
                    <a:pt x="-2569" y="341022"/>
                    <a:pt x="2232" y="96191"/>
                    <a:pt x="7718" y="80418"/>
                  </a:cubicBezTo>
                  <a:cubicBezTo>
                    <a:pt x="11833" y="52300"/>
                    <a:pt x="22120" y="26925"/>
                    <a:pt x="42008" y="6351"/>
                  </a:cubicBezTo>
                  <a:cubicBezTo>
                    <a:pt x="48866" y="-1192"/>
                    <a:pt x="57096" y="-507"/>
                    <a:pt x="66011" y="865"/>
                  </a:cubicBezTo>
                  <a:cubicBezTo>
                    <a:pt x="128419" y="9095"/>
                    <a:pt x="190141" y="18010"/>
                    <a:pt x="252549" y="27611"/>
                  </a:cubicBezTo>
                  <a:cubicBezTo>
                    <a:pt x="260093" y="28983"/>
                    <a:pt x="267637" y="31040"/>
                    <a:pt x="272437" y="37898"/>
                  </a:cubicBezTo>
                  <a:cubicBezTo>
                    <a:pt x="277238" y="49557"/>
                    <a:pt x="279981" y="203862"/>
                    <a:pt x="288211" y="224436"/>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59" name="Google Shape;2359;p101"/>
            <p:cNvSpPr/>
            <p:nvPr/>
          </p:nvSpPr>
          <p:spPr>
            <a:xfrm flipH="1">
              <a:off x="9869317" y="3583162"/>
              <a:ext cx="201094" cy="190224"/>
            </a:xfrm>
            <a:custGeom>
              <a:avLst/>
              <a:gdLst/>
              <a:ahLst/>
              <a:cxnLst/>
              <a:rect l="l" t="t" r="r" b="b"/>
              <a:pathLst>
                <a:path w="253746" h="240030" extrusionOk="0">
                  <a:moveTo>
                    <a:pt x="249025" y="240785"/>
                  </a:moveTo>
                  <a:cubicBezTo>
                    <a:pt x="186617" y="231183"/>
                    <a:pt x="123524" y="221582"/>
                    <a:pt x="61116" y="211981"/>
                  </a:cubicBezTo>
                  <a:cubicBezTo>
                    <a:pt x="47400" y="209924"/>
                    <a:pt x="32998" y="208552"/>
                    <a:pt x="18596" y="206495"/>
                  </a:cubicBezTo>
                  <a:cubicBezTo>
                    <a:pt x="16539" y="205809"/>
                    <a:pt x="15167" y="205809"/>
                    <a:pt x="13110" y="205809"/>
                  </a:cubicBezTo>
                  <a:cubicBezTo>
                    <a:pt x="4194" y="191407"/>
                    <a:pt x="14481" y="174262"/>
                    <a:pt x="6938" y="159860"/>
                  </a:cubicBezTo>
                  <a:cubicBezTo>
                    <a:pt x="6938" y="150259"/>
                    <a:pt x="6252" y="140658"/>
                    <a:pt x="6252" y="131742"/>
                  </a:cubicBezTo>
                  <a:cubicBezTo>
                    <a:pt x="-606" y="113226"/>
                    <a:pt x="8309" y="92652"/>
                    <a:pt x="765" y="74135"/>
                  </a:cubicBezTo>
                  <a:cubicBezTo>
                    <a:pt x="-2664" y="54933"/>
                    <a:pt x="5566" y="42588"/>
                    <a:pt x="22711" y="32987"/>
                  </a:cubicBezTo>
                  <a:cubicBezTo>
                    <a:pt x="108436" y="-15705"/>
                    <a:pt x="159185" y="-10904"/>
                    <a:pt x="244224" y="50132"/>
                  </a:cubicBezTo>
                  <a:cubicBezTo>
                    <a:pt x="253826" y="56990"/>
                    <a:pt x="253140" y="65906"/>
                    <a:pt x="253140" y="75507"/>
                  </a:cubicBezTo>
                  <a:cubicBezTo>
                    <a:pt x="253826" y="102253"/>
                    <a:pt x="253826" y="128999"/>
                    <a:pt x="253826" y="155745"/>
                  </a:cubicBezTo>
                  <a:cubicBezTo>
                    <a:pt x="257255" y="184549"/>
                    <a:pt x="258626" y="212667"/>
                    <a:pt x="253140" y="241470"/>
                  </a:cubicBezTo>
                  <a:lnTo>
                    <a:pt x="253140" y="241470"/>
                  </a:lnTo>
                  <a:cubicBezTo>
                    <a:pt x="252454" y="243528"/>
                    <a:pt x="251082" y="243528"/>
                    <a:pt x="249025" y="240785"/>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60" name="Google Shape;2360;p101"/>
            <p:cNvSpPr/>
            <p:nvPr/>
          </p:nvSpPr>
          <p:spPr>
            <a:xfrm flipH="1">
              <a:off x="10395412" y="2270153"/>
              <a:ext cx="114134" cy="244573"/>
            </a:xfrm>
            <a:custGeom>
              <a:avLst/>
              <a:gdLst/>
              <a:ahLst/>
              <a:cxnLst/>
              <a:rect l="l" t="t" r="r" b="b"/>
              <a:pathLst>
                <a:path w="144018" h="308610" extrusionOk="0">
                  <a:moveTo>
                    <a:pt x="0" y="4566"/>
                  </a:moveTo>
                  <a:cubicBezTo>
                    <a:pt x="9601" y="-3664"/>
                    <a:pt x="13716" y="451"/>
                    <a:pt x="19888" y="7309"/>
                  </a:cubicBezTo>
                  <a:cubicBezTo>
                    <a:pt x="21260" y="32684"/>
                    <a:pt x="24689" y="52572"/>
                    <a:pt x="28804" y="73146"/>
                  </a:cubicBezTo>
                  <a:cubicBezTo>
                    <a:pt x="40462" y="129381"/>
                    <a:pt x="58979" y="202762"/>
                    <a:pt x="75438" y="239109"/>
                  </a:cubicBezTo>
                  <a:cubicBezTo>
                    <a:pt x="80924" y="250082"/>
                    <a:pt x="97384" y="274085"/>
                    <a:pt x="104242" y="280943"/>
                  </a:cubicBezTo>
                  <a:cubicBezTo>
                    <a:pt x="114529" y="289173"/>
                    <a:pt x="128930" y="297402"/>
                    <a:pt x="143332" y="297402"/>
                  </a:cubicBezTo>
                  <a:cubicBezTo>
                    <a:pt x="148133" y="302889"/>
                    <a:pt x="148133" y="309061"/>
                    <a:pt x="143332" y="314547"/>
                  </a:cubicBezTo>
                  <a:cubicBezTo>
                    <a:pt x="102184" y="307004"/>
                    <a:pt x="76810" y="280257"/>
                    <a:pt x="60350" y="243910"/>
                  </a:cubicBezTo>
                  <a:cubicBezTo>
                    <a:pt x="31547" y="174644"/>
                    <a:pt x="14402" y="104007"/>
                    <a:pt x="4115" y="29940"/>
                  </a:cubicBezTo>
                  <a:cubicBezTo>
                    <a:pt x="3429" y="21711"/>
                    <a:pt x="2057" y="12110"/>
                    <a:pt x="0" y="4566"/>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61" name="Google Shape;2361;p101"/>
            <p:cNvSpPr/>
            <p:nvPr/>
          </p:nvSpPr>
          <p:spPr>
            <a:xfrm flipH="1">
              <a:off x="10259206" y="2247709"/>
              <a:ext cx="59785" cy="244573"/>
            </a:xfrm>
            <a:custGeom>
              <a:avLst/>
              <a:gdLst/>
              <a:ahLst/>
              <a:cxnLst/>
              <a:rect l="l" t="t" r="r" b="b"/>
              <a:pathLst>
                <a:path w="75438" h="308610" extrusionOk="0">
                  <a:moveTo>
                    <a:pt x="0" y="9601"/>
                  </a:moveTo>
                  <a:cubicBezTo>
                    <a:pt x="6172" y="3429"/>
                    <a:pt x="11659" y="6172"/>
                    <a:pt x="17145" y="0"/>
                  </a:cubicBezTo>
                  <a:cubicBezTo>
                    <a:pt x="45263" y="100127"/>
                    <a:pt x="62408" y="153619"/>
                    <a:pt x="75438" y="233858"/>
                  </a:cubicBezTo>
                  <a:cubicBezTo>
                    <a:pt x="78181" y="248945"/>
                    <a:pt x="78181" y="264033"/>
                    <a:pt x="75438" y="279121"/>
                  </a:cubicBezTo>
                  <a:cubicBezTo>
                    <a:pt x="71323" y="292837"/>
                    <a:pt x="69266" y="297637"/>
                    <a:pt x="65151" y="311353"/>
                  </a:cubicBezTo>
                  <a:cubicBezTo>
                    <a:pt x="56236" y="314782"/>
                    <a:pt x="53493" y="304495"/>
                    <a:pt x="47320" y="296951"/>
                  </a:cubicBezTo>
                  <a:cubicBezTo>
                    <a:pt x="58293" y="285979"/>
                    <a:pt x="61036" y="277749"/>
                    <a:pt x="61722" y="256489"/>
                  </a:cubicBezTo>
                  <a:cubicBezTo>
                    <a:pt x="59665" y="243459"/>
                    <a:pt x="60351" y="233172"/>
                    <a:pt x="57607" y="225628"/>
                  </a:cubicBezTo>
                  <a:cubicBezTo>
                    <a:pt x="44577" y="157734"/>
                    <a:pt x="28804" y="100127"/>
                    <a:pt x="5487" y="25375"/>
                  </a:cubicBezTo>
                  <a:cubicBezTo>
                    <a:pt x="4801" y="21946"/>
                    <a:pt x="2058" y="13030"/>
                    <a:pt x="0" y="9601"/>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62" name="Google Shape;2362;p101"/>
            <p:cNvSpPr/>
            <p:nvPr/>
          </p:nvSpPr>
          <p:spPr>
            <a:xfrm flipH="1">
              <a:off x="10374341" y="2499739"/>
              <a:ext cx="21740" cy="21740"/>
            </a:xfrm>
            <a:custGeom>
              <a:avLst/>
              <a:gdLst/>
              <a:ahLst/>
              <a:cxnLst/>
              <a:rect l="l" t="t" r="r" b="b"/>
              <a:pathLst>
                <a:path w="27432" h="27432" extrusionOk="0">
                  <a:moveTo>
                    <a:pt x="0" y="24526"/>
                  </a:moveTo>
                  <a:cubicBezTo>
                    <a:pt x="0" y="19040"/>
                    <a:pt x="0" y="12867"/>
                    <a:pt x="0" y="7381"/>
                  </a:cubicBezTo>
                  <a:cubicBezTo>
                    <a:pt x="10287" y="-2906"/>
                    <a:pt x="21260" y="-2220"/>
                    <a:pt x="30861" y="8067"/>
                  </a:cubicBezTo>
                  <a:cubicBezTo>
                    <a:pt x="35662" y="12867"/>
                    <a:pt x="34976" y="18354"/>
                    <a:pt x="30861" y="23154"/>
                  </a:cubicBezTo>
                  <a:cubicBezTo>
                    <a:pt x="21260" y="34127"/>
                    <a:pt x="10287" y="34127"/>
                    <a:pt x="0" y="245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63" name="Google Shape;2363;p101"/>
            <p:cNvSpPr/>
            <p:nvPr/>
          </p:nvSpPr>
          <p:spPr>
            <a:xfrm flipH="1">
              <a:off x="10269263" y="2479523"/>
              <a:ext cx="27175" cy="27175"/>
            </a:xfrm>
            <a:custGeom>
              <a:avLst/>
              <a:gdLst/>
              <a:ahLst/>
              <a:cxnLst/>
              <a:rect l="l" t="t" r="r" b="b"/>
              <a:pathLst>
                <a:path w="34290" h="34290" extrusionOk="0">
                  <a:moveTo>
                    <a:pt x="16088" y="0"/>
                  </a:moveTo>
                  <a:cubicBezTo>
                    <a:pt x="23631" y="1372"/>
                    <a:pt x="32547" y="-686"/>
                    <a:pt x="38719" y="6172"/>
                  </a:cubicBezTo>
                  <a:cubicBezTo>
                    <a:pt x="40776" y="17145"/>
                    <a:pt x="32547" y="34290"/>
                    <a:pt x="18831" y="35662"/>
                  </a:cubicBezTo>
                  <a:cubicBezTo>
                    <a:pt x="11973" y="36347"/>
                    <a:pt x="2372" y="39091"/>
                    <a:pt x="314" y="28804"/>
                  </a:cubicBezTo>
                  <a:cubicBezTo>
                    <a:pt x="-1057" y="19202"/>
                    <a:pt x="1686" y="2057"/>
                    <a:pt x="1608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64" name="Google Shape;2364;p101"/>
            <p:cNvSpPr/>
            <p:nvPr/>
          </p:nvSpPr>
          <p:spPr>
            <a:xfrm flipH="1">
              <a:off x="10404269" y="3355747"/>
              <a:ext cx="5400" cy="38045"/>
            </a:xfrm>
            <a:custGeom>
              <a:avLst/>
              <a:gdLst/>
              <a:ahLst/>
              <a:cxnLst/>
              <a:rect l="l" t="t" r="r" b="b"/>
              <a:pathLst>
                <a:path w="120000" h="48006" extrusionOk="0">
                  <a:moveTo>
                    <a:pt x="121702" y="52121"/>
                  </a:moveTo>
                  <a:cubicBezTo>
                    <a:pt x="-90514" y="35661"/>
                    <a:pt x="45909" y="17145"/>
                    <a:pt x="15605" y="0"/>
                  </a:cubicBezTo>
                  <a:cubicBezTo>
                    <a:pt x="242984" y="16459"/>
                    <a:pt x="76235" y="34976"/>
                    <a:pt x="121702" y="52121"/>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65" name="Google Shape;2365;p101"/>
            <p:cNvSpPr/>
            <p:nvPr/>
          </p:nvSpPr>
          <p:spPr>
            <a:xfrm flipH="1">
              <a:off x="10786735" y="4757486"/>
              <a:ext cx="5400" cy="38045"/>
            </a:xfrm>
            <a:custGeom>
              <a:avLst/>
              <a:gdLst/>
              <a:ahLst/>
              <a:cxnLst/>
              <a:rect l="l" t="t" r="r" b="b"/>
              <a:pathLst>
                <a:path w="120000" h="48006" extrusionOk="0">
                  <a:moveTo>
                    <a:pt x="23164" y="0"/>
                  </a:moveTo>
                  <a:cubicBezTo>
                    <a:pt x="174750" y="15773"/>
                    <a:pt x="144446" y="32918"/>
                    <a:pt x="129283" y="49377"/>
                  </a:cubicBezTo>
                  <a:cubicBezTo>
                    <a:pt x="-113258" y="33604"/>
                    <a:pt x="68654" y="16459"/>
                    <a:pt x="23164" y="0"/>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66" name="Google Shape;2366;p101"/>
            <p:cNvSpPr/>
            <p:nvPr/>
          </p:nvSpPr>
          <p:spPr>
            <a:xfrm flipH="1">
              <a:off x="10790431" y="4815033"/>
              <a:ext cx="5400" cy="27175"/>
            </a:xfrm>
            <a:custGeom>
              <a:avLst/>
              <a:gdLst/>
              <a:ahLst/>
              <a:cxnLst/>
              <a:rect l="l" t="t" r="r" b="b"/>
              <a:pathLst>
                <a:path w="120000" h="34290" extrusionOk="0">
                  <a:moveTo>
                    <a:pt x="96062" y="0"/>
                  </a:moveTo>
                  <a:cubicBezTo>
                    <a:pt x="96062" y="10973"/>
                    <a:pt x="96062" y="21260"/>
                    <a:pt x="96062" y="36347"/>
                  </a:cubicBezTo>
                  <a:cubicBezTo>
                    <a:pt x="-85828" y="22631"/>
                    <a:pt x="35432" y="11659"/>
                    <a:pt x="96062" y="0"/>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67" name="Google Shape;2367;p101"/>
            <p:cNvSpPr/>
            <p:nvPr/>
          </p:nvSpPr>
          <p:spPr>
            <a:xfrm flipH="1">
              <a:off x="10490781" y="1627729"/>
              <a:ext cx="5400" cy="27175"/>
            </a:xfrm>
            <a:custGeom>
              <a:avLst/>
              <a:gdLst/>
              <a:ahLst/>
              <a:cxnLst/>
              <a:rect l="l" t="t" r="r" b="b"/>
              <a:pathLst>
                <a:path w="120000" h="34290" extrusionOk="0">
                  <a:moveTo>
                    <a:pt x="20954" y="40462"/>
                  </a:moveTo>
                  <a:cubicBezTo>
                    <a:pt x="36117" y="26746"/>
                    <a:pt x="-85165" y="12344"/>
                    <a:pt x="127051" y="0"/>
                  </a:cubicBezTo>
                  <a:cubicBezTo>
                    <a:pt x="81584" y="13716"/>
                    <a:pt x="233170" y="28118"/>
                    <a:pt x="20954" y="40462"/>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68" name="Google Shape;2368;p101"/>
            <p:cNvSpPr/>
            <p:nvPr/>
          </p:nvSpPr>
          <p:spPr>
            <a:xfrm flipH="1">
              <a:off x="10472137" y="1467034"/>
              <a:ext cx="5400" cy="21740"/>
            </a:xfrm>
            <a:custGeom>
              <a:avLst/>
              <a:gdLst/>
              <a:ahLst/>
              <a:cxnLst/>
              <a:rect l="l" t="t" r="r" b="b"/>
              <a:pathLst>
                <a:path w="120000" h="27432" extrusionOk="0">
                  <a:moveTo>
                    <a:pt x="597" y="31547"/>
                  </a:moveTo>
                  <a:cubicBezTo>
                    <a:pt x="597" y="20574"/>
                    <a:pt x="-14544" y="10287"/>
                    <a:pt x="106716" y="0"/>
                  </a:cubicBezTo>
                  <a:cubicBezTo>
                    <a:pt x="91553" y="10287"/>
                    <a:pt x="197672" y="21946"/>
                    <a:pt x="597" y="31547"/>
                  </a:cubicBezTo>
                  <a:close/>
                </a:path>
              </a:pathLst>
            </a:custGeom>
            <a:solidFill>
              <a:srgbClr val="FDFDFD"/>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69" name="Google Shape;2369;p101"/>
            <p:cNvSpPr/>
            <p:nvPr/>
          </p:nvSpPr>
          <p:spPr>
            <a:xfrm flipH="1">
              <a:off x="10474267" y="1144710"/>
              <a:ext cx="516322" cy="375013"/>
            </a:xfrm>
            <a:custGeom>
              <a:avLst/>
              <a:gdLst/>
              <a:ahLst/>
              <a:cxnLst/>
              <a:rect l="l" t="t" r="r" b="b"/>
              <a:pathLst>
                <a:path w="651510" h="473202" extrusionOk="0">
                  <a:moveTo>
                    <a:pt x="653622" y="289216"/>
                  </a:moveTo>
                  <a:cubicBezTo>
                    <a:pt x="647450" y="264527"/>
                    <a:pt x="641963" y="239153"/>
                    <a:pt x="635791" y="214464"/>
                  </a:cubicBezTo>
                  <a:cubicBezTo>
                    <a:pt x="629619" y="210349"/>
                    <a:pt x="637163" y="200748"/>
                    <a:pt x="628247" y="198005"/>
                  </a:cubicBezTo>
                  <a:cubicBezTo>
                    <a:pt x="623447" y="195947"/>
                    <a:pt x="623447" y="191147"/>
                    <a:pt x="623447" y="187032"/>
                  </a:cubicBezTo>
                  <a:cubicBezTo>
                    <a:pt x="617960" y="160286"/>
                    <a:pt x="611788" y="145198"/>
                    <a:pt x="589842" y="129425"/>
                  </a:cubicBezTo>
                  <a:cubicBezTo>
                    <a:pt x="588471" y="127367"/>
                    <a:pt x="578870" y="115023"/>
                    <a:pt x="577498" y="112965"/>
                  </a:cubicBezTo>
                  <a:cubicBezTo>
                    <a:pt x="566525" y="92391"/>
                    <a:pt x="559667" y="84162"/>
                    <a:pt x="537722" y="75246"/>
                  </a:cubicBezTo>
                  <a:cubicBezTo>
                    <a:pt x="532921" y="75246"/>
                    <a:pt x="523320" y="73189"/>
                    <a:pt x="522634" y="67017"/>
                  </a:cubicBezTo>
                  <a:cubicBezTo>
                    <a:pt x="519891" y="60845"/>
                    <a:pt x="518519" y="56044"/>
                    <a:pt x="510975" y="55358"/>
                  </a:cubicBezTo>
                  <a:cubicBezTo>
                    <a:pt x="508918" y="56044"/>
                    <a:pt x="504117" y="54672"/>
                    <a:pt x="503432" y="52615"/>
                  </a:cubicBezTo>
                  <a:cubicBezTo>
                    <a:pt x="500688" y="43700"/>
                    <a:pt x="493145" y="45757"/>
                    <a:pt x="488344" y="40956"/>
                  </a:cubicBezTo>
                  <a:cubicBezTo>
                    <a:pt x="479429" y="38899"/>
                    <a:pt x="474628" y="36842"/>
                    <a:pt x="467770" y="30669"/>
                  </a:cubicBezTo>
                  <a:cubicBezTo>
                    <a:pt x="460912" y="19011"/>
                    <a:pt x="449939" y="25183"/>
                    <a:pt x="443081" y="19697"/>
                  </a:cubicBezTo>
                  <a:cubicBezTo>
                    <a:pt x="438966" y="19697"/>
                    <a:pt x="427308" y="18325"/>
                    <a:pt x="423879" y="16953"/>
                  </a:cubicBezTo>
                  <a:cubicBezTo>
                    <a:pt x="347069" y="-12536"/>
                    <a:pt x="275746" y="-877"/>
                    <a:pt x="203051" y="31355"/>
                  </a:cubicBezTo>
                  <a:cubicBezTo>
                    <a:pt x="104982" y="75246"/>
                    <a:pt x="28858" y="139712"/>
                    <a:pt x="6227" y="252183"/>
                  </a:cubicBezTo>
                  <a:cubicBezTo>
                    <a:pt x="-4746" y="306361"/>
                    <a:pt x="1426" y="360539"/>
                    <a:pt x="4855" y="414717"/>
                  </a:cubicBezTo>
                  <a:cubicBezTo>
                    <a:pt x="8970" y="418832"/>
                    <a:pt x="3483" y="428433"/>
                    <a:pt x="13085" y="427062"/>
                  </a:cubicBezTo>
                  <a:cubicBezTo>
                    <a:pt x="45317" y="421575"/>
                    <a:pt x="53547" y="443521"/>
                    <a:pt x="72063" y="468210"/>
                  </a:cubicBezTo>
                  <a:cubicBezTo>
                    <a:pt x="83722" y="484669"/>
                    <a:pt x="104296" y="479183"/>
                    <a:pt x="107725" y="459980"/>
                  </a:cubicBezTo>
                  <a:cubicBezTo>
                    <a:pt x="114583" y="425690"/>
                    <a:pt x="121441" y="390714"/>
                    <a:pt x="142015" y="361225"/>
                  </a:cubicBezTo>
                  <a:cubicBezTo>
                    <a:pt x="155731" y="341337"/>
                    <a:pt x="163961" y="319391"/>
                    <a:pt x="166018" y="295388"/>
                  </a:cubicBezTo>
                  <a:cubicBezTo>
                    <a:pt x="168761" y="261784"/>
                    <a:pt x="179734" y="232295"/>
                    <a:pt x="212652" y="216521"/>
                  </a:cubicBezTo>
                  <a:cubicBezTo>
                    <a:pt x="225683" y="215835"/>
                    <a:pt x="228426" y="206920"/>
                    <a:pt x="242142" y="209663"/>
                  </a:cubicBezTo>
                  <a:cubicBezTo>
                    <a:pt x="243513" y="209663"/>
                    <a:pt x="259287" y="211721"/>
                    <a:pt x="260658" y="211721"/>
                  </a:cubicBezTo>
                  <a:cubicBezTo>
                    <a:pt x="284661" y="211035"/>
                    <a:pt x="274374" y="210349"/>
                    <a:pt x="298377" y="211035"/>
                  </a:cubicBezTo>
                  <a:cubicBezTo>
                    <a:pt x="299749" y="211035"/>
                    <a:pt x="334725" y="213092"/>
                    <a:pt x="336096" y="213092"/>
                  </a:cubicBezTo>
                  <a:cubicBezTo>
                    <a:pt x="348441" y="213092"/>
                    <a:pt x="355985" y="210349"/>
                    <a:pt x="369015" y="210349"/>
                  </a:cubicBezTo>
                  <a:cubicBezTo>
                    <a:pt x="378616" y="218579"/>
                    <a:pt x="395075" y="211721"/>
                    <a:pt x="404676" y="216521"/>
                  </a:cubicBezTo>
                  <a:cubicBezTo>
                    <a:pt x="441024" y="220636"/>
                    <a:pt x="465713" y="226122"/>
                    <a:pt x="502746" y="226122"/>
                  </a:cubicBezTo>
                  <a:cubicBezTo>
                    <a:pt x="507546" y="226808"/>
                    <a:pt x="519891" y="224751"/>
                    <a:pt x="524691" y="225437"/>
                  </a:cubicBezTo>
                  <a:cubicBezTo>
                    <a:pt x="524691" y="226122"/>
                    <a:pt x="550066" y="235724"/>
                    <a:pt x="550752" y="234352"/>
                  </a:cubicBezTo>
                  <a:cubicBezTo>
                    <a:pt x="574069" y="242582"/>
                    <a:pt x="574755" y="234352"/>
                    <a:pt x="594643" y="252869"/>
                  </a:cubicBezTo>
                  <a:cubicBezTo>
                    <a:pt x="606987" y="265213"/>
                    <a:pt x="606987" y="276872"/>
                    <a:pt x="608359" y="290588"/>
                  </a:cubicBezTo>
                  <a:cubicBezTo>
                    <a:pt x="608359" y="307047"/>
                    <a:pt x="605616" y="312533"/>
                    <a:pt x="612474" y="328307"/>
                  </a:cubicBezTo>
                  <a:cubicBezTo>
                    <a:pt x="612474" y="328307"/>
                    <a:pt x="615903" y="340651"/>
                    <a:pt x="615903" y="340651"/>
                  </a:cubicBezTo>
                  <a:cubicBezTo>
                    <a:pt x="615903" y="340651"/>
                    <a:pt x="615903" y="355739"/>
                    <a:pt x="615903" y="351624"/>
                  </a:cubicBezTo>
                  <a:cubicBezTo>
                    <a:pt x="616589" y="361911"/>
                    <a:pt x="615217" y="361225"/>
                    <a:pt x="615903" y="371512"/>
                  </a:cubicBezTo>
                  <a:cubicBezTo>
                    <a:pt x="612474" y="383856"/>
                    <a:pt x="618646" y="394143"/>
                    <a:pt x="620018" y="405116"/>
                  </a:cubicBezTo>
                  <a:cubicBezTo>
                    <a:pt x="619332" y="430491"/>
                    <a:pt x="632362" y="455180"/>
                    <a:pt x="636477" y="479868"/>
                  </a:cubicBezTo>
                  <a:cubicBezTo>
                    <a:pt x="641277" y="470953"/>
                    <a:pt x="644021" y="471639"/>
                    <a:pt x="645392" y="457237"/>
                  </a:cubicBezTo>
                  <a:cubicBezTo>
                    <a:pt x="645392" y="446950"/>
                    <a:pt x="644021" y="449007"/>
                    <a:pt x="648821" y="440092"/>
                  </a:cubicBezTo>
                  <a:cubicBezTo>
                    <a:pt x="654308" y="430491"/>
                    <a:pt x="648821" y="418832"/>
                    <a:pt x="653622" y="408545"/>
                  </a:cubicBezTo>
                  <a:cubicBezTo>
                    <a:pt x="653622" y="403745"/>
                    <a:pt x="656365" y="376313"/>
                    <a:pt x="656365" y="371512"/>
                  </a:cubicBezTo>
                  <a:cubicBezTo>
                    <a:pt x="659794" y="335850"/>
                    <a:pt x="657051" y="323506"/>
                    <a:pt x="653622" y="289216"/>
                  </a:cubicBezTo>
                  <a:close/>
                </a:path>
              </a:pathLst>
            </a:custGeom>
            <a:solidFill>
              <a:srgbClr val="59595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70" name="Google Shape;2370;p101"/>
            <p:cNvSpPr/>
            <p:nvPr/>
          </p:nvSpPr>
          <p:spPr>
            <a:xfrm flipH="1">
              <a:off x="10574554" y="1856151"/>
              <a:ext cx="1190257" cy="2858792"/>
            </a:xfrm>
            <a:custGeom>
              <a:avLst/>
              <a:gdLst/>
              <a:ahLst/>
              <a:cxnLst/>
              <a:rect l="l" t="t" r="r" b="b"/>
              <a:pathLst>
                <a:path w="1501902" h="3607308" extrusionOk="0">
                  <a:moveTo>
                    <a:pt x="999347" y="4286"/>
                  </a:moveTo>
                  <a:cubicBezTo>
                    <a:pt x="953398" y="-2572"/>
                    <a:pt x="913622" y="857"/>
                    <a:pt x="913622" y="857"/>
                  </a:cubicBezTo>
                  <a:lnTo>
                    <a:pt x="817610" y="138017"/>
                  </a:lnTo>
                  <a:cubicBezTo>
                    <a:pt x="817610" y="138017"/>
                    <a:pt x="574151" y="216884"/>
                    <a:pt x="470595" y="282035"/>
                  </a:cubicBezTo>
                  <a:cubicBezTo>
                    <a:pt x="367039" y="347186"/>
                    <a:pt x="319719" y="436340"/>
                    <a:pt x="288858" y="546068"/>
                  </a:cubicBezTo>
                  <a:cubicBezTo>
                    <a:pt x="257997" y="655796"/>
                    <a:pt x="59115" y="1187977"/>
                    <a:pt x="21396" y="1321708"/>
                  </a:cubicBezTo>
                  <a:cubicBezTo>
                    <a:pt x="-16323" y="1455439"/>
                    <a:pt x="-12894" y="1558309"/>
                    <a:pt x="103692" y="1644034"/>
                  </a:cubicBezTo>
                  <a:cubicBezTo>
                    <a:pt x="220278" y="1729759"/>
                    <a:pt x="381441" y="1803140"/>
                    <a:pt x="522716" y="1836058"/>
                  </a:cubicBezTo>
                  <a:cubicBezTo>
                    <a:pt x="479510" y="2012994"/>
                    <a:pt x="536432" y="3607480"/>
                    <a:pt x="536432" y="3607480"/>
                  </a:cubicBezTo>
                  <a:lnTo>
                    <a:pt x="1504095" y="3538900"/>
                  </a:lnTo>
                  <a:cubicBezTo>
                    <a:pt x="1504095" y="3538900"/>
                    <a:pt x="1480092" y="2040426"/>
                    <a:pt x="1425228" y="1350512"/>
                  </a:cubicBezTo>
                  <a:cubicBezTo>
                    <a:pt x="1374479" y="709974"/>
                    <a:pt x="1240062" y="257346"/>
                    <a:pt x="976715" y="62579"/>
                  </a:cubicBezTo>
                  <a:cubicBezTo>
                    <a:pt x="985631" y="44063"/>
                    <a:pt x="987688" y="27603"/>
                    <a:pt x="999347" y="428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71" name="Google Shape;2371;p101"/>
            <p:cNvSpPr/>
            <p:nvPr/>
          </p:nvSpPr>
          <p:spPr>
            <a:xfrm flipH="1">
              <a:off x="10428528" y="2046046"/>
              <a:ext cx="326098" cy="1163083"/>
            </a:xfrm>
            <a:custGeom>
              <a:avLst/>
              <a:gdLst/>
              <a:ahLst/>
              <a:cxnLst/>
              <a:rect l="l" t="t" r="r" b="b"/>
              <a:pathLst>
                <a:path w="411480" h="1467612" extrusionOk="0">
                  <a:moveTo>
                    <a:pt x="199868" y="1391119"/>
                  </a:moveTo>
                  <a:cubicBezTo>
                    <a:pt x="192324" y="1382890"/>
                    <a:pt x="195067" y="1373288"/>
                    <a:pt x="195067" y="1363687"/>
                  </a:cubicBezTo>
                  <a:cubicBezTo>
                    <a:pt x="194381" y="1099654"/>
                    <a:pt x="160777" y="839050"/>
                    <a:pt x="106599" y="580503"/>
                  </a:cubicBezTo>
                  <a:cubicBezTo>
                    <a:pt x="105913" y="577074"/>
                    <a:pt x="103856" y="573645"/>
                    <a:pt x="102484" y="569531"/>
                  </a:cubicBezTo>
                  <a:cubicBezTo>
                    <a:pt x="67508" y="457745"/>
                    <a:pt x="58593" y="343217"/>
                    <a:pt x="66822" y="228002"/>
                  </a:cubicBezTo>
                  <a:cubicBezTo>
                    <a:pt x="70251" y="182739"/>
                    <a:pt x="58593" y="154622"/>
                    <a:pt x="22245" y="130619"/>
                  </a:cubicBezTo>
                  <a:cubicBezTo>
                    <a:pt x="-4501" y="112788"/>
                    <a:pt x="-5187" y="103872"/>
                    <a:pt x="9901" y="75069"/>
                  </a:cubicBezTo>
                  <a:cubicBezTo>
                    <a:pt x="22931" y="51066"/>
                    <a:pt x="28418" y="22262"/>
                    <a:pt x="54478" y="6489"/>
                  </a:cubicBezTo>
                  <a:cubicBezTo>
                    <a:pt x="70251" y="1688"/>
                    <a:pt x="86711" y="5803"/>
                    <a:pt x="102484" y="317"/>
                  </a:cubicBezTo>
                  <a:cubicBezTo>
                    <a:pt x="117572" y="-1741"/>
                    <a:pt x="127859" y="6489"/>
                    <a:pt x="136774" y="17462"/>
                  </a:cubicBezTo>
                  <a:cubicBezTo>
                    <a:pt x="145689" y="28434"/>
                    <a:pt x="153233" y="40779"/>
                    <a:pt x="162834" y="51752"/>
                  </a:cubicBezTo>
                  <a:cubicBezTo>
                    <a:pt x="184094" y="75069"/>
                    <a:pt x="195067" y="99072"/>
                    <a:pt x="173121" y="127875"/>
                  </a:cubicBezTo>
                  <a:cubicBezTo>
                    <a:pt x="166263" y="136791"/>
                    <a:pt x="167635" y="147764"/>
                    <a:pt x="173807" y="157365"/>
                  </a:cubicBezTo>
                  <a:cubicBezTo>
                    <a:pt x="235529" y="262292"/>
                    <a:pt x="260904" y="378878"/>
                    <a:pt x="283535" y="496836"/>
                  </a:cubicBezTo>
                  <a:cubicBezTo>
                    <a:pt x="333599" y="759497"/>
                    <a:pt x="368574" y="1024902"/>
                    <a:pt x="404922" y="1290307"/>
                  </a:cubicBezTo>
                  <a:cubicBezTo>
                    <a:pt x="405608" y="1295107"/>
                    <a:pt x="407665" y="1299222"/>
                    <a:pt x="408351" y="1304023"/>
                  </a:cubicBezTo>
                  <a:cubicBezTo>
                    <a:pt x="423438" y="1356143"/>
                    <a:pt x="389148" y="1390433"/>
                    <a:pt x="363774" y="1427467"/>
                  </a:cubicBezTo>
                  <a:cubicBezTo>
                    <a:pt x="327426" y="1482331"/>
                    <a:pt x="326741" y="1483016"/>
                    <a:pt x="272562" y="1445297"/>
                  </a:cubicBezTo>
                  <a:cubicBezTo>
                    <a:pt x="247188" y="1428838"/>
                    <a:pt x="217698" y="1417180"/>
                    <a:pt x="199868" y="139111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72" name="Google Shape;2372;p101"/>
            <p:cNvSpPr/>
            <p:nvPr/>
          </p:nvSpPr>
          <p:spPr>
            <a:xfrm flipH="1">
              <a:off x="10848013" y="2555527"/>
              <a:ext cx="750025" cy="891334"/>
            </a:xfrm>
            <a:custGeom>
              <a:avLst/>
              <a:gdLst/>
              <a:ahLst/>
              <a:cxnLst/>
              <a:rect l="l" t="t" r="r" b="b"/>
              <a:pathLst>
                <a:path w="946404" h="1124712" extrusionOk="0">
                  <a:moveTo>
                    <a:pt x="0" y="0"/>
                  </a:moveTo>
                  <a:lnTo>
                    <a:pt x="542468" y="139903"/>
                  </a:lnTo>
                  <a:lnTo>
                    <a:pt x="951890" y="1126770"/>
                  </a:lnTo>
                  <a:lnTo>
                    <a:pt x="432740" y="10108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73" name="Google Shape;2373;p101"/>
            <p:cNvSpPr/>
            <p:nvPr/>
          </p:nvSpPr>
          <p:spPr>
            <a:xfrm flipH="1">
              <a:off x="10911413" y="2899942"/>
              <a:ext cx="369578" cy="342403"/>
            </a:xfrm>
            <a:custGeom>
              <a:avLst/>
              <a:gdLst/>
              <a:ahLst/>
              <a:cxnLst/>
              <a:rect l="l" t="t" r="r" b="b"/>
              <a:pathLst>
                <a:path w="466344" h="432054" extrusionOk="0">
                  <a:moveTo>
                    <a:pt x="59665" y="140307"/>
                  </a:moveTo>
                  <a:cubicBezTo>
                    <a:pt x="78867" y="114933"/>
                    <a:pt x="90526" y="87501"/>
                    <a:pt x="117958" y="63498"/>
                  </a:cubicBezTo>
                  <a:cubicBezTo>
                    <a:pt x="205740" y="-282"/>
                    <a:pt x="235915" y="-22913"/>
                    <a:pt x="304495" y="27836"/>
                  </a:cubicBezTo>
                  <a:cubicBezTo>
                    <a:pt x="323698" y="47038"/>
                    <a:pt x="298323" y="72413"/>
                    <a:pt x="301066" y="74470"/>
                  </a:cubicBezTo>
                  <a:cubicBezTo>
                    <a:pt x="305181" y="83386"/>
                    <a:pt x="311353" y="72413"/>
                    <a:pt x="330556" y="70356"/>
                  </a:cubicBezTo>
                  <a:cubicBezTo>
                    <a:pt x="347701" y="68298"/>
                    <a:pt x="366903" y="66927"/>
                    <a:pt x="378562" y="77899"/>
                  </a:cubicBezTo>
                  <a:cubicBezTo>
                    <a:pt x="395707" y="92987"/>
                    <a:pt x="384048" y="99845"/>
                    <a:pt x="393649" y="121105"/>
                  </a:cubicBezTo>
                  <a:cubicBezTo>
                    <a:pt x="402565" y="139621"/>
                    <a:pt x="414909" y="126591"/>
                    <a:pt x="426568" y="150594"/>
                  </a:cubicBezTo>
                  <a:cubicBezTo>
                    <a:pt x="436169" y="170482"/>
                    <a:pt x="427253" y="178026"/>
                    <a:pt x="433426" y="194485"/>
                  </a:cubicBezTo>
                  <a:cubicBezTo>
                    <a:pt x="437540" y="204087"/>
                    <a:pt x="446456" y="203401"/>
                    <a:pt x="453314" y="217803"/>
                  </a:cubicBezTo>
                  <a:cubicBezTo>
                    <a:pt x="460172" y="232204"/>
                    <a:pt x="447142" y="253464"/>
                    <a:pt x="452628" y="269923"/>
                  </a:cubicBezTo>
                  <a:cubicBezTo>
                    <a:pt x="458114" y="285011"/>
                    <a:pt x="460858" y="292555"/>
                    <a:pt x="466344" y="304899"/>
                  </a:cubicBezTo>
                  <a:cubicBezTo>
                    <a:pt x="473202" y="320673"/>
                    <a:pt x="454000" y="351534"/>
                    <a:pt x="439598" y="359077"/>
                  </a:cubicBezTo>
                  <a:cubicBezTo>
                    <a:pt x="429311" y="364564"/>
                    <a:pt x="379247" y="384452"/>
                    <a:pt x="362102" y="393367"/>
                  </a:cubicBezTo>
                  <a:cubicBezTo>
                    <a:pt x="316840" y="422857"/>
                    <a:pt x="246888" y="437259"/>
                    <a:pt x="202311" y="436573"/>
                  </a:cubicBezTo>
                  <a:cubicBezTo>
                    <a:pt x="183794" y="434515"/>
                    <a:pt x="138532" y="436573"/>
                    <a:pt x="128930" y="434515"/>
                  </a:cubicBezTo>
                  <a:cubicBezTo>
                    <a:pt x="96698" y="431086"/>
                    <a:pt x="85039" y="441373"/>
                    <a:pt x="52807" y="436573"/>
                  </a:cubicBezTo>
                  <a:cubicBezTo>
                    <a:pt x="34976" y="433830"/>
                    <a:pt x="6858" y="426972"/>
                    <a:pt x="4115" y="409827"/>
                  </a:cubicBezTo>
                  <a:cubicBezTo>
                    <a:pt x="2057" y="398854"/>
                    <a:pt x="0" y="365250"/>
                    <a:pt x="0" y="354277"/>
                  </a:cubicBezTo>
                  <a:cubicBezTo>
                    <a:pt x="2057" y="299413"/>
                    <a:pt x="5486" y="243863"/>
                    <a:pt x="23317" y="191742"/>
                  </a:cubicBezTo>
                  <a:cubicBezTo>
                    <a:pt x="31547" y="171854"/>
                    <a:pt x="42520" y="153337"/>
                    <a:pt x="59665" y="140307"/>
                  </a:cubicBezTo>
                  <a:close/>
                </a:path>
              </a:pathLst>
            </a:custGeom>
            <a:solidFill>
              <a:srgbClr val="FAC7C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74" name="Google Shape;2374;p101"/>
            <p:cNvSpPr/>
            <p:nvPr/>
          </p:nvSpPr>
          <p:spPr>
            <a:xfrm flipH="1">
              <a:off x="11175844" y="3010205"/>
              <a:ext cx="211964" cy="293488"/>
            </a:xfrm>
            <a:custGeom>
              <a:avLst/>
              <a:gdLst/>
              <a:ahLst/>
              <a:cxnLst/>
              <a:rect l="l" t="t" r="r" b="b"/>
              <a:pathLst>
                <a:path w="267462" h="370332" extrusionOk="0">
                  <a:moveTo>
                    <a:pt x="270724" y="295913"/>
                  </a:moveTo>
                  <a:cubicBezTo>
                    <a:pt x="236434" y="325402"/>
                    <a:pt x="211059" y="326774"/>
                    <a:pt x="177455" y="338432"/>
                  </a:cubicBezTo>
                  <a:cubicBezTo>
                    <a:pt x="160310" y="344604"/>
                    <a:pt x="143851" y="350091"/>
                    <a:pt x="126706" y="356263"/>
                  </a:cubicBezTo>
                  <a:cubicBezTo>
                    <a:pt x="119162" y="358320"/>
                    <a:pt x="112304" y="360378"/>
                    <a:pt x="104760" y="362435"/>
                  </a:cubicBezTo>
                  <a:cubicBezTo>
                    <a:pt x="56754" y="378209"/>
                    <a:pt x="58811" y="377523"/>
                    <a:pt x="40981" y="331574"/>
                  </a:cubicBezTo>
                  <a:cubicBezTo>
                    <a:pt x="-4968" y="214988"/>
                    <a:pt x="-2911" y="158753"/>
                    <a:pt x="3262" y="53825"/>
                  </a:cubicBezTo>
                  <a:cubicBezTo>
                    <a:pt x="13549" y="41481"/>
                    <a:pt x="74585" y="22964"/>
                    <a:pt x="97902" y="16106"/>
                  </a:cubicBezTo>
                  <a:cubicBezTo>
                    <a:pt x="129449" y="18849"/>
                    <a:pt x="172654" y="-5154"/>
                    <a:pt x="194600" y="1019"/>
                  </a:cubicBezTo>
                  <a:cubicBezTo>
                    <a:pt x="180884" y="20907"/>
                    <a:pt x="175397" y="31194"/>
                    <a:pt x="169911" y="48339"/>
                  </a:cubicBezTo>
                  <a:cubicBezTo>
                    <a:pt x="147965" y="114861"/>
                    <a:pt x="181570" y="203330"/>
                    <a:pt x="190485" y="273281"/>
                  </a:cubicBezTo>
                  <a:cubicBezTo>
                    <a:pt x="191857" y="285626"/>
                    <a:pt x="197343" y="288369"/>
                    <a:pt x="208316" y="290426"/>
                  </a:cubicBezTo>
                  <a:cubicBezTo>
                    <a:pt x="242606" y="296598"/>
                    <a:pt x="236434" y="289740"/>
                    <a:pt x="270724" y="295913"/>
                  </a:cubicBezTo>
                  <a:close/>
                </a:path>
              </a:pathLst>
            </a:custGeom>
            <a:solidFill>
              <a:srgbClr val="99DAC9"/>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75" name="Google Shape;2375;p101"/>
            <p:cNvSpPr/>
            <p:nvPr/>
          </p:nvSpPr>
          <p:spPr>
            <a:xfrm flipH="1">
              <a:off x="10856914" y="2444999"/>
              <a:ext cx="146744" cy="146744"/>
            </a:xfrm>
            <a:custGeom>
              <a:avLst/>
              <a:gdLst/>
              <a:ahLst/>
              <a:cxnLst/>
              <a:rect l="l" t="t" r="r" b="b"/>
              <a:pathLst>
                <a:path w="185166" h="185166" extrusionOk="0">
                  <a:moveTo>
                    <a:pt x="64571" y="1778"/>
                  </a:moveTo>
                  <a:cubicBezTo>
                    <a:pt x="98175" y="406"/>
                    <a:pt x="107776" y="-5080"/>
                    <a:pt x="135208" y="14122"/>
                  </a:cubicBezTo>
                  <a:cubicBezTo>
                    <a:pt x="176356" y="37439"/>
                    <a:pt x="193501" y="74473"/>
                    <a:pt x="183214" y="116306"/>
                  </a:cubicBezTo>
                  <a:cubicBezTo>
                    <a:pt x="172927" y="158826"/>
                    <a:pt x="137952" y="187630"/>
                    <a:pt x="95432" y="189001"/>
                  </a:cubicBezTo>
                  <a:cubicBezTo>
                    <a:pt x="53598" y="190373"/>
                    <a:pt x="15193" y="162255"/>
                    <a:pt x="3535" y="121107"/>
                  </a:cubicBezTo>
                  <a:cubicBezTo>
                    <a:pt x="-8124" y="79273"/>
                    <a:pt x="9707" y="36754"/>
                    <a:pt x="47426" y="12751"/>
                  </a:cubicBezTo>
                  <a:cubicBezTo>
                    <a:pt x="52912" y="9322"/>
                    <a:pt x="54284" y="4521"/>
                    <a:pt x="64571" y="1778"/>
                  </a:cubicBezTo>
                  <a:close/>
                </a:path>
              </a:pathLst>
            </a:custGeom>
            <a:solidFill>
              <a:srgbClr val="0E040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76" name="Google Shape;2376;p101"/>
            <p:cNvSpPr/>
            <p:nvPr/>
          </p:nvSpPr>
          <p:spPr>
            <a:xfrm flipH="1">
              <a:off x="10879679" y="2468655"/>
              <a:ext cx="103264" cy="103264"/>
            </a:xfrm>
            <a:custGeom>
              <a:avLst/>
              <a:gdLst/>
              <a:ahLst/>
              <a:cxnLst/>
              <a:rect l="l" t="t" r="r" b="b"/>
              <a:pathLst>
                <a:path w="130302" h="130302" extrusionOk="0">
                  <a:moveTo>
                    <a:pt x="132359" y="65163"/>
                  </a:moveTo>
                  <a:cubicBezTo>
                    <a:pt x="132359" y="102196"/>
                    <a:pt x="101498" y="133057"/>
                    <a:pt x="65151" y="132371"/>
                  </a:cubicBezTo>
                  <a:cubicBezTo>
                    <a:pt x="29489" y="131686"/>
                    <a:pt x="0" y="102196"/>
                    <a:pt x="0" y="66535"/>
                  </a:cubicBezTo>
                  <a:cubicBezTo>
                    <a:pt x="0" y="30187"/>
                    <a:pt x="28118" y="698"/>
                    <a:pt x="64465" y="12"/>
                  </a:cubicBezTo>
                  <a:cubicBezTo>
                    <a:pt x="102184" y="-674"/>
                    <a:pt x="132359" y="28130"/>
                    <a:pt x="132359" y="6516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77" name="Google Shape;2377;p101"/>
            <p:cNvSpPr/>
            <p:nvPr/>
          </p:nvSpPr>
          <p:spPr>
            <a:xfrm flipH="1">
              <a:off x="10931816" y="1811769"/>
              <a:ext cx="86959" cy="641326"/>
            </a:xfrm>
            <a:custGeom>
              <a:avLst/>
              <a:gdLst/>
              <a:ahLst/>
              <a:cxnLst/>
              <a:rect l="l" t="t" r="r" b="b"/>
              <a:pathLst>
                <a:path w="109728" h="809244" extrusionOk="0">
                  <a:moveTo>
                    <a:pt x="95326" y="43205"/>
                  </a:moveTo>
                  <a:cubicBezTo>
                    <a:pt x="81610" y="58979"/>
                    <a:pt x="77495" y="70637"/>
                    <a:pt x="66523" y="86411"/>
                  </a:cubicBezTo>
                  <a:cubicBezTo>
                    <a:pt x="36347" y="133731"/>
                    <a:pt x="28804" y="184480"/>
                    <a:pt x="28804" y="237287"/>
                  </a:cubicBezTo>
                  <a:cubicBezTo>
                    <a:pt x="29489" y="357988"/>
                    <a:pt x="43891" y="477317"/>
                    <a:pt x="65837" y="595274"/>
                  </a:cubicBezTo>
                  <a:cubicBezTo>
                    <a:pt x="77495" y="659054"/>
                    <a:pt x="99441" y="736549"/>
                    <a:pt x="111100" y="800329"/>
                  </a:cubicBezTo>
                  <a:cubicBezTo>
                    <a:pt x="113843" y="816102"/>
                    <a:pt x="93269" y="817474"/>
                    <a:pt x="80924" y="801700"/>
                  </a:cubicBezTo>
                  <a:cubicBezTo>
                    <a:pt x="43891" y="624764"/>
                    <a:pt x="0" y="448513"/>
                    <a:pt x="0" y="265405"/>
                  </a:cubicBezTo>
                  <a:cubicBezTo>
                    <a:pt x="0" y="166649"/>
                    <a:pt x="23317" y="70637"/>
                    <a:pt x="100813" y="0"/>
                  </a:cubicBezTo>
                  <a:cubicBezTo>
                    <a:pt x="100127" y="16459"/>
                    <a:pt x="96698" y="31547"/>
                    <a:pt x="95326" y="432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sp>
          <p:nvSpPr>
            <p:cNvPr id="2378" name="Google Shape;2378;p101"/>
            <p:cNvSpPr/>
            <p:nvPr/>
          </p:nvSpPr>
          <p:spPr>
            <a:xfrm flipH="1">
              <a:off x="10305807" y="1923604"/>
              <a:ext cx="277183" cy="353273"/>
            </a:xfrm>
            <a:custGeom>
              <a:avLst/>
              <a:gdLst/>
              <a:ahLst/>
              <a:cxnLst/>
              <a:rect l="l" t="t" r="r" b="b"/>
              <a:pathLst>
                <a:path w="349758" h="445770" extrusionOk="0">
                  <a:moveTo>
                    <a:pt x="196" y="0"/>
                  </a:moveTo>
                  <a:cubicBezTo>
                    <a:pt x="30371" y="22631"/>
                    <a:pt x="85921" y="64465"/>
                    <a:pt x="119525" y="109042"/>
                  </a:cubicBezTo>
                  <a:cubicBezTo>
                    <a:pt x="119525" y="109042"/>
                    <a:pt x="142843" y="142646"/>
                    <a:pt x="153815" y="161163"/>
                  </a:cubicBezTo>
                  <a:cubicBezTo>
                    <a:pt x="162731" y="175565"/>
                    <a:pt x="163417" y="191338"/>
                    <a:pt x="181247" y="189967"/>
                  </a:cubicBezTo>
                  <a:cubicBezTo>
                    <a:pt x="197707" y="191338"/>
                    <a:pt x="216223" y="196139"/>
                    <a:pt x="226510" y="200254"/>
                  </a:cubicBezTo>
                  <a:cubicBezTo>
                    <a:pt x="256685" y="212598"/>
                    <a:pt x="280003" y="246888"/>
                    <a:pt x="293033" y="270891"/>
                  </a:cubicBezTo>
                  <a:cubicBezTo>
                    <a:pt x="317036" y="315468"/>
                    <a:pt x="335553" y="359359"/>
                    <a:pt x="351326" y="407365"/>
                  </a:cubicBezTo>
                  <a:cubicBezTo>
                    <a:pt x="352012" y="420395"/>
                    <a:pt x="346525" y="426568"/>
                    <a:pt x="333495" y="425196"/>
                  </a:cubicBezTo>
                  <a:cubicBezTo>
                    <a:pt x="310178" y="379933"/>
                    <a:pt x="304006" y="343586"/>
                    <a:pt x="274516" y="291465"/>
                  </a:cubicBezTo>
                  <a:cubicBezTo>
                    <a:pt x="258057" y="265405"/>
                    <a:pt x="248456" y="226314"/>
                    <a:pt x="197707" y="216027"/>
                  </a:cubicBezTo>
                  <a:cubicBezTo>
                    <a:pt x="185362" y="213284"/>
                    <a:pt x="156559" y="220828"/>
                    <a:pt x="146957" y="228371"/>
                  </a:cubicBezTo>
                  <a:cubicBezTo>
                    <a:pt x="104438" y="259232"/>
                    <a:pt x="88664" y="317525"/>
                    <a:pt x="101009" y="369646"/>
                  </a:cubicBezTo>
                  <a:cubicBezTo>
                    <a:pt x="106495" y="395021"/>
                    <a:pt x="111982" y="419024"/>
                    <a:pt x="114725" y="447142"/>
                  </a:cubicBezTo>
                  <a:cubicBezTo>
                    <a:pt x="112667" y="451942"/>
                    <a:pt x="99637" y="449199"/>
                    <a:pt x="92779" y="445770"/>
                  </a:cubicBezTo>
                  <a:cubicBezTo>
                    <a:pt x="85235" y="415595"/>
                    <a:pt x="74263" y="381991"/>
                    <a:pt x="71519" y="350444"/>
                  </a:cubicBezTo>
                  <a:cubicBezTo>
                    <a:pt x="66719" y="291465"/>
                    <a:pt x="88664" y="243459"/>
                    <a:pt x="132556" y="205054"/>
                  </a:cubicBezTo>
                  <a:cubicBezTo>
                    <a:pt x="142157" y="196825"/>
                    <a:pt x="134613" y="185852"/>
                    <a:pt x="128441" y="176251"/>
                  </a:cubicBezTo>
                  <a:cubicBezTo>
                    <a:pt x="128441" y="176251"/>
                    <a:pt x="117468" y="154991"/>
                    <a:pt x="107181" y="137846"/>
                  </a:cubicBezTo>
                  <a:cubicBezTo>
                    <a:pt x="94837" y="115900"/>
                    <a:pt x="68090" y="90526"/>
                    <a:pt x="35858" y="63779"/>
                  </a:cubicBezTo>
                  <a:cubicBezTo>
                    <a:pt x="27628" y="55550"/>
                    <a:pt x="15970" y="45949"/>
                    <a:pt x="7740" y="38405"/>
                  </a:cubicBezTo>
                  <a:cubicBezTo>
                    <a:pt x="4997" y="36347"/>
                    <a:pt x="-1175" y="11659"/>
                    <a:pt x="196"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900">
                <a:solidFill>
                  <a:schemeClr val="dk1"/>
                </a:solidFill>
                <a:latin typeface="Arial"/>
                <a:ea typeface="Arial"/>
                <a:cs typeface="Arial"/>
                <a:sym typeface="Arial"/>
              </a:endParaRPr>
            </a:p>
          </p:txBody>
        </p:sp>
      </p:grpSp>
      <p:sp>
        <p:nvSpPr>
          <p:cNvPr id="2379" name="Google Shape;2379;p101"/>
          <p:cNvSpPr txBox="1"/>
          <p:nvPr/>
        </p:nvSpPr>
        <p:spPr>
          <a:xfrm>
            <a:off x="2865764" y="945265"/>
            <a:ext cx="8574000" cy="757200"/>
          </a:xfrm>
          <a:prstGeom prst="rect">
            <a:avLst/>
          </a:prstGeom>
          <a:noFill/>
          <a:ln>
            <a:noFill/>
          </a:ln>
        </p:spPr>
        <p:txBody>
          <a:bodyPr spcFirstLastPara="1" wrap="square" lIns="91425" tIns="45700" rIns="91425" bIns="45700" anchor="ctr" anchorCtr="0">
            <a:noAutofit/>
          </a:bodyPr>
          <a:lstStyle/>
          <a:p>
            <a:pPr marL="0" marR="0" lvl="0" indent="0" algn="l" rtl="0">
              <a:lnSpc>
                <a:spcPct val="110000"/>
              </a:lnSpc>
              <a:spcBef>
                <a:spcPts val="0"/>
              </a:spcBef>
              <a:spcAft>
                <a:spcPts val="0"/>
              </a:spcAft>
              <a:buClr>
                <a:schemeClr val="accent2"/>
              </a:buClr>
              <a:buSzPts val="4800"/>
              <a:buFont typeface="Arial"/>
              <a:buNone/>
            </a:pPr>
            <a:r>
              <a:rPr lang="en-US" sz="4800" b="1">
                <a:solidFill>
                  <a:srgbClr val="FFFFFF"/>
                </a:solidFill>
                <a:latin typeface="Nunito"/>
                <a:ea typeface="Nunito"/>
                <a:cs typeface="Nunito"/>
                <a:sym typeface="Nunito"/>
              </a:rPr>
              <a:t>Cost Estimation</a:t>
            </a:r>
            <a:r>
              <a:rPr lang="en-US" sz="4800" b="1" baseline="30000">
                <a:solidFill>
                  <a:srgbClr val="FFFFFF"/>
                </a:solidFill>
                <a:latin typeface="Nunito"/>
                <a:ea typeface="Nunito"/>
                <a:cs typeface="Nunito"/>
                <a:sym typeface="Nunito"/>
              </a:rPr>
              <a:t>34</a:t>
            </a:r>
            <a:endParaRPr sz="1500" baseline="30000">
              <a:solidFill>
                <a:srgbClr val="FFFFFF"/>
              </a:solidFill>
              <a:latin typeface="Nunito"/>
              <a:ea typeface="Nunito"/>
              <a:cs typeface="Nunito"/>
              <a:sym typeface="Nunito"/>
            </a:endParaRPr>
          </a:p>
        </p:txBody>
      </p:sp>
      <p:sp>
        <p:nvSpPr>
          <p:cNvPr id="2380" name="Google Shape;2380;p101"/>
          <p:cNvSpPr txBox="1"/>
          <p:nvPr/>
        </p:nvSpPr>
        <p:spPr>
          <a:xfrm>
            <a:off x="2865775" y="1702475"/>
            <a:ext cx="9014700" cy="4262400"/>
          </a:xfrm>
          <a:prstGeom prst="rect">
            <a:avLst/>
          </a:prstGeom>
          <a:noFill/>
          <a:ln>
            <a:noFill/>
          </a:ln>
        </p:spPr>
        <p:txBody>
          <a:bodyPr spcFirstLastPara="1" wrap="square" lIns="91425" tIns="45700" rIns="91425" bIns="45700" anchor="t" anchorCtr="0">
            <a:noAutofit/>
          </a:bodyPr>
          <a:lstStyle/>
          <a:p>
            <a:pPr marL="457200" marR="0" lvl="0" indent="-330200" algn="l" rtl="0">
              <a:spcBef>
                <a:spcPts val="0"/>
              </a:spcBef>
              <a:spcAft>
                <a:spcPts val="0"/>
              </a:spcAft>
              <a:buClr>
                <a:schemeClr val="lt1"/>
              </a:buClr>
              <a:buSzPts val="1600"/>
              <a:buFont typeface="Nunito"/>
              <a:buChar char="❖"/>
            </a:pPr>
            <a:r>
              <a:rPr lang="en-US" sz="1600">
                <a:solidFill>
                  <a:schemeClr val="lt1"/>
                </a:solidFill>
                <a:latin typeface="Nunito"/>
                <a:ea typeface="Nunito"/>
                <a:cs typeface="Nunito"/>
                <a:sym typeface="Nunito"/>
              </a:rPr>
              <a:t>Cost estimate or cost of investment is the approximation of the cost of a program, project, or operation. </a:t>
            </a:r>
            <a:endParaRPr sz="1600">
              <a:solidFill>
                <a:schemeClr val="lt1"/>
              </a:solidFill>
              <a:latin typeface="Nunito"/>
              <a:ea typeface="Nunito"/>
              <a:cs typeface="Nunito"/>
              <a:sym typeface="Nunito"/>
            </a:endParaRPr>
          </a:p>
          <a:p>
            <a:pPr marL="457200" marR="0" lvl="0" indent="-330200" algn="l" rtl="0">
              <a:spcBef>
                <a:spcPts val="1000"/>
              </a:spcBef>
              <a:spcAft>
                <a:spcPts val="0"/>
              </a:spcAft>
              <a:buClr>
                <a:schemeClr val="lt1"/>
              </a:buClr>
              <a:buSzPts val="1600"/>
              <a:buFont typeface="Nunito"/>
              <a:buChar char="❖"/>
            </a:pPr>
            <a:r>
              <a:rPr lang="en-US" sz="1600">
                <a:solidFill>
                  <a:schemeClr val="lt1"/>
                </a:solidFill>
                <a:latin typeface="Nunito"/>
                <a:ea typeface="Nunito"/>
                <a:cs typeface="Nunito"/>
                <a:sym typeface="Nunito"/>
              </a:rPr>
              <a:t>The below slides describes various costs involved in implementing the BIRT solution at SJC Facility. </a:t>
            </a:r>
            <a:endParaRPr sz="1600">
              <a:solidFill>
                <a:schemeClr val="lt1"/>
              </a:solidFill>
              <a:latin typeface="Nunito"/>
              <a:ea typeface="Nunito"/>
              <a:cs typeface="Nunito"/>
              <a:sym typeface="Nunito"/>
            </a:endParaRPr>
          </a:p>
          <a:p>
            <a:pPr marL="457200" marR="0" lvl="0" indent="-330200" algn="l" rtl="0">
              <a:spcBef>
                <a:spcPts val="1000"/>
              </a:spcBef>
              <a:spcAft>
                <a:spcPts val="0"/>
              </a:spcAft>
              <a:buClr>
                <a:schemeClr val="lt1"/>
              </a:buClr>
              <a:buSzPts val="1600"/>
              <a:buFont typeface="Nunito"/>
              <a:buChar char="❖"/>
            </a:pPr>
            <a:r>
              <a:rPr lang="en-US" sz="1600">
                <a:solidFill>
                  <a:schemeClr val="lt1"/>
                </a:solidFill>
                <a:latin typeface="Nunito"/>
                <a:ea typeface="Nunito"/>
                <a:cs typeface="Nunito"/>
                <a:sym typeface="Nunito"/>
              </a:rPr>
              <a:t>The 1st  year incurs greater costs compared to 2nd and 3rd year due to project management, requirement, analysis, development, testing, training, process improvement and hardware expenses.</a:t>
            </a:r>
            <a:endParaRPr sz="1600">
              <a:solidFill>
                <a:schemeClr val="lt1"/>
              </a:solidFill>
              <a:latin typeface="Nunito"/>
              <a:ea typeface="Nunito"/>
              <a:cs typeface="Nunito"/>
              <a:sym typeface="Nunito"/>
            </a:endParaRPr>
          </a:p>
          <a:p>
            <a:pPr marL="457200" marR="0" lvl="0" indent="-330200" algn="l" rtl="0">
              <a:spcBef>
                <a:spcPts val="1000"/>
              </a:spcBef>
              <a:spcAft>
                <a:spcPts val="0"/>
              </a:spcAft>
              <a:buClr>
                <a:schemeClr val="lt1"/>
              </a:buClr>
              <a:buSzPts val="1600"/>
              <a:buFont typeface="Nunito"/>
              <a:buChar char="❖"/>
            </a:pPr>
            <a:r>
              <a:rPr lang="en-US" sz="1600">
                <a:solidFill>
                  <a:schemeClr val="lt1"/>
                </a:solidFill>
                <a:latin typeface="Nunito"/>
                <a:ea typeface="Nunito"/>
                <a:cs typeface="Nunito"/>
                <a:sym typeface="Nunito"/>
              </a:rPr>
              <a:t>According to the Waterfall Increment model, each phase has certain costs incurred in the entire process.</a:t>
            </a:r>
            <a:endParaRPr sz="1600">
              <a:solidFill>
                <a:schemeClr val="lt1"/>
              </a:solidFill>
              <a:latin typeface="Nunito"/>
              <a:ea typeface="Nunito"/>
              <a:cs typeface="Nunito"/>
              <a:sym typeface="Nunito"/>
            </a:endParaRPr>
          </a:p>
          <a:p>
            <a:pPr marL="457200" marR="0" lvl="0" indent="-330200" algn="l" rtl="0">
              <a:spcBef>
                <a:spcPts val="1000"/>
              </a:spcBef>
              <a:spcAft>
                <a:spcPts val="0"/>
              </a:spcAft>
              <a:buClr>
                <a:schemeClr val="lt1"/>
              </a:buClr>
              <a:buSzPts val="1600"/>
              <a:buFont typeface="Nunito"/>
              <a:buChar char="❖"/>
            </a:pPr>
            <a:r>
              <a:rPr lang="en-US" sz="1600">
                <a:solidFill>
                  <a:schemeClr val="lt1"/>
                </a:solidFill>
                <a:latin typeface="Nunito"/>
                <a:ea typeface="Nunito"/>
                <a:cs typeface="Nunito"/>
                <a:sym typeface="Nunito"/>
              </a:rPr>
              <a:t>1 product manager, 2 analysts, 2 software developers, 1 testers and 1 deployment engineer are required to work on the proposed system for a timespan of 4 months during year 1 and each of them are paid accordingly to their position and work hours.</a:t>
            </a:r>
            <a:endParaRPr sz="1600">
              <a:solidFill>
                <a:schemeClr val="lt1"/>
              </a:solidFill>
              <a:latin typeface="Nunito"/>
              <a:ea typeface="Nunito"/>
              <a:cs typeface="Nunito"/>
              <a:sym typeface="Nunito"/>
            </a:endParaRPr>
          </a:p>
          <a:p>
            <a:pPr marL="457200" marR="0" lvl="0" indent="-330200" algn="l" rtl="0">
              <a:spcBef>
                <a:spcPts val="1000"/>
              </a:spcBef>
              <a:spcAft>
                <a:spcPts val="1000"/>
              </a:spcAft>
              <a:buClr>
                <a:schemeClr val="lt1"/>
              </a:buClr>
              <a:buSzPts val="1600"/>
              <a:buFont typeface="Nunito"/>
              <a:buChar char="❖"/>
            </a:pPr>
            <a:r>
              <a:rPr lang="en-US" sz="1600">
                <a:solidFill>
                  <a:schemeClr val="lt1"/>
                </a:solidFill>
                <a:latin typeface="Nunito"/>
                <a:ea typeface="Nunito"/>
                <a:cs typeface="Nunito"/>
                <a:sym typeface="Nunito"/>
              </a:rPr>
              <a:t>The total cost estimate for IT teams is calculated based on the allocation in project plan.</a:t>
            </a:r>
            <a:endParaRPr sz="1600">
              <a:solidFill>
                <a:schemeClr val="lt1"/>
              </a:solidFill>
              <a:latin typeface="Nunito"/>
              <a:ea typeface="Nunito"/>
              <a:cs typeface="Nunito"/>
              <a:sym typeface="Nunito"/>
            </a:endParaRPr>
          </a:p>
        </p:txBody>
      </p:sp>
      <p:sp>
        <p:nvSpPr>
          <p:cNvPr id="2381" name="Google Shape;2381;p101"/>
          <p:cNvSpPr txBox="1"/>
          <p:nvPr/>
        </p:nvSpPr>
        <p:spPr>
          <a:xfrm>
            <a:off x="609600" y="6385400"/>
            <a:ext cx="112710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r>
              <a:rPr lang="en-US" sz="900">
                <a:solidFill>
                  <a:srgbClr val="FFFFFF"/>
                </a:solidFill>
                <a:latin typeface="Nunito"/>
                <a:ea typeface="Nunito"/>
                <a:cs typeface="Nunito"/>
                <a:sym typeface="Nunito"/>
              </a:rPr>
              <a:t>[34] Dev Test for Scheduling Admin -&gt; Surgeon Availability Report. (n.d.). Retrieved from https://docs.google.com/spreadsheets/d/1btxJGkDpSYbc0Sas5WuQwwLrQ94VlocbLuQNgsAdvDw/edit#gid=0</a:t>
            </a:r>
            <a:endParaRPr sz="900">
              <a:solidFill>
                <a:srgbClr val="FFFFFF"/>
              </a:solidFill>
              <a:latin typeface="Nunito Light"/>
              <a:ea typeface="Nunito Light"/>
              <a:cs typeface="Nunito Light"/>
              <a:sym typeface="Nunito Light"/>
            </a:endParaRPr>
          </a:p>
        </p:txBody>
      </p:sp>
      <p:sp>
        <p:nvSpPr>
          <p:cNvPr id="2382" name="Google Shape;2382;p101"/>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69</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492"/>
        <p:cNvGrpSpPr/>
        <p:nvPr/>
      </p:nvGrpSpPr>
      <p:grpSpPr>
        <a:xfrm>
          <a:off x="0" y="0"/>
          <a:ext cx="0" cy="0"/>
          <a:chOff x="0" y="0"/>
          <a:chExt cx="0" cy="0"/>
        </a:xfrm>
      </p:grpSpPr>
      <p:grpSp>
        <p:nvGrpSpPr>
          <p:cNvPr id="493" name="Google Shape;493;p39"/>
          <p:cNvGrpSpPr/>
          <p:nvPr/>
        </p:nvGrpSpPr>
        <p:grpSpPr>
          <a:xfrm>
            <a:off x="6149729" y="2001290"/>
            <a:ext cx="3969246" cy="2803933"/>
            <a:chOff x="3071457" y="2013875"/>
            <a:chExt cx="1988700" cy="1569600"/>
          </a:xfrm>
        </p:grpSpPr>
        <p:sp>
          <p:nvSpPr>
            <p:cNvPr id="494" name="Google Shape;494;p39"/>
            <p:cNvSpPr/>
            <p:nvPr/>
          </p:nvSpPr>
          <p:spPr>
            <a:xfrm rot="10800000" flipH="1">
              <a:off x="3071457" y="2013875"/>
              <a:ext cx="1988700" cy="1569600"/>
            </a:xfrm>
            <a:prstGeom prst="round2DiagRect">
              <a:avLst>
                <a:gd name="adj1" fmla="val 0"/>
                <a:gd name="adj2" fmla="val 17764"/>
              </a:avLst>
            </a:prstGeom>
            <a:solidFill>
              <a:srgbClr val="6FA8D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495" name="Google Shape;495;p39"/>
            <p:cNvSpPr txBox="1"/>
            <p:nvPr/>
          </p:nvSpPr>
          <p:spPr>
            <a:xfrm>
              <a:off x="3316102" y="2121708"/>
              <a:ext cx="1451700" cy="459900"/>
            </a:xfrm>
            <a:prstGeom prst="rect">
              <a:avLst/>
            </a:prstGeom>
            <a:solidFill>
              <a:srgbClr val="6FA8DC"/>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solidFill>
                    <a:srgbClr val="FFFFFF"/>
                  </a:solidFill>
                  <a:latin typeface="Nunito"/>
                  <a:ea typeface="Nunito"/>
                  <a:cs typeface="Nunito"/>
                  <a:sym typeface="Nunito"/>
                </a:rPr>
                <a:t>Step 5</a:t>
              </a:r>
              <a:endParaRPr sz="1600">
                <a:solidFill>
                  <a:srgbClr val="FFFFFF"/>
                </a:solidFill>
                <a:latin typeface="Nunito"/>
                <a:ea typeface="Nunito"/>
                <a:cs typeface="Nunito"/>
                <a:sym typeface="Nunito"/>
              </a:endParaRPr>
            </a:p>
          </p:txBody>
        </p:sp>
        <p:sp>
          <p:nvSpPr>
            <p:cNvPr id="496" name="Google Shape;496;p39"/>
            <p:cNvSpPr txBox="1"/>
            <p:nvPr/>
          </p:nvSpPr>
          <p:spPr>
            <a:xfrm>
              <a:off x="3316100" y="2339165"/>
              <a:ext cx="1451700" cy="512400"/>
            </a:xfrm>
            <a:prstGeom prst="rect">
              <a:avLst/>
            </a:prstGeom>
            <a:solidFill>
              <a:srgbClr val="6FA8DC"/>
            </a:solid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2100"/>
                </a:spcAft>
                <a:buNone/>
              </a:pPr>
              <a:r>
                <a:rPr lang="en-US" sz="1600">
                  <a:solidFill>
                    <a:srgbClr val="FFFFFF"/>
                  </a:solidFill>
                  <a:latin typeface="Nunito"/>
                  <a:ea typeface="Nunito"/>
                  <a:cs typeface="Nunito"/>
                  <a:sym typeface="Nunito"/>
                </a:rPr>
                <a:t>The scheduling admin matches the available surgeon and operating room staff to the patient info and surgery type.</a:t>
              </a:r>
              <a:endParaRPr sz="1600">
                <a:solidFill>
                  <a:srgbClr val="FFFFFF"/>
                </a:solidFill>
                <a:latin typeface="Nunito"/>
                <a:ea typeface="Nunito"/>
                <a:cs typeface="Nunito"/>
                <a:sym typeface="Nunito"/>
              </a:endParaRPr>
            </a:p>
          </p:txBody>
        </p:sp>
      </p:grpSp>
      <p:grpSp>
        <p:nvGrpSpPr>
          <p:cNvPr id="497" name="Google Shape;497;p39"/>
          <p:cNvGrpSpPr/>
          <p:nvPr/>
        </p:nvGrpSpPr>
        <p:grpSpPr>
          <a:xfrm>
            <a:off x="2180388" y="2001290"/>
            <a:ext cx="3969318" cy="2803933"/>
            <a:chOff x="1126863" y="2013875"/>
            <a:chExt cx="1944600" cy="1569600"/>
          </a:xfrm>
        </p:grpSpPr>
        <p:sp>
          <p:nvSpPr>
            <p:cNvPr id="498" name="Google Shape;498;p39"/>
            <p:cNvSpPr/>
            <p:nvPr/>
          </p:nvSpPr>
          <p:spPr>
            <a:xfrm>
              <a:off x="1126863" y="2013875"/>
              <a:ext cx="1944600" cy="1569600"/>
            </a:xfrm>
            <a:prstGeom prst="round2DiagRect">
              <a:avLst>
                <a:gd name="adj1" fmla="val 0"/>
                <a:gd name="adj2" fmla="val 17764"/>
              </a:avLst>
            </a:prstGeom>
            <a:solidFill>
              <a:srgbClr val="D8E5E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499" name="Google Shape;499;p39"/>
            <p:cNvSpPr txBox="1"/>
            <p:nvPr/>
          </p:nvSpPr>
          <p:spPr>
            <a:xfrm>
              <a:off x="1301853" y="2121708"/>
              <a:ext cx="1451700" cy="459900"/>
            </a:xfrm>
            <a:prstGeom prst="rect">
              <a:avLst/>
            </a:prstGeom>
            <a:solidFill>
              <a:srgbClr val="D8E5E9"/>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latin typeface="Nunito"/>
                  <a:ea typeface="Nunito"/>
                  <a:cs typeface="Nunito"/>
                  <a:sym typeface="Nunito"/>
                </a:rPr>
                <a:t>Step 4</a:t>
              </a:r>
              <a:endParaRPr sz="1600">
                <a:latin typeface="Nunito"/>
                <a:ea typeface="Nunito"/>
                <a:cs typeface="Nunito"/>
                <a:sym typeface="Nunito"/>
              </a:endParaRPr>
            </a:p>
          </p:txBody>
        </p:sp>
        <p:sp>
          <p:nvSpPr>
            <p:cNvPr id="500" name="Google Shape;500;p39"/>
            <p:cNvSpPr txBox="1"/>
            <p:nvPr/>
          </p:nvSpPr>
          <p:spPr>
            <a:xfrm>
              <a:off x="1301848" y="2339153"/>
              <a:ext cx="1668600" cy="5124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2100"/>
                </a:spcAft>
                <a:buNone/>
              </a:pPr>
              <a:r>
                <a:rPr lang="en-US" sz="1600">
                  <a:latin typeface="Nunito"/>
                  <a:ea typeface="Nunito"/>
                  <a:cs typeface="Nunito"/>
                  <a:sym typeface="Nunito"/>
                </a:rPr>
                <a:t>Every morning, IT produces 3 spreadsheets that are sent to the scheduling admin: 1) consolidated surgery requests, 2) consolidated surgeon schedule and 3) consolidated operating room staff schedule.</a:t>
              </a:r>
              <a:endParaRPr sz="1600">
                <a:latin typeface="Nunito"/>
                <a:ea typeface="Nunito"/>
                <a:cs typeface="Nunito"/>
                <a:sym typeface="Nunito"/>
              </a:endParaRPr>
            </a:p>
          </p:txBody>
        </p:sp>
      </p:grpSp>
      <p:grpSp>
        <p:nvGrpSpPr>
          <p:cNvPr id="501" name="Google Shape;501;p39"/>
          <p:cNvGrpSpPr/>
          <p:nvPr/>
        </p:nvGrpSpPr>
        <p:grpSpPr>
          <a:xfrm>
            <a:off x="5914876" y="3228594"/>
            <a:ext cx="467226" cy="465098"/>
            <a:chOff x="4858109" y="2631368"/>
            <a:chExt cx="316442" cy="315000"/>
          </a:xfrm>
        </p:grpSpPr>
        <p:sp>
          <p:nvSpPr>
            <p:cNvPr id="502" name="Google Shape;502;p39"/>
            <p:cNvSpPr/>
            <p:nvPr/>
          </p:nvSpPr>
          <p:spPr>
            <a:xfrm>
              <a:off x="4859551" y="2631368"/>
              <a:ext cx="315000" cy="315000"/>
            </a:xfrm>
            <a:prstGeom prst="ellipse">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03" name="Google Shape;503;p39"/>
            <p:cNvSpPr/>
            <p:nvPr/>
          </p:nvSpPr>
          <p:spPr>
            <a:xfrm>
              <a:off x="4858109" y="2739300"/>
              <a:ext cx="239100" cy="99000"/>
            </a:xfrm>
            <a:prstGeom prst="rightArrow">
              <a:avLst>
                <a:gd name="adj1" fmla="val 32020"/>
                <a:gd name="adj2" fmla="val 66970"/>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br>
                <a:rPr lang="en-US" sz="1900">
                  <a:latin typeface="Nunito"/>
                  <a:ea typeface="Nunito"/>
                  <a:cs typeface="Nunito"/>
                  <a:sym typeface="Nunito"/>
                </a:rPr>
              </a:br>
              <a:endParaRPr sz="1900">
                <a:latin typeface="Nunito"/>
                <a:ea typeface="Nunito"/>
                <a:cs typeface="Nunito"/>
                <a:sym typeface="Nunito"/>
              </a:endParaRPr>
            </a:p>
          </p:txBody>
        </p:sp>
      </p:grpSp>
      <p:sp>
        <p:nvSpPr>
          <p:cNvPr id="504" name="Google Shape;504;p39"/>
          <p:cNvSpPr txBox="1">
            <a:spLocks noGrp="1"/>
          </p:cNvSpPr>
          <p:nvPr>
            <p:ph type="body" idx="1"/>
          </p:nvPr>
        </p:nvSpPr>
        <p:spPr>
          <a:xfrm>
            <a:off x="442925" y="5128200"/>
            <a:ext cx="11301600" cy="1605000"/>
          </a:xfrm>
          <a:prstGeom prst="rect">
            <a:avLst/>
          </a:prstGeom>
          <a:noFill/>
          <a:ln>
            <a:noFill/>
          </a:ln>
        </p:spPr>
        <p:txBody>
          <a:bodyPr spcFirstLastPara="1" wrap="square" lIns="121900" tIns="121900" rIns="121900" bIns="121900" anchor="ctr" anchorCtr="0">
            <a:noAutofit/>
          </a:bodyPr>
          <a:lstStyle/>
          <a:p>
            <a:pPr marL="609600" lvl="0" indent="-406400" algn="l" rtl="0">
              <a:lnSpc>
                <a:spcPct val="115000"/>
              </a:lnSpc>
              <a:spcBef>
                <a:spcPts val="0"/>
              </a:spcBef>
              <a:spcAft>
                <a:spcPts val="0"/>
              </a:spcAft>
              <a:buSzPts val="1600"/>
              <a:buFont typeface="Nunito"/>
              <a:buChar char="❖"/>
            </a:pPr>
            <a:r>
              <a:rPr lang="en-US" sz="1600">
                <a:latin typeface="Nunito"/>
                <a:ea typeface="Nunito"/>
                <a:cs typeface="Nunito"/>
                <a:sym typeface="Nunito"/>
              </a:rPr>
              <a:t>Gap 2: The scheduling admin reviews spreadsheets to match available surgeons and operating room staff. It’s very unclear and inefficient to match the best surgeon by comparing the information from three different spreadsheet</a:t>
            </a:r>
            <a:endParaRPr sz="1600">
              <a:latin typeface="Nunito"/>
              <a:ea typeface="Nunito"/>
              <a:cs typeface="Nunito"/>
              <a:sym typeface="Nunito"/>
            </a:endParaRPr>
          </a:p>
          <a:p>
            <a:pPr marL="609600" lvl="0" indent="-406400" algn="l" rtl="0">
              <a:lnSpc>
                <a:spcPct val="115000"/>
              </a:lnSpc>
              <a:spcBef>
                <a:spcPts val="1300"/>
              </a:spcBef>
              <a:spcAft>
                <a:spcPts val="1300"/>
              </a:spcAft>
              <a:buSzPts val="1600"/>
              <a:buFont typeface="Nunito"/>
              <a:buChar char="❖"/>
            </a:pPr>
            <a:r>
              <a:rPr lang="en-US" sz="1600">
                <a:latin typeface="Nunito"/>
                <a:ea typeface="Nunito"/>
                <a:cs typeface="Nunito"/>
                <a:sym typeface="Nunito"/>
              </a:rPr>
              <a:t>Gap 3: The scheduling admin knows which surgeons perform which surgeries, but lacks the domain knowledge to efficiently schedule operating room staff. The nurse unit manager is better equipped to make those decisions</a:t>
            </a:r>
            <a:endParaRPr sz="1600">
              <a:latin typeface="Nunito"/>
              <a:ea typeface="Nunito"/>
              <a:cs typeface="Nunito"/>
              <a:sym typeface="Nunito"/>
            </a:endParaRPr>
          </a:p>
        </p:txBody>
      </p:sp>
      <p:sp>
        <p:nvSpPr>
          <p:cNvPr id="505" name="Google Shape;505;p39"/>
          <p:cNvSpPr/>
          <p:nvPr/>
        </p:nvSpPr>
        <p:spPr>
          <a:xfrm>
            <a:off x="9248674" y="1642067"/>
            <a:ext cx="1631232" cy="822420"/>
          </a:xfrm>
          <a:prstGeom prst="cloud">
            <a:avLst/>
          </a:prstGeom>
          <a:solidFill>
            <a:srgbClr val="F9CB07"/>
          </a:solidFill>
          <a:ln w="9525" cap="flat" cmpd="sng">
            <a:solidFill>
              <a:srgbClr val="424242"/>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0"/>
              </a:spcAft>
              <a:buNone/>
            </a:pPr>
            <a:r>
              <a:rPr lang="en-US" sz="1500" b="1">
                <a:latin typeface="Nunito"/>
                <a:ea typeface="Nunito"/>
                <a:cs typeface="Nunito"/>
                <a:sym typeface="Nunito"/>
              </a:rPr>
              <a:t>Gap 3</a:t>
            </a:r>
            <a:endParaRPr sz="1500" b="1">
              <a:latin typeface="Nunito"/>
              <a:ea typeface="Nunito"/>
              <a:cs typeface="Nunito"/>
              <a:sym typeface="Nunito"/>
            </a:endParaRPr>
          </a:p>
          <a:p>
            <a:pPr marL="0" lvl="0" indent="0" algn="ctr" rtl="0">
              <a:spcBef>
                <a:spcPts val="0"/>
              </a:spcBef>
              <a:spcAft>
                <a:spcPts val="0"/>
              </a:spcAft>
              <a:buNone/>
            </a:pPr>
            <a:endParaRPr sz="1900">
              <a:latin typeface="Nunito"/>
              <a:ea typeface="Nunito"/>
              <a:cs typeface="Nunito"/>
              <a:sym typeface="Nunito"/>
            </a:endParaRPr>
          </a:p>
        </p:txBody>
      </p:sp>
      <p:sp>
        <p:nvSpPr>
          <p:cNvPr id="506" name="Google Shape;506;p39"/>
          <p:cNvSpPr/>
          <p:nvPr/>
        </p:nvSpPr>
        <p:spPr>
          <a:xfrm>
            <a:off x="5333035" y="1664967"/>
            <a:ext cx="1631232" cy="822420"/>
          </a:xfrm>
          <a:prstGeom prst="cloud">
            <a:avLst/>
          </a:prstGeom>
          <a:solidFill>
            <a:srgbClr val="F9CB07"/>
          </a:solidFill>
          <a:ln w="9525" cap="flat" cmpd="sng">
            <a:solidFill>
              <a:srgbClr val="424242"/>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0"/>
              </a:spcAft>
              <a:buNone/>
            </a:pPr>
            <a:r>
              <a:rPr lang="en-US" sz="1500" b="1">
                <a:latin typeface="Nunito"/>
                <a:ea typeface="Nunito"/>
                <a:cs typeface="Nunito"/>
                <a:sym typeface="Nunito"/>
              </a:rPr>
              <a:t>Gap 2</a:t>
            </a:r>
            <a:endParaRPr sz="1500" b="1">
              <a:latin typeface="Nunito"/>
              <a:ea typeface="Nunito"/>
              <a:cs typeface="Nunito"/>
              <a:sym typeface="Nunito"/>
            </a:endParaRPr>
          </a:p>
          <a:p>
            <a:pPr marL="0" lvl="0" indent="0" algn="ctr" rtl="0">
              <a:spcBef>
                <a:spcPts val="0"/>
              </a:spcBef>
              <a:spcAft>
                <a:spcPts val="0"/>
              </a:spcAft>
              <a:buNone/>
            </a:pPr>
            <a:endParaRPr sz="1900">
              <a:latin typeface="Nunito"/>
              <a:ea typeface="Nunito"/>
              <a:cs typeface="Nunito"/>
              <a:sym typeface="Nunito"/>
            </a:endParaRPr>
          </a:p>
        </p:txBody>
      </p:sp>
      <p:sp>
        <p:nvSpPr>
          <p:cNvPr id="507" name="Google Shape;507;p39"/>
          <p:cNvSpPr/>
          <p:nvPr/>
        </p:nvSpPr>
        <p:spPr>
          <a:xfrm>
            <a:off x="0" y="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508" name="Google Shape;508;p39"/>
          <p:cNvSpPr txBox="1">
            <a:spLocks noGrp="1"/>
          </p:cNvSpPr>
          <p:nvPr>
            <p:ph type="body" idx="2"/>
          </p:nvPr>
        </p:nvSpPr>
        <p:spPr>
          <a:xfrm>
            <a:off x="314704" y="1152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chemeClr val="lt1"/>
                </a:solidFill>
                <a:latin typeface="Nunito"/>
                <a:ea typeface="Nunito"/>
                <a:cs typeface="Nunito"/>
                <a:sym typeface="Nunito"/>
              </a:rPr>
              <a:t>Existing Technical Workflow</a:t>
            </a:r>
            <a:endParaRPr sz="3600">
              <a:solidFill>
                <a:srgbClr val="FFFFFF"/>
              </a:solidFill>
              <a:latin typeface="Nunito"/>
              <a:ea typeface="Nunito"/>
              <a:cs typeface="Nunito"/>
              <a:sym typeface="Nunito"/>
            </a:endParaRPr>
          </a:p>
        </p:txBody>
      </p:sp>
      <p:sp>
        <p:nvSpPr>
          <p:cNvPr id="509" name="Google Shape;509;p39"/>
          <p:cNvSpPr/>
          <p:nvPr/>
        </p:nvSpPr>
        <p:spPr>
          <a:xfrm>
            <a:off x="11489569" y="2333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510" name="Google Shape;510;p39"/>
          <p:cNvSpPr/>
          <p:nvPr/>
        </p:nvSpPr>
        <p:spPr>
          <a:xfrm>
            <a:off x="216117" y="1998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511" name="Google Shape;511;p39"/>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2386"/>
        <p:cNvGrpSpPr/>
        <p:nvPr/>
      </p:nvGrpSpPr>
      <p:grpSpPr>
        <a:xfrm>
          <a:off x="0" y="0"/>
          <a:ext cx="0" cy="0"/>
          <a:chOff x="0" y="0"/>
          <a:chExt cx="0" cy="0"/>
        </a:xfrm>
      </p:grpSpPr>
      <p:sp>
        <p:nvSpPr>
          <p:cNvPr id="2387" name="Google Shape;2387;p102"/>
          <p:cNvSpPr/>
          <p:nvPr/>
        </p:nvSpPr>
        <p:spPr>
          <a:xfrm flipH="1">
            <a:off x="7795493" y="1801693"/>
            <a:ext cx="4396500" cy="6957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388" name="Google Shape;2388;p102"/>
          <p:cNvSpPr/>
          <p:nvPr/>
        </p:nvSpPr>
        <p:spPr>
          <a:xfrm flipH="1">
            <a:off x="7795493" y="2693273"/>
            <a:ext cx="4396500" cy="6957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389" name="Google Shape;2389;p102"/>
          <p:cNvSpPr/>
          <p:nvPr/>
        </p:nvSpPr>
        <p:spPr>
          <a:xfrm flipH="1">
            <a:off x="7795493" y="3584855"/>
            <a:ext cx="4396500" cy="695700"/>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390" name="Google Shape;2390;p102"/>
          <p:cNvSpPr/>
          <p:nvPr/>
        </p:nvSpPr>
        <p:spPr>
          <a:xfrm flipH="1">
            <a:off x="7795493" y="4476436"/>
            <a:ext cx="4396500" cy="6957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391" name="Google Shape;2391;p102"/>
          <p:cNvSpPr/>
          <p:nvPr/>
        </p:nvSpPr>
        <p:spPr>
          <a:xfrm flipH="1">
            <a:off x="7795493" y="5368016"/>
            <a:ext cx="4396500" cy="6957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392" name="Google Shape;2392;p102"/>
          <p:cNvSpPr/>
          <p:nvPr/>
        </p:nvSpPr>
        <p:spPr>
          <a:xfrm flipH="1">
            <a:off x="7501842" y="1821984"/>
            <a:ext cx="655200" cy="655200"/>
          </a:xfrm>
          <a:prstGeom prst="ellipse">
            <a:avLst/>
          </a:prstGeom>
          <a:solidFill>
            <a:schemeClr val="lt1"/>
          </a:solidFill>
          <a:ln w="3810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393" name="Google Shape;2393;p102"/>
          <p:cNvSpPr/>
          <p:nvPr/>
        </p:nvSpPr>
        <p:spPr>
          <a:xfrm flipH="1">
            <a:off x="7501842" y="2713564"/>
            <a:ext cx="655200" cy="655200"/>
          </a:xfrm>
          <a:prstGeom prst="ellipse">
            <a:avLst/>
          </a:prstGeom>
          <a:solidFill>
            <a:schemeClr val="lt1"/>
          </a:solidFill>
          <a:ln w="38100" cap="flat" cmpd="sng">
            <a:solidFill>
              <a:schemeClr val="accent4"/>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394" name="Google Shape;2394;p102"/>
          <p:cNvSpPr/>
          <p:nvPr/>
        </p:nvSpPr>
        <p:spPr>
          <a:xfrm flipH="1">
            <a:off x="7501842" y="3605145"/>
            <a:ext cx="655200" cy="655200"/>
          </a:xfrm>
          <a:prstGeom prst="ellipse">
            <a:avLst/>
          </a:prstGeom>
          <a:solidFill>
            <a:schemeClr val="lt1"/>
          </a:solidFill>
          <a:ln w="38100" cap="flat" cmpd="sng">
            <a:solidFill>
              <a:schemeClr val="accent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395" name="Google Shape;2395;p102"/>
          <p:cNvSpPr/>
          <p:nvPr/>
        </p:nvSpPr>
        <p:spPr>
          <a:xfrm flipH="1">
            <a:off x="7501842" y="4496727"/>
            <a:ext cx="655200" cy="655200"/>
          </a:xfrm>
          <a:prstGeom prst="ellipse">
            <a:avLst/>
          </a:prstGeom>
          <a:solidFill>
            <a:schemeClr val="lt1"/>
          </a:solidFill>
          <a:ln w="381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396" name="Google Shape;2396;p102"/>
          <p:cNvSpPr/>
          <p:nvPr/>
        </p:nvSpPr>
        <p:spPr>
          <a:xfrm flipH="1">
            <a:off x="7493050" y="5388307"/>
            <a:ext cx="655200" cy="655200"/>
          </a:xfrm>
          <a:prstGeom prst="ellipse">
            <a:avLst/>
          </a:prstGeom>
          <a:solidFill>
            <a:schemeClr val="lt1"/>
          </a:solidFill>
          <a:ln w="38100"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397" name="Google Shape;2397;p102"/>
          <p:cNvSpPr txBox="1"/>
          <p:nvPr/>
        </p:nvSpPr>
        <p:spPr>
          <a:xfrm flipH="1">
            <a:off x="8283177" y="1918575"/>
            <a:ext cx="3702300" cy="4617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chemeClr val="lt1"/>
                </a:solidFill>
              </a:rPr>
              <a:t>Product and Project Manager: $90/hr</a:t>
            </a:r>
            <a:endParaRPr>
              <a:solidFill>
                <a:schemeClr val="lt1"/>
              </a:solidFill>
              <a:latin typeface="Arial"/>
              <a:ea typeface="Arial"/>
              <a:cs typeface="Arial"/>
              <a:sym typeface="Arial"/>
            </a:endParaRPr>
          </a:p>
        </p:txBody>
      </p:sp>
      <p:sp>
        <p:nvSpPr>
          <p:cNvPr id="2398" name="Google Shape;2398;p102"/>
          <p:cNvSpPr txBox="1"/>
          <p:nvPr/>
        </p:nvSpPr>
        <p:spPr>
          <a:xfrm flipH="1">
            <a:off x="8283302" y="2801425"/>
            <a:ext cx="3702300" cy="4617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chemeClr val="lt1"/>
                </a:solidFill>
              </a:rPr>
              <a:t>Analyst: $85/hr</a:t>
            </a:r>
            <a:endParaRPr>
              <a:solidFill>
                <a:schemeClr val="lt1"/>
              </a:solidFill>
              <a:latin typeface="Arial"/>
              <a:ea typeface="Arial"/>
              <a:cs typeface="Arial"/>
              <a:sym typeface="Arial"/>
            </a:endParaRPr>
          </a:p>
        </p:txBody>
      </p:sp>
      <p:sp>
        <p:nvSpPr>
          <p:cNvPr id="2399" name="Google Shape;2399;p102"/>
          <p:cNvSpPr txBox="1"/>
          <p:nvPr/>
        </p:nvSpPr>
        <p:spPr>
          <a:xfrm flipH="1">
            <a:off x="8283300" y="3684250"/>
            <a:ext cx="3702300" cy="4617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chemeClr val="lt1"/>
                </a:solidFill>
              </a:rPr>
              <a:t>Software and UI Engineer: $80/hr</a:t>
            </a:r>
            <a:endParaRPr>
              <a:solidFill>
                <a:schemeClr val="lt1"/>
              </a:solidFill>
              <a:latin typeface="Arial"/>
              <a:ea typeface="Arial"/>
              <a:cs typeface="Arial"/>
              <a:sym typeface="Arial"/>
            </a:endParaRPr>
          </a:p>
        </p:txBody>
      </p:sp>
      <p:sp>
        <p:nvSpPr>
          <p:cNvPr id="2400" name="Google Shape;2400;p102"/>
          <p:cNvSpPr txBox="1"/>
          <p:nvPr/>
        </p:nvSpPr>
        <p:spPr>
          <a:xfrm flipH="1">
            <a:off x="8283302" y="4567075"/>
            <a:ext cx="3702300" cy="4617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chemeClr val="lt1"/>
                </a:solidFill>
              </a:rPr>
              <a:t>QA Engineer: $65/hr</a:t>
            </a:r>
            <a:endParaRPr>
              <a:solidFill>
                <a:schemeClr val="lt1"/>
              </a:solidFill>
              <a:latin typeface="Arial"/>
              <a:ea typeface="Arial"/>
              <a:cs typeface="Arial"/>
              <a:sym typeface="Arial"/>
            </a:endParaRPr>
          </a:p>
        </p:txBody>
      </p:sp>
      <p:sp>
        <p:nvSpPr>
          <p:cNvPr id="2401" name="Google Shape;2401;p102"/>
          <p:cNvSpPr txBox="1"/>
          <p:nvPr/>
        </p:nvSpPr>
        <p:spPr>
          <a:xfrm flipH="1">
            <a:off x="8283302" y="5485075"/>
            <a:ext cx="3702300" cy="4617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a:solidFill>
                  <a:schemeClr val="lt1"/>
                </a:solidFill>
              </a:rPr>
              <a:t>Deployment Engineer: $45/hr</a:t>
            </a:r>
            <a:endParaRPr>
              <a:solidFill>
                <a:schemeClr val="lt1"/>
              </a:solidFill>
              <a:latin typeface="Arial"/>
              <a:ea typeface="Arial"/>
              <a:cs typeface="Arial"/>
              <a:sym typeface="Arial"/>
            </a:endParaRPr>
          </a:p>
        </p:txBody>
      </p:sp>
      <p:sp>
        <p:nvSpPr>
          <p:cNvPr id="2402" name="Google Shape;2402;p102"/>
          <p:cNvSpPr/>
          <p:nvPr/>
        </p:nvSpPr>
        <p:spPr>
          <a:xfrm flipH="1">
            <a:off x="7612110" y="5505838"/>
            <a:ext cx="413100" cy="409476"/>
          </a:xfrm>
          <a:custGeom>
            <a:avLst/>
            <a:gdLst/>
            <a:ahLst/>
            <a:cxnLst/>
            <a:rect l="l" t="t" r="r" b="b"/>
            <a:pathLst>
              <a:path w="3240000" h="3211580" extrusionOk="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403" name="Google Shape;2403;p102"/>
          <p:cNvSpPr/>
          <p:nvPr/>
        </p:nvSpPr>
        <p:spPr>
          <a:xfrm flipH="1">
            <a:off x="7702049" y="1984846"/>
            <a:ext cx="226825" cy="360897"/>
          </a:xfrm>
          <a:custGeom>
            <a:avLst/>
            <a:gdLst/>
            <a:ahLst/>
            <a:cxnLst/>
            <a:rect l="l" t="t" r="r" b="b"/>
            <a:pathLst>
              <a:path w="2016224" h="3207971" extrusionOk="0">
                <a:moveTo>
                  <a:pt x="854575" y="1382799"/>
                </a:moveTo>
                <a:lnTo>
                  <a:pt x="854575" y="1686462"/>
                </a:lnTo>
                <a:lnTo>
                  <a:pt x="550912" y="1686462"/>
                </a:lnTo>
                <a:lnTo>
                  <a:pt x="550912" y="1993536"/>
                </a:lnTo>
                <a:lnTo>
                  <a:pt x="854575" y="1993536"/>
                </a:lnTo>
                <a:lnTo>
                  <a:pt x="854575" y="2297199"/>
                </a:lnTo>
                <a:lnTo>
                  <a:pt x="1161649" y="2297199"/>
                </a:lnTo>
                <a:lnTo>
                  <a:pt x="1161649" y="1993536"/>
                </a:lnTo>
                <a:lnTo>
                  <a:pt x="1465312" y="1993536"/>
                </a:lnTo>
                <a:lnTo>
                  <a:pt x="1465312" y="1686462"/>
                </a:lnTo>
                <a:lnTo>
                  <a:pt x="1161649" y="1686462"/>
                </a:lnTo>
                <a:lnTo>
                  <a:pt x="1161649" y="1382799"/>
                </a:lnTo>
                <a:close/>
                <a:moveTo>
                  <a:pt x="397285" y="941591"/>
                </a:moveTo>
                <a:lnTo>
                  <a:pt x="1618940" y="941591"/>
                </a:lnTo>
                <a:lnTo>
                  <a:pt x="1618940" y="2738407"/>
                </a:lnTo>
                <a:lnTo>
                  <a:pt x="397285" y="2738407"/>
                </a:lnTo>
                <a:close/>
                <a:moveTo>
                  <a:pt x="305673" y="849979"/>
                </a:moveTo>
                <a:lnTo>
                  <a:pt x="305673" y="2830019"/>
                </a:lnTo>
                <a:lnTo>
                  <a:pt x="1710552" y="2830019"/>
                </a:lnTo>
                <a:lnTo>
                  <a:pt x="1710552" y="849979"/>
                </a:lnTo>
                <a:close/>
                <a:moveTo>
                  <a:pt x="240515" y="472027"/>
                </a:moveTo>
                <a:lnTo>
                  <a:pt x="1775709" y="472027"/>
                </a:lnTo>
                <a:cubicBezTo>
                  <a:pt x="1908542" y="472027"/>
                  <a:pt x="2016224" y="579709"/>
                  <a:pt x="2016224" y="712542"/>
                </a:cubicBezTo>
                <a:lnTo>
                  <a:pt x="2016224" y="2967456"/>
                </a:lnTo>
                <a:cubicBezTo>
                  <a:pt x="2016224" y="3100289"/>
                  <a:pt x="1908542" y="3207971"/>
                  <a:pt x="1775709" y="3207971"/>
                </a:cubicBezTo>
                <a:lnTo>
                  <a:pt x="240515" y="3207971"/>
                </a:lnTo>
                <a:cubicBezTo>
                  <a:pt x="107682" y="3207971"/>
                  <a:pt x="0" y="3100289"/>
                  <a:pt x="0" y="2967456"/>
                </a:cubicBezTo>
                <a:lnTo>
                  <a:pt x="0" y="712542"/>
                </a:lnTo>
                <a:cubicBezTo>
                  <a:pt x="0" y="579709"/>
                  <a:pt x="107682" y="472027"/>
                  <a:pt x="240515" y="472027"/>
                </a:cubicBezTo>
                <a:close/>
                <a:moveTo>
                  <a:pt x="515787" y="0"/>
                </a:moveTo>
                <a:lnTo>
                  <a:pt x="1500437" y="0"/>
                </a:lnTo>
                <a:cubicBezTo>
                  <a:pt x="1541893" y="0"/>
                  <a:pt x="1575500" y="33607"/>
                  <a:pt x="1575500" y="75063"/>
                </a:cubicBezTo>
                <a:lnTo>
                  <a:pt x="1575500" y="367990"/>
                </a:lnTo>
                <a:lnTo>
                  <a:pt x="440724" y="367990"/>
                </a:lnTo>
                <a:lnTo>
                  <a:pt x="440724" y="75063"/>
                </a:lnTo>
                <a:cubicBezTo>
                  <a:pt x="440724" y="33607"/>
                  <a:pt x="474331" y="0"/>
                  <a:pt x="515787" y="0"/>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404" name="Google Shape;2404;p102"/>
          <p:cNvSpPr/>
          <p:nvPr/>
        </p:nvSpPr>
        <p:spPr>
          <a:xfrm rot="-2990640" flipH="1">
            <a:off x="7650331" y="2921716"/>
            <a:ext cx="315242" cy="335370"/>
          </a:xfrm>
          <a:custGeom>
            <a:avLst/>
            <a:gdLst/>
            <a:ahLst/>
            <a:cxnLst/>
            <a:rect l="l" t="t" r="r" b="b"/>
            <a:pathLst>
              <a:path w="3011706" h="3204001" extrusionOk="0">
                <a:moveTo>
                  <a:pt x="2432249" y="1011942"/>
                </a:moveTo>
                <a:cubicBezTo>
                  <a:pt x="2423608" y="1019482"/>
                  <a:pt x="2416303" y="1028841"/>
                  <a:pt x="2410966" y="1039800"/>
                </a:cubicBezTo>
                <a:lnTo>
                  <a:pt x="1969837" y="1945620"/>
                </a:lnTo>
                <a:cubicBezTo>
                  <a:pt x="1948488" y="1989457"/>
                  <a:pt x="1966719" y="2042300"/>
                  <a:pt x="2010556" y="2063648"/>
                </a:cubicBezTo>
                <a:cubicBezTo>
                  <a:pt x="2054392" y="2084996"/>
                  <a:pt x="2107235" y="2066766"/>
                  <a:pt x="2128583" y="2022929"/>
                </a:cubicBezTo>
                <a:lnTo>
                  <a:pt x="2569712" y="1117109"/>
                </a:lnTo>
                <a:cubicBezTo>
                  <a:pt x="2591061" y="1073271"/>
                  <a:pt x="2572830" y="1020430"/>
                  <a:pt x="2528993" y="999081"/>
                </a:cubicBezTo>
                <a:cubicBezTo>
                  <a:pt x="2496115" y="983070"/>
                  <a:pt x="2458172" y="989322"/>
                  <a:pt x="2432249" y="1011942"/>
                </a:cubicBezTo>
                <a:close/>
                <a:moveTo>
                  <a:pt x="1709549" y="1044955"/>
                </a:moveTo>
                <a:cubicBezTo>
                  <a:pt x="1978186" y="735551"/>
                  <a:pt x="2446780" y="702502"/>
                  <a:pt x="2756184" y="971139"/>
                </a:cubicBezTo>
                <a:cubicBezTo>
                  <a:pt x="3065588" y="1239776"/>
                  <a:pt x="3098636" y="1708370"/>
                  <a:pt x="2830000" y="2017774"/>
                </a:cubicBezTo>
                <a:cubicBezTo>
                  <a:pt x="2561363" y="2327178"/>
                  <a:pt x="2092769" y="2360227"/>
                  <a:pt x="1783365" y="2091590"/>
                </a:cubicBezTo>
                <a:cubicBezTo>
                  <a:pt x="1473960" y="1822953"/>
                  <a:pt x="1440912" y="1354359"/>
                  <a:pt x="1709549" y="1044955"/>
                </a:cubicBezTo>
                <a:close/>
                <a:moveTo>
                  <a:pt x="208197" y="1872243"/>
                </a:moveTo>
                <a:cubicBezTo>
                  <a:pt x="195168" y="1885273"/>
                  <a:pt x="187109" y="1903273"/>
                  <a:pt x="187109" y="1923155"/>
                </a:cubicBezTo>
                <a:lnTo>
                  <a:pt x="187109" y="2715155"/>
                </a:lnTo>
                <a:cubicBezTo>
                  <a:pt x="187109" y="2754920"/>
                  <a:pt x="219344" y="2787155"/>
                  <a:pt x="259109" y="2787155"/>
                </a:cubicBezTo>
                <a:cubicBezTo>
                  <a:pt x="298874" y="2787155"/>
                  <a:pt x="331109" y="2754920"/>
                  <a:pt x="331109" y="2715155"/>
                </a:cubicBezTo>
                <a:lnTo>
                  <a:pt x="331109" y="1923155"/>
                </a:lnTo>
                <a:cubicBezTo>
                  <a:pt x="331109" y="1883390"/>
                  <a:pt x="298874" y="1851155"/>
                  <a:pt x="259109" y="1851155"/>
                </a:cubicBezTo>
                <a:cubicBezTo>
                  <a:pt x="239226" y="1851156"/>
                  <a:pt x="221226" y="1859214"/>
                  <a:pt x="208197" y="1872243"/>
                </a:cubicBezTo>
                <a:close/>
                <a:moveTo>
                  <a:pt x="0" y="1625202"/>
                </a:moveTo>
                <a:cubicBezTo>
                  <a:pt x="418057" y="1737228"/>
                  <a:pt x="858998" y="1737384"/>
                  <a:pt x="1277606" y="1625336"/>
                </a:cubicBezTo>
                <a:cubicBezTo>
                  <a:pt x="1277605" y="1938624"/>
                  <a:pt x="1277605" y="2251911"/>
                  <a:pt x="1277605" y="2565198"/>
                </a:cubicBezTo>
                <a:cubicBezTo>
                  <a:pt x="1277605" y="2917999"/>
                  <a:pt x="991603" y="3204001"/>
                  <a:pt x="638802" y="3204001"/>
                </a:cubicBezTo>
                <a:lnTo>
                  <a:pt x="638803" y="3204000"/>
                </a:lnTo>
                <a:cubicBezTo>
                  <a:pt x="286002" y="3204000"/>
                  <a:pt x="0" y="2917999"/>
                  <a:pt x="0" y="2565197"/>
                </a:cubicBezTo>
                <a:close/>
                <a:moveTo>
                  <a:pt x="208197" y="459897"/>
                </a:moveTo>
                <a:cubicBezTo>
                  <a:pt x="195167" y="472926"/>
                  <a:pt x="187109" y="490926"/>
                  <a:pt x="187109" y="510808"/>
                </a:cubicBezTo>
                <a:lnTo>
                  <a:pt x="187109" y="1302808"/>
                </a:lnTo>
                <a:cubicBezTo>
                  <a:pt x="187109" y="1342573"/>
                  <a:pt x="219344" y="1374808"/>
                  <a:pt x="259109" y="1374808"/>
                </a:cubicBezTo>
                <a:cubicBezTo>
                  <a:pt x="298874" y="1374808"/>
                  <a:pt x="331109" y="1342573"/>
                  <a:pt x="331109" y="1302808"/>
                </a:cubicBezTo>
                <a:lnTo>
                  <a:pt x="331109" y="510808"/>
                </a:lnTo>
                <a:cubicBezTo>
                  <a:pt x="331109" y="471043"/>
                  <a:pt x="298874" y="438808"/>
                  <a:pt x="259109" y="438808"/>
                </a:cubicBezTo>
                <a:cubicBezTo>
                  <a:pt x="239226" y="438808"/>
                  <a:pt x="221226" y="446867"/>
                  <a:pt x="208197" y="459897"/>
                </a:cubicBezTo>
                <a:close/>
                <a:moveTo>
                  <a:pt x="187101" y="187101"/>
                </a:moveTo>
                <a:cubicBezTo>
                  <a:pt x="302701" y="71501"/>
                  <a:pt x="462402" y="0"/>
                  <a:pt x="638803" y="0"/>
                </a:cubicBezTo>
                <a:cubicBezTo>
                  <a:pt x="991604" y="0"/>
                  <a:pt x="1277606" y="286002"/>
                  <a:pt x="1277606" y="638803"/>
                </a:cubicBezTo>
                <a:lnTo>
                  <a:pt x="1277606" y="1497764"/>
                </a:lnTo>
                <a:cubicBezTo>
                  <a:pt x="859958" y="1616355"/>
                  <a:pt x="417375" y="1616210"/>
                  <a:pt x="0" y="1498771"/>
                </a:cubicBezTo>
                <a:lnTo>
                  <a:pt x="0" y="638803"/>
                </a:lnTo>
                <a:cubicBezTo>
                  <a:pt x="0" y="462403"/>
                  <a:pt x="71500" y="302702"/>
                  <a:pt x="187101" y="187101"/>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405" name="Google Shape;2405;p102"/>
          <p:cNvSpPr/>
          <p:nvPr/>
        </p:nvSpPr>
        <p:spPr>
          <a:xfrm rot="2700000">
            <a:off x="7726634" y="4595435"/>
            <a:ext cx="133781" cy="523228"/>
          </a:xfrm>
          <a:custGeom>
            <a:avLst/>
            <a:gdLst/>
            <a:ahLst/>
            <a:cxnLst/>
            <a:rect l="l" t="t" r="r" b="b"/>
            <a:pathLst>
              <a:path w="1081111" h="4228323" extrusionOk="0">
                <a:moveTo>
                  <a:pt x="335224" y="1867922"/>
                </a:moveTo>
                <a:cubicBezTo>
                  <a:pt x="355105" y="1839562"/>
                  <a:pt x="441066" y="1818228"/>
                  <a:pt x="544096" y="1818228"/>
                </a:cubicBezTo>
                <a:cubicBezTo>
                  <a:pt x="661845" y="1818228"/>
                  <a:pt x="757300" y="1846093"/>
                  <a:pt x="757300" y="1880465"/>
                </a:cubicBezTo>
                <a:lnTo>
                  <a:pt x="754850" y="1887560"/>
                </a:lnTo>
                <a:lnTo>
                  <a:pt x="757869" y="1887560"/>
                </a:lnTo>
                <a:lnTo>
                  <a:pt x="757869" y="2839818"/>
                </a:lnTo>
                <a:cubicBezTo>
                  <a:pt x="757869" y="2972331"/>
                  <a:pt x="662287" y="3079754"/>
                  <a:pt x="544381" y="3079754"/>
                </a:cubicBezTo>
                <a:cubicBezTo>
                  <a:pt x="426475" y="3079754"/>
                  <a:pt x="330892" y="2972330"/>
                  <a:pt x="330892" y="2839818"/>
                </a:cubicBezTo>
                <a:cubicBezTo>
                  <a:pt x="330892" y="2522399"/>
                  <a:pt x="330893" y="2204979"/>
                  <a:pt x="330893" y="1887560"/>
                </a:cubicBezTo>
                <a:lnTo>
                  <a:pt x="333343" y="1887560"/>
                </a:lnTo>
                <a:cubicBezTo>
                  <a:pt x="331423" y="1885549"/>
                  <a:pt x="330893" y="1883025"/>
                  <a:pt x="330893" y="1880465"/>
                </a:cubicBezTo>
                <a:cubicBezTo>
                  <a:pt x="330893" y="1876168"/>
                  <a:pt x="332384" y="1871973"/>
                  <a:pt x="335224" y="1867922"/>
                </a:cubicBezTo>
                <a:close/>
                <a:moveTo>
                  <a:pt x="40017" y="122059"/>
                </a:moveTo>
                <a:cubicBezTo>
                  <a:pt x="33211" y="132011"/>
                  <a:pt x="29637" y="142314"/>
                  <a:pt x="29637" y="152868"/>
                </a:cubicBezTo>
                <a:cubicBezTo>
                  <a:pt x="29637" y="201406"/>
                  <a:pt x="105246" y="244661"/>
                  <a:pt x="223474" y="271871"/>
                </a:cubicBezTo>
                <a:lnTo>
                  <a:pt x="259635" y="468058"/>
                </a:lnTo>
                <a:cubicBezTo>
                  <a:pt x="103865" y="495856"/>
                  <a:pt x="0" y="547115"/>
                  <a:pt x="0" y="605632"/>
                </a:cubicBezTo>
                <a:cubicBezTo>
                  <a:pt x="0" y="658669"/>
                  <a:pt x="85325" y="705745"/>
                  <a:pt x="217400" y="734580"/>
                </a:cubicBezTo>
                <a:lnTo>
                  <a:pt x="217063" y="737117"/>
                </a:lnTo>
                <a:lnTo>
                  <a:pt x="217063" y="2943282"/>
                </a:lnTo>
                <a:cubicBezTo>
                  <a:pt x="217063" y="3039089"/>
                  <a:pt x="294931" y="3121078"/>
                  <a:pt x="405721" y="3153265"/>
                </a:cubicBezTo>
                <a:cubicBezTo>
                  <a:pt x="400324" y="3160310"/>
                  <a:pt x="397646" y="3168520"/>
                  <a:pt x="397646" y="3177204"/>
                </a:cubicBezTo>
                <a:lnTo>
                  <a:pt x="397646" y="3194256"/>
                </a:lnTo>
                <a:cubicBezTo>
                  <a:pt x="397646" y="3224314"/>
                  <a:pt x="429716" y="3248680"/>
                  <a:pt x="469276" y="3248680"/>
                </a:cubicBezTo>
                <a:lnTo>
                  <a:pt x="496274" y="3248680"/>
                </a:lnTo>
                <a:cubicBezTo>
                  <a:pt x="503831" y="3569617"/>
                  <a:pt x="518631" y="3867052"/>
                  <a:pt x="514761" y="4228323"/>
                </a:cubicBezTo>
                <a:lnTo>
                  <a:pt x="577573" y="4091802"/>
                </a:lnTo>
                <a:cubicBezTo>
                  <a:pt x="580481" y="3794896"/>
                  <a:pt x="583388" y="3537508"/>
                  <a:pt x="586278" y="3248680"/>
                </a:cubicBezTo>
                <a:lnTo>
                  <a:pt x="611834" y="3248680"/>
                </a:lnTo>
                <a:cubicBezTo>
                  <a:pt x="651395" y="3248680"/>
                  <a:pt x="683465" y="3224314"/>
                  <a:pt x="683465" y="3194256"/>
                </a:cubicBezTo>
                <a:lnTo>
                  <a:pt x="683465" y="3177205"/>
                </a:lnTo>
                <a:cubicBezTo>
                  <a:pt x="683465" y="3168518"/>
                  <a:pt x="680787" y="3160307"/>
                  <a:pt x="675388" y="3153262"/>
                </a:cubicBezTo>
                <a:cubicBezTo>
                  <a:pt x="786180" y="3121079"/>
                  <a:pt x="864048" y="3039089"/>
                  <a:pt x="864048" y="2943282"/>
                </a:cubicBezTo>
                <a:lnTo>
                  <a:pt x="864048" y="737117"/>
                </a:lnTo>
                <a:cubicBezTo>
                  <a:pt x="864048" y="736269"/>
                  <a:pt x="864042" y="735422"/>
                  <a:pt x="863712" y="734579"/>
                </a:cubicBezTo>
                <a:cubicBezTo>
                  <a:pt x="995786" y="705744"/>
                  <a:pt x="1081111" y="658669"/>
                  <a:pt x="1081111" y="605632"/>
                </a:cubicBezTo>
                <a:cubicBezTo>
                  <a:pt x="1081111" y="547115"/>
                  <a:pt x="977246" y="495856"/>
                  <a:pt x="821477" y="468058"/>
                </a:cubicBezTo>
                <a:lnTo>
                  <a:pt x="857637" y="271871"/>
                </a:lnTo>
                <a:cubicBezTo>
                  <a:pt x="975865" y="244661"/>
                  <a:pt x="1051474" y="201406"/>
                  <a:pt x="1051474" y="152868"/>
                </a:cubicBezTo>
                <a:cubicBezTo>
                  <a:pt x="1051474" y="68441"/>
                  <a:pt x="822728" y="0"/>
                  <a:pt x="540555" y="0"/>
                </a:cubicBezTo>
                <a:cubicBezTo>
                  <a:pt x="293654" y="0"/>
                  <a:pt x="87658" y="52400"/>
                  <a:pt x="40017" y="12205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06" name="Google Shape;2406;p102"/>
          <p:cNvSpPr/>
          <p:nvPr/>
        </p:nvSpPr>
        <p:spPr>
          <a:xfrm flipH="1">
            <a:off x="7616202" y="3775507"/>
            <a:ext cx="356400" cy="300372"/>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900">
              <a:solidFill>
                <a:schemeClr val="lt1"/>
              </a:solidFill>
              <a:latin typeface="Arial"/>
              <a:ea typeface="Arial"/>
              <a:cs typeface="Arial"/>
              <a:sym typeface="Arial"/>
            </a:endParaRPr>
          </a:p>
        </p:txBody>
      </p:sp>
      <p:sp>
        <p:nvSpPr>
          <p:cNvPr id="2407" name="Google Shape;2407;p102"/>
          <p:cNvSpPr/>
          <p:nvPr/>
        </p:nvSpPr>
        <p:spPr>
          <a:xfrm>
            <a:off x="0" y="-3600"/>
            <a:ext cx="12192000" cy="9546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408" name="Google Shape;2408;p102"/>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Cost Estimation</a:t>
            </a:r>
            <a:endParaRPr sz="3600" baseline="30000">
              <a:solidFill>
                <a:srgbClr val="FFFFFF"/>
              </a:solidFill>
              <a:latin typeface="Nunito"/>
              <a:ea typeface="Nunito"/>
              <a:cs typeface="Nunito"/>
              <a:sym typeface="Nunito"/>
            </a:endParaRPr>
          </a:p>
        </p:txBody>
      </p:sp>
      <p:sp>
        <p:nvSpPr>
          <p:cNvPr id="2409" name="Google Shape;2409;p102"/>
          <p:cNvSpPr/>
          <p:nvPr/>
        </p:nvSpPr>
        <p:spPr>
          <a:xfrm>
            <a:off x="11491373" y="265484"/>
            <a:ext cx="494100" cy="416424"/>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10" name="Google Shape;2410;p102"/>
          <p:cNvSpPr/>
          <p:nvPr/>
        </p:nvSpPr>
        <p:spPr>
          <a:xfrm rot="10800000">
            <a:off x="223108" y="209038"/>
            <a:ext cx="488162" cy="529317"/>
          </a:xfrm>
          <a:custGeom>
            <a:avLst/>
            <a:gdLst/>
            <a:ahLst/>
            <a:cxnLst/>
            <a:rect l="l" t="t" r="r" b="b"/>
            <a:pathLst>
              <a:path w="2958558" h="3207983" extrusionOk="0">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Arial"/>
              <a:ea typeface="Arial"/>
              <a:cs typeface="Arial"/>
              <a:sym typeface="Arial"/>
            </a:endParaRPr>
          </a:p>
        </p:txBody>
      </p:sp>
      <p:sp>
        <p:nvSpPr>
          <p:cNvPr id="2411" name="Google Shape;2411;p102"/>
          <p:cNvSpPr txBox="1"/>
          <p:nvPr/>
        </p:nvSpPr>
        <p:spPr>
          <a:xfrm>
            <a:off x="497700" y="2147800"/>
            <a:ext cx="6468900" cy="3534600"/>
          </a:xfrm>
          <a:prstGeom prst="rect">
            <a:avLst/>
          </a:prstGeom>
          <a:noFill/>
          <a:ln>
            <a:noFill/>
          </a:ln>
        </p:spPr>
        <p:txBody>
          <a:bodyPr spcFirstLastPara="1" wrap="square" lIns="91425" tIns="91425" rIns="91425" bIns="91425" anchor="t" anchorCtr="0">
            <a:noAutofit/>
          </a:bodyPr>
          <a:lstStyle/>
          <a:p>
            <a:pPr marL="609600" lvl="0" indent="-406400" algn="l" rtl="0">
              <a:spcBef>
                <a:spcPts val="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While preparing these estimated numbers, the following assumptions were taken into consideration:</a:t>
            </a:r>
            <a:endParaRPr sz="1600" b="1">
              <a:solidFill>
                <a:schemeClr val="dk1"/>
              </a:solidFill>
              <a:latin typeface="Nunito"/>
              <a:ea typeface="Nunito"/>
              <a:cs typeface="Nunito"/>
              <a:sym typeface="Nunito"/>
            </a:endParaRPr>
          </a:p>
          <a:p>
            <a:pPr marL="1219200" marR="0" lvl="1" indent="-406400" algn="l" rtl="0">
              <a:lnSpc>
                <a:spcPct val="100000"/>
              </a:lnSpc>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The product and project managers are involved throughout the entire product life cycle</a:t>
            </a:r>
            <a:endParaRPr sz="1600">
              <a:solidFill>
                <a:schemeClr val="dk1"/>
              </a:solidFill>
              <a:latin typeface="Nunito Light"/>
              <a:ea typeface="Nunito Light"/>
              <a:cs typeface="Nunito Light"/>
              <a:sym typeface="Nunito Light"/>
            </a:endParaRPr>
          </a:p>
          <a:p>
            <a:pPr marL="1219200" marR="0" lvl="1" indent="-406400" algn="l" rtl="0">
              <a:lnSpc>
                <a:spcPct val="100000"/>
              </a:lnSpc>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The analyst will be involved in requirements, design and analysis phases (both high and low level)</a:t>
            </a:r>
            <a:endParaRPr sz="1600">
              <a:solidFill>
                <a:schemeClr val="dk1"/>
              </a:solidFill>
              <a:latin typeface="Nunito Light"/>
              <a:ea typeface="Nunito Light"/>
              <a:cs typeface="Nunito Light"/>
              <a:sym typeface="Nunito Light"/>
            </a:endParaRPr>
          </a:p>
          <a:p>
            <a:pPr marL="1219200" marR="0" lvl="1" indent="-406400" algn="l" rtl="0">
              <a:lnSpc>
                <a:spcPct val="100000"/>
              </a:lnSpc>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Division of software, UI, and QA engineers is done based on the modules</a:t>
            </a:r>
            <a:endParaRPr sz="1600">
              <a:solidFill>
                <a:schemeClr val="dk1"/>
              </a:solidFill>
              <a:latin typeface="Nunito Light"/>
              <a:ea typeface="Nunito Light"/>
              <a:cs typeface="Nunito Light"/>
              <a:sym typeface="Nunito Light"/>
            </a:endParaRPr>
          </a:p>
          <a:p>
            <a:pPr marL="1219200" marR="0" lvl="1" indent="-406400" algn="l" rtl="0">
              <a:lnSpc>
                <a:spcPct val="100000"/>
              </a:lnSpc>
              <a:spcBef>
                <a:spcPts val="1000"/>
              </a:spcBef>
              <a:spcAft>
                <a:spcPts val="100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For the deployment and maintenance will be done by the same employee (deployment engineer)</a:t>
            </a:r>
            <a:endParaRPr sz="1600">
              <a:solidFill>
                <a:schemeClr val="dk1"/>
              </a:solidFill>
              <a:latin typeface="Nunito Light"/>
              <a:ea typeface="Nunito Light"/>
              <a:cs typeface="Nunito Light"/>
              <a:sym typeface="Nunito Light"/>
            </a:endParaRPr>
          </a:p>
        </p:txBody>
      </p:sp>
      <p:sp>
        <p:nvSpPr>
          <p:cNvPr id="2412" name="Google Shape;2412;p102"/>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70</a:t>
            </a:fld>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2416"/>
        <p:cNvGrpSpPr/>
        <p:nvPr/>
      </p:nvGrpSpPr>
      <p:grpSpPr>
        <a:xfrm>
          <a:off x="0" y="0"/>
          <a:ext cx="0" cy="0"/>
          <a:chOff x="0" y="0"/>
          <a:chExt cx="0" cy="0"/>
        </a:xfrm>
      </p:grpSpPr>
      <p:grpSp>
        <p:nvGrpSpPr>
          <p:cNvPr id="2417" name="Google Shape;2417;p103"/>
          <p:cNvGrpSpPr/>
          <p:nvPr/>
        </p:nvGrpSpPr>
        <p:grpSpPr>
          <a:xfrm>
            <a:off x="932698" y="2138609"/>
            <a:ext cx="990514" cy="4020784"/>
            <a:chOff x="683568" y="2348880"/>
            <a:chExt cx="854775" cy="3469782"/>
          </a:xfrm>
        </p:grpSpPr>
        <p:sp>
          <p:nvSpPr>
            <p:cNvPr id="2418" name="Google Shape;2418;p103"/>
            <p:cNvSpPr/>
            <p:nvPr/>
          </p:nvSpPr>
          <p:spPr>
            <a:xfrm rot="-2402897">
              <a:off x="869329" y="5087643"/>
              <a:ext cx="525929" cy="636439"/>
            </a:xfrm>
            <a:prstGeom prst="diagStripe">
              <a:avLst>
                <a:gd name="adj" fmla="val 86326"/>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Arial"/>
                <a:ea typeface="Arial"/>
                <a:cs typeface="Arial"/>
                <a:sym typeface="Arial"/>
              </a:endParaRPr>
            </a:p>
          </p:txBody>
        </p:sp>
        <p:sp>
          <p:nvSpPr>
            <p:cNvPr id="2419" name="Google Shape;2419;p103"/>
            <p:cNvSpPr/>
            <p:nvPr/>
          </p:nvSpPr>
          <p:spPr>
            <a:xfrm>
              <a:off x="778144" y="2919128"/>
              <a:ext cx="648029" cy="2015198"/>
            </a:xfrm>
            <a:custGeom>
              <a:avLst/>
              <a:gdLst/>
              <a:ahLst/>
              <a:cxnLst/>
              <a:rect l="l" t="t" r="r" b="b"/>
              <a:pathLst>
                <a:path w="828152" h="1923817" extrusionOk="0">
                  <a:moveTo>
                    <a:pt x="0" y="0"/>
                  </a:moveTo>
                  <a:lnTo>
                    <a:pt x="828152" y="0"/>
                  </a:lnTo>
                  <a:lnTo>
                    <a:pt x="828152" y="1872208"/>
                  </a:lnTo>
                  <a:cubicBezTo>
                    <a:pt x="499246" y="1935634"/>
                    <a:pt x="328906" y="1946205"/>
                    <a:pt x="0" y="1872208"/>
                  </a:cubicBezTo>
                  <a:lnTo>
                    <a:pt x="0" y="0"/>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20" name="Google Shape;2420;p103"/>
            <p:cNvSpPr/>
            <p:nvPr/>
          </p:nvSpPr>
          <p:spPr>
            <a:xfrm>
              <a:off x="753331" y="2348880"/>
              <a:ext cx="697500" cy="135000"/>
            </a:xfrm>
            <a:prstGeom prst="roundRect">
              <a:avLst>
                <a:gd name="adj" fmla="val 50000"/>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21" name="Google Shape;2421;p103"/>
            <p:cNvSpPr/>
            <p:nvPr/>
          </p:nvSpPr>
          <p:spPr>
            <a:xfrm>
              <a:off x="850144" y="2483940"/>
              <a:ext cx="504000" cy="3600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22" name="Google Shape;2422;p103"/>
            <p:cNvSpPr/>
            <p:nvPr/>
          </p:nvSpPr>
          <p:spPr>
            <a:xfrm>
              <a:off x="1032381" y="4919804"/>
              <a:ext cx="139500" cy="1350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23" name="Google Shape;2423;p103"/>
            <p:cNvSpPr/>
            <p:nvPr/>
          </p:nvSpPr>
          <p:spPr>
            <a:xfrm rot="10800000">
              <a:off x="1032406" y="5044819"/>
              <a:ext cx="139500" cy="168900"/>
            </a:xfrm>
            <a:prstGeom prst="trapezoid">
              <a:avLst>
                <a:gd name="adj" fmla="val 25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24" name="Google Shape;2424;p103"/>
            <p:cNvSpPr/>
            <p:nvPr/>
          </p:nvSpPr>
          <p:spPr>
            <a:xfrm>
              <a:off x="683568" y="2822616"/>
              <a:ext cx="837300" cy="101400"/>
            </a:xfrm>
            <a:prstGeom prst="roundRect">
              <a:avLst>
                <a:gd name="adj" fmla="val 50000"/>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25" name="Google Shape;2425;p103"/>
            <p:cNvSpPr/>
            <p:nvPr/>
          </p:nvSpPr>
          <p:spPr>
            <a:xfrm>
              <a:off x="842850" y="3262374"/>
              <a:ext cx="518494" cy="1538042"/>
            </a:xfrm>
            <a:custGeom>
              <a:avLst/>
              <a:gdLst/>
              <a:ahLst/>
              <a:cxnLst/>
              <a:rect l="l" t="t" r="r" b="b"/>
              <a:pathLst>
                <a:path w="669024" h="1662748" extrusionOk="0">
                  <a:moveTo>
                    <a:pt x="0" y="0"/>
                  </a:moveTo>
                  <a:lnTo>
                    <a:pt x="669024" y="0"/>
                  </a:lnTo>
                  <a:lnTo>
                    <a:pt x="669024" y="1662748"/>
                  </a:lnTo>
                  <a:cubicBezTo>
                    <a:pt x="440730" y="1715603"/>
                    <a:pt x="260007" y="1715603"/>
                    <a:pt x="0" y="1662748"/>
                  </a:cubicBezTo>
                  <a:lnTo>
                    <a:pt x="0"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26" name="Google Shape;2426;p103"/>
            <p:cNvSpPr/>
            <p:nvPr/>
          </p:nvSpPr>
          <p:spPr>
            <a:xfrm>
              <a:off x="1088192" y="2483940"/>
              <a:ext cx="27900" cy="3600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27" name="Google Shape;2427;p103"/>
            <p:cNvSpPr/>
            <p:nvPr/>
          </p:nvSpPr>
          <p:spPr>
            <a:xfrm>
              <a:off x="1074220" y="2966632"/>
              <a:ext cx="279000" cy="67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28" name="Google Shape;2428;p103"/>
            <p:cNvSpPr/>
            <p:nvPr/>
          </p:nvSpPr>
          <p:spPr>
            <a:xfrm>
              <a:off x="1074220" y="4450568"/>
              <a:ext cx="279000" cy="67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29" name="Google Shape;2429;p103"/>
            <p:cNvSpPr/>
            <p:nvPr/>
          </p:nvSpPr>
          <p:spPr>
            <a:xfrm>
              <a:off x="1074220" y="3708600"/>
              <a:ext cx="279000" cy="67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30" name="Google Shape;2430;p103"/>
            <p:cNvSpPr/>
            <p:nvPr/>
          </p:nvSpPr>
          <p:spPr>
            <a:xfrm>
              <a:off x="1185841" y="3523108"/>
              <a:ext cx="167400" cy="67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31" name="Google Shape;2431;p103"/>
            <p:cNvSpPr/>
            <p:nvPr/>
          </p:nvSpPr>
          <p:spPr>
            <a:xfrm>
              <a:off x="1185841" y="3894092"/>
              <a:ext cx="167400" cy="67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32" name="Google Shape;2432;p103"/>
            <p:cNvSpPr/>
            <p:nvPr/>
          </p:nvSpPr>
          <p:spPr>
            <a:xfrm>
              <a:off x="1185841" y="4265076"/>
              <a:ext cx="167400" cy="67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33" name="Google Shape;2433;p103"/>
            <p:cNvSpPr/>
            <p:nvPr/>
          </p:nvSpPr>
          <p:spPr>
            <a:xfrm>
              <a:off x="1074220" y="4079584"/>
              <a:ext cx="279000" cy="67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34" name="Google Shape;2434;p103"/>
            <p:cNvSpPr/>
            <p:nvPr/>
          </p:nvSpPr>
          <p:spPr>
            <a:xfrm>
              <a:off x="1185841" y="3152124"/>
              <a:ext cx="167400" cy="67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35" name="Google Shape;2435;p103"/>
            <p:cNvSpPr/>
            <p:nvPr/>
          </p:nvSpPr>
          <p:spPr>
            <a:xfrm>
              <a:off x="1074220" y="3337616"/>
              <a:ext cx="279000" cy="67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36" name="Google Shape;2436;p103"/>
            <p:cNvSpPr/>
            <p:nvPr/>
          </p:nvSpPr>
          <p:spPr>
            <a:xfrm>
              <a:off x="1185841" y="4636062"/>
              <a:ext cx="167400" cy="675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grpSp>
        <p:nvGrpSpPr>
          <p:cNvPr id="2437" name="Google Shape;2437;p103"/>
          <p:cNvGrpSpPr/>
          <p:nvPr/>
        </p:nvGrpSpPr>
        <p:grpSpPr>
          <a:xfrm>
            <a:off x="2269520" y="2133341"/>
            <a:ext cx="990514" cy="4026053"/>
            <a:chOff x="1907704" y="2451208"/>
            <a:chExt cx="854776" cy="3474329"/>
          </a:xfrm>
        </p:grpSpPr>
        <p:sp>
          <p:nvSpPr>
            <p:cNvPr id="2438" name="Google Shape;2438;p103"/>
            <p:cNvSpPr/>
            <p:nvPr/>
          </p:nvSpPr>
          <p:spPr>
            <a:xfrm rot="-2402897">
              <a:off x="2093465" y="5194518"/>
              <a:ext cx="525929" cy="636439"/>
            </a:xfrm>
            <a:prstGeom prst="diagStripe">
              <a:avLst>
                <a:gd name="adj" fmla="val 86326"/>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Arial"/>
                <a:ea typeface="Arial"/>
                <a:cs typeface="Arial"/>
                <a:sym typeface="Arial"/>
              </a:endParaRPr>
            </a:p>
          </p:txBody>
        </p:sp>
        <p:sp>
          <p:nvSpPr>
            <p:cNvPr id="2439" name="Google Shape;2439;p103"/>
            <p:cNvSpPr/>
            <p:nvPr/>
          </p:nvSpPr>
          <p:spPr>
            <a:xfrm>
              <a:off x="2002280" y="3026003"/>
              <a:ext cx="648029" cy="2015198"/>
            </a:xfrm>
            <a:custGeom>
              <a:avLst/>
              <a:gdLst/>
              <a:ahLst/>
              <a:cxnLst/>
              <a:rect l="l" t="t" r="r" b="b"/>
              <a:pathLst>
                <a:path w="828152" h="1923817" extrusionOk="0">
                  <a:moveTo>
                    <a:pt x="0" y="0"/>
                  </a:moveTo>
                  <a:lnTo>
                    <a:pt x="828152" y="0"/>
                  </a:lnTo>
                  <a:lnTo>
                    <a:pt x="828152" y="1872208"/>
                  </a:lnTo>
                  <a:cubicBezTo>
                    <a:pt x="499246" y="1935634"/>
                    <a:pt x="328906" y="1946205"/>
                    <a:pt x="0" y="1872208"/>
                  </a:cubicBezTo>
                  <a:lnTo>
                    <a:pt x="0" y="0"/>
                  </a:lnTo>
                  <a:close/>
                </a:path>
              </a:pathLst>
            </a:cu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40" name="Google Shape;2440;p103"/>
            <p:cNvSpPr/>
            <p:nvPr/>
          </p:nvSpPr>
          <p:spPr>
            <a:xfrm>
              <a:off x="1977467" y="2451208"/>
              <a:ext cx="697500" cy="135000"/>
            </a:xfrm>
            <a:prstGeom prst="roundRect">
              <a:avLst>
                <a:gd name="adj" fmla="val 50000"/>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41" name="Google Shape;2441;p103"/>
            <p:cNvSpPr/>
            <p:nvPr/>
          </p:nvSpPr>
          <p:spPr>
            <a:xfrm>
              <a:off x="2074280" y="2586268"/>
              <a:ext cx="504000" cy="3600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42" name="Google Shape;2442;p103"/>
            <p:cNvSpPr/>
            <p:nvPr/>
          </p:nvSpPr>
          <p:spPr>
            <a:xfrm>
              <a:off x="2256517" y="5013176"/>
              <a:ext cx="139500" cy="1350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43" name="Google Shape;2443;p103"/>
            <p:cNvSpPr/>
            <p:nvPr/>
          </p:nvSpPr>
          <p:spPr>
            <a:xfrm rot="10800000">
              <a:off x="2256543" y="5147147"/>
              <a:ext cx="139500" cy="168900"/>
            </a:xfrm>
            <a:prstGeom prst="trapezoid">
              <a:avLst>
                <a:gd name="adj" fmla="val 25000"/>
              </a:avLst>
            </a:prstGeom>
            <a:solidFill>
              <a:srgbClr val="D8D8D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44" name="Google Shape;2444;p103"/>
            <p:cNvSpPr/>
            <p:nvPr/>
          </p:nvSpPr>
          <p:spPr>
            <a:xfrm>
              <a:off x="1907704" y="2929491"/>
              <a:ext cx="837300" cy="101400"/>
            </a:xfrm>
            <a:prstGeom prst="roundRect">
              <a:avLst>
                <a:gd name="adj" fmla="val 50000"/>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45" name="Google Shape;2445;p103"/>
            <p:cNvSpPr/>
            <p:nvPr/>
          </p:nvSpPr>
          <p:spPr>
            <a:xfrm>
              <a:off x="2066986" y="4316681"/>
              <a:ext cx="518494" cy="586119"/>
            </a:xfrm>
            <a:custGeom>
              <a:avLst/>
              <a:gdLst/>
              <a:ahLst/>
              <a:cxnLst/>
              <a:rect l="l" t="t" r="r" b="b"/>
              <a:pathLst>
                <a:path w="669024" h="1662748" extrusionOk="0">
                  <a:moveTo>
                    <a:pt x="0" y="0"/>
                  </a:moveTo>
                  <a:lnTo>
                    <a:pt x="669024" y="0"/>
                  </a:lnTo>
                  <a:lnTo>
                    <a:pt x="669024" y="1662748"/>
                  </a:lnTo>
                  <a:cubicBezTo>
                    <a:pt x="440730" y="1715603"/>
                    <a:pt x="260007" y="1715603"/>
                    <a:pt x="0" y="1662748"/>
                  </a:cubicBez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46" name="Google Shape;2446;p103"/>
            <p:cNvSpPr/>
            <p:nvPr/>
          </p:nvSpPr>
          <p:spPr>
            <a:xfrm>
              <a:off x="2312328" y="2586268"/>
              <a:ext cx="27900" cy="3600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47" name="Google Shape;2447;p103"/>
            <p:cNvSpPr/>
            <p:nvPr/>
          </p:nvSpPr>
          <p:spPr>
            <a:xfrm>
              <a:off x="2298356" y="3073507"/>
              <a:ext cx="279000" cy="67500"/>
            </a:xfrm>
            <a:prstGeom prst="rect">
              <a:avLst/>
            </a:pr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48" name="Google Shape;2448;p103"/>
            <p:cNvSpPr/>
            <p:nvPr/>
          </p:nvSpPr>
          <p:spPr>
            <a:xfrm>
              <a:off x="2298356" y="4557443"/>
              <a:ext cx="279000" cy="675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49" name="Google Shape;2449;p103"/>
            <p:cNvSpPr/>
            <p:nvPr/>
          </p:nvSpPr>
          <p:spPr>
            <a:xfrm>
              <a:off x="2298356" y="3815475"/>
              <a:ext cx="279000" cy="67500"/>
            </a:xfrm>
            <a:prstGeom prst="rect">
              <a:avLst/>
            </a:pr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50" name="Google Shape;2450;p103"/>
            <p:cNvSpPr/>
            <p:nvPr/>
          </p:nvSpPr>
          <p:spPr>
            <a:xfrm>
              <a:off x="2409977" y="3629983"/>
              <a:ext cx="167400" cy="67500"/>
            </a:xfrm>
            <a:prstGeom prst="rect">
              <a:avLst/>
            </a:pr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51" name="Google Shape;2451;p103"/>
            <p:cNvSpPr/>
            <p:nvPr/>
          </p:nvSpPr>
          <p:spPr>
            <a:xfrm>
              <a:off x="2409977" y="4000967"/>
              <a:ext cx="167400" cy="67500"/>
            </a:xfrm>
            <a:prstGeom prst="rect">
              <a:avLst/>
            </a:pr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52" name="Google Shape;2452;p103"/>
            <p:cNvSpPr/>
            <p:nvPr/>
          </p:nvSpPr>
          <p:spPr>
            <a:xfrm>
              <a:off x="2409977" y="4371951"/>
              <a:ext cx="167400" cy="675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53" name="Google Shape;2453;p103"/>
            <p:cNvSpPr/>
            <p:nvPr/>
          </p:nvSpPr>
          <p:spPr>
            <a:xfrm>
              <a:off x="2298356" y="4186459"/>
              <a:ext cx="279000" cy="67500"/>
            </a:xfrm>
            <a:prstGeom prst="rect">
              <a:avLst/>
            </a:pr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54" name="Google Shape;2454;p103"/>
            <p:cNvSpPr/>
            <p:nvPr/>
          </p:nvSpPr>
          <p:spPr>
            <a:xfrm>
              <a:off x="2409977" y="3258999"/>
              <a:ext cx="167400" cy="67500"/>
            </a:xfrm>
            <a:prstGeom prst="rect">
              <a:avLst/>
            </a:pr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55" name="Google Shape;2455;p103"/>
            <p:cNvSpPr/>
            <p:nvPr/>
          </p:nvSpPr>
          <p:spPr>
            <a:xfrm>
              <a:off x="2298356" y="3444491"/>
              <a:ext cx="279000" cy="67500"/>
            </a:xfrm>
            <a:prstGeom prst="rect">
              <a:avLst/>
            </a:prstGeom>
            <a:solidFill>
              <a:srgbClr val="A5A5A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56" name="Google Shape;2456;p103"/>
            <p:cNvSpPr/>
            <p:nvPr/>
          </p:nvSpPr>
          <p:spPr>
            <a:xfrm>
              <a:off x="2409977" y="4742937"/>
              <a:ext cx="167400" cy="67500"/>
            </a:xfrm>
            <a:prstGeom prst="rect">
              <a:avLst/>
            </a:prstGeom>
            <a:solidFill>
              <a:srgbClr val="BFBFB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grpSp>
      <p:sp>
        <p:nvSpPr>
          <p:cNvPr id="2457" name="Google Shape;2457;p103"/>
          <p:cNvSpPr/>
          <p:nvPr/>
        </p:nvSpPr>
        <p:spPr>
          <a:xfrm>
            <a:off x="0" y="-3600"/>
            <a:ext cx="12192000" cy="9546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458" name="Google Shape;2458;p103"/>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Cost Estimation</a:t>
            </a:r>
            <a:endParaRPr sz="3600" baseline="30000">
              <a:solidFill>
                <a:srgbClr val="FFFFFF"/>
              </a:solidFill>
              <a:latin typeface="Nunito"/>
              <a:ea typeface="Nunito"/>
              <a:cs typeface="Nunito"/>
              <a:sym typeface="Nunito"/>
            </a:endParaRPr>
          </a:p>
        </p:txBody>
      </p:sp>
      <p:sp>
        <p:nvSpPr>
          <p:cNvPr id="2459" name="Google Shape;2459;p103"/>
          <p:cNvSpPr/>
          <p:nvPr/>
        </p:nvSpPr>
        <p:spPr>
          <a:xfrm>
            <a:off x="11491373" y="265484"/>
            <a:ext cx="494100" cy="416424"/>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60" name="Google Shape;2460;p103"/>
          <p:cNvSpPr/>
          <p:nvPr/>
        </p:nvSpPr>
        <p:spPr>
          <a:xfrm rot="10800000">
            <a:off x="223108" y="209038"/>
            <a:ext cx="488162" cy="529317"/>
          </a:xfrm>
          <a:custGeom>
            <a:avLst/>
            <a:gdLst/>
            <a:ahLst/>
            <a:cxnLst/>
            <a:rect l="l" t="t" r="r" b="b"/>
            <a:pathLst>
              <a:path w="2958558" h="3207983" extrusionOk="0">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Arial"/>
              <a:ea typeface="Arial"/>
              <a:cs typeface="Arial"/>
              <a:sym typeface="Arial"/>
            </a:endParaRPr>
          </a:p>
        </p:txBody>
      </p:sp>
      <p:sp>
        <p:nvSpPr>
          <p:cNvPr id="2461" name="Google Shape;2461;p103"/>
          <p:cNvSpPr txBox="1">
            <a:spLocks noGrp="1"/>
          </p:cNvSpPr>
          <p:nvPr>
            <p:ph type="body" idx="1"/>
          </p:nvPr>
        </p:nvSpPr>
        <p:spPr>
          <a:xfrm>
            <a:off x="3606350" y="1396775"/>
            <a:ext cx="7884900" cy="4598100"/>
          </a:xfrm>
          <a:prstGeom prst="rect">
            <a:avLst/>
          </a:prstGeom>
        </p:spPr>
        <p:txBody>
          <a:bodyPr spcFirstLastPara="1" wrap="square" lIns="91425" tIns="45700" rIns="91425" bIns="45700" anchor="ctr" anchorCtr="0">
            <a:noAutofit/>
          </a:bodyPr>
          <a:lstStyle/>
          <a:p>
            <a:pPr marL="609600" lvl="0" indent="-406400" algn="l" rtl="0">
              <a:lnSpc>
                <a:spcPct val="115000"/>
              </a:lnSpc>
              <a:spcBef>
                <a:spcPts val="0"/>
              </a:spcBef>
              <a:spcAft>
                <a:spcPts val="0"/>
              </a:spcAft>
              <a:buSzPts val="1600"/>
              <a:buFont typeface="Nunito"/>
              <a:buChar char="❖"/>
            </a:pPr>
            <a:r>
              <a:rPr lang="en-US" sz="1600">
                <a:latin typeface="Nunito"/>
                <a:ea typeface="Nunito"/>
                <a:cs typeface="Nunito"/>
                <a:sym typeface="Nunito"/>
              </a:rPr>
              <a:t>The network configuration, setup, infrastructure and hardware costs $35,000 and it attributed to the 1st year of the project</a:t>
            </a:r>
            <a:endParaRPr sz="1600">
              <a:latin typeface="Nunito"/>
              <a:ea typeface="Nunito"/>
              <a:cs typeface="Nunito"/>
              <a:sym typeface="Nunito"/>
            </a:endParaRPr>
          </a:p>
          <a:p>
            <a:pPr marL="609600" lvl="0" indent="-406400" algn="l" rtl="0">
              <a:lnSpc>
                <a:spcPct val="115000"/>
              </a:lnSpc>
              <a:spcBef>
                <a:spcPts val="1300"/>
              </a:spcBef>
              <a:spcAft>
                <a:spcPts val="0"/>
              </a:spcAft>
              <a:buSzPts val="1600"/>
              <a:buFont typeface="Nunito"/>
              <a:buChar char="❖"/>
            </a:pPr>
            <a:r>
              <a:rPr lang="en-US" sz="1600">
                <a:latin typeface="Nunito"/>
                <a:ea typeface="Nunito"/>
                <a:cs typeface="Nunito"/>
                <a:sym typeface="Nunito"/>
              </a:rPr>
              <a:t>A business consultant will be hired to review the metrics reports and provide strategies for process improvement. The business consultant charges a fee</a:t>
            </a:r>
            <a:r>
              <a:rPr lang="en-US" sz="1600" baseline="30000">
                <a:latin typeface="Nunito"/>
                <a:ea typeface="Nunito"/>
                <a:cs typeface="Nunito"/>
                <a:sym typeface="Nunito"/>
              </a:rPr>
              <a:t>35</a:t>
            </a:r>
            <a:r>
              <a:rPr lang="en-US" sz="1600">
                <a:latin typeface="Nunito"/>
                <a:ea typeface="Nunito"/>
                <a:cs typeface="Nunito"/>
                <a:sym typeface="Nunito"/>
              </a:rPr>
              <a:t> of $ 20,000 in first year, $15,000 in second year, $8,000 in 3rd year.</a:t>
            </a:r>
            <a:endParaRPr sz="1600">
              <a:latin typeface="Nunito"/>
              <a:ea typeface="Nunito"/>
              <a:cs typeface="Nunito"/>
              <a:sym typeface="Nunito"/>
            </a:endParaRPr>
          </a:p>
          <a:p>
            <a:pPr marL="609600" lvl="0" indent="-406400" algn="l" rtl="0">
              <a:lnSpc>
                <a:spcPct val="115000"/>
              </a:lnSpc>
              <a:spcBef>
                <a:spcPts val="1300"/>
              </a:spcBef>
              <a:spcAft>
                <a:spcPts val="1300"/>
              </a:spcAft>
              <a:buSzPts val="1600"/>
              <a:buFont typeface="Nunito"/>
              <a:buChar char="❖"/>
            </a:pPr>
            <a:r>
              <a:rPr lang="en-US" sz="1600">
                <a:latin typeface="Nunito"/>
                <a:ea typeface="Nunito"/>
                <a:cs typeface="Nunito"/>
                <a:sym typeface="Nunito"/>
              </a:rPr>
              <a:t>The 2nd and 3rd year will incur a maintenance fee $50,000, on average, which involves hosting fees, support hours to resolve any bugs or perform any enhancements by IT group (software engineer, data analyst, QA, etc)</a:t>
            </a:r>
            <a:endParaRPr sz="1600" baseline="30000">
              <a:latin typeface="Nunito"/>
              <a:ea typeface="Nunito"/>
              <a:cs typeface="Nunito"/>
              <a:sym typeface="Nunito"/>
            </a:endParaRPr>
          </a:p>
        </p:txBody>
      </p:sp>
      <p:sp>
        <p:nvSpPr>
          <p:cNvPr id="2462" name="Google Shape;2462;p103"/>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[35] Consulting Fees &amp; Rates: How Much Should I Charge? (n.d.). Retrieved from https://www.consulting.com/consulting-fees-rates</a:t>
            </a:r>
            <a:endParaRPr sz="900">
              <a:solidFill>
                <a:schemeClr val="dk1"/>
              </a:solidFill>
              <a:latin typeface="Nunito Light"/>
              <a:ea typeface="Nunito Light"/>
              <a:cs typeface="Nunito Light"/>
              <a:sym typeface="Nunito Light"/>
            </a:endParaRPr>
          </a:p>
        </p:txBody>
      </p:sp>
      <p:sp>
        <p:nvSpPr>
          <p:cNvPr id="2463" name="Google Shape;2463;p103"/>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71</a:t>
            </a:fld>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2467"/>
        <p:cNvGrpSpPr/>
        <p:nvPr/>
      </p:nvGrpSpPr>
      <p:grpSpPr>
        <a:xfrm>
          <a:off x="0" y="0"/>
          <a:ext cx="0" cy="0"/>
          <a:chOff x="0" y="0"/>
          <a:chExt cx="0" cy="0"/>
        </a:xfrm>
      </p:grpSpPr>
      <p:sp>
        <p:nvSpPr>
          <p:cNvPr id="2468" name="Google Shape;2468;p104"/>
          <p:cNvSpPr/>
          <p:nvPr/>
        </p:nvSpPr>
        <p:spPr>
          <a:xfrm>
            <a:off x="0" y="-3600"/>
            <a:ext cx="12192000" cy="9546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469" name="Google Shape;2469;p104"/>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Hard Savings Estimate : Increase Outpatient Volume</a:t>
            </a:r>
            <a:endParaRPr sz="3600" baseline="30000">
              <a:solidFill>
                <a:srgbClr val="FFFFFF"/>
              </a:solidFill>
              <a:latin typeface="Nunito"/>
              <a:ea typeface="Nunito"/>
              <a:cs typeface="Nunito"/>
              <a:sym typeface="Nunito"/>
            </a:endParaRPr>
          </a:p>
        </p:txBody>
      </p:sp>
      <p:sp>
        <p:nvSpPr>
          <p:cNvPr id="2470" name="Google Shape;2470;p104"/>
          <p:cNvSpPr/>
          <p:nvPr/>
        </p:nvSpPr>
        <p:spPr>
          <a:xfrm>
            <a:off x="11491373" y="265484"/>
            <a:ext cx="494100" cy="416424"/>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71" name="Google Shape;2471;p104"/>
          <p:cNvSpPr/>
          <p:nvPr/>
        </p:nvSpPr>
        <p:spPr>
          <a:xfrm rot="10800000">
            <a:off x="223108" y="209038"/>
            <a:ext cx="488162" cy="529317"/>
          </a:xfrm>
          <a:custGeom>
            <a:avLst/>
            <a:gdLst/>
            <a:ahLst/>
            <a:cxnLst/>
            <a:rect l="l" t="t" r="r" b="b"/>
            <a:pathLst>
              <a:path w="2958558" h="3207983" extrusionOk="0">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Arial"/>
              <a:ea typeface="Arial"/>
              <a:cs typeface="Arial"/>
              <a:sym typeface="Arial"/>
            </a:endParaRPr>
          </a:p>
        </p:txBody>
      </p:sp>
      <p:sp>
        <p:nvSpPr>
          <p:cNvPr id="2472" name="Google Shape;2472;p104"/>
          <p:cNvSpPr txBox="1"/>
          <p:nvPr/>
        </p:nvSpPr>
        <p:spPr>
          <a:xfrm>
            <a:off x="497700" y="1828375"/>
            <a:ext cx="11055600" cy="4082700"/>
          </a:xfrm>
          <a:prstGeom prst="rect">
            <a:avLst/>
          </a:prstGeom>
          <a:noFill/>
          <a:ln>
            <a:noFill/>
          </a:ln>
        </p:spPr>
        <p:txBody>
          <a:bodyPr spcFirstLastPara="1" wrap="square" lIns="91425" tIns="91425" rIns="91425" bIns="91425" anchor="t" anchorCtr="0">
            <a:noAutofit/>
          </a:bodyPr>
          <a:lstStyle/>
          <a:p>
            <a:pPr marL="609600" lvl="0" indent="-406400" algn="l" rtl="0">
              <a:spcBef>
                <a:spcPts val="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With the reporting portal, the number of appointments can be managed efficiently. The scheduling admin report will greatly increase scheduling efficiency, reduce the amount of overlaps and double bookings of rooms, and allow us to increase the number of appointments per day. In turn, increased appointments will increase revenue.</a:t>
            </a:r>
            <a:endParaRPr sz="1600">
              <a:solidFill>
                <a:schemeClr val="dk1"/>
              </a:solidFill>
              <a:latin typeface="Nunito Light"/>
              <a:ea typeface="Nunito Light"/>
              <a:cs typeface="Nunito Light"/>
              <a:sym typeface="Nunito Light"/>
            </a:endParaRPr>
          </a:p>
          <a:p>
            <a:pPr marL="609600" lvl="0" indent="-406400" algn="l" rtl="0">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The average revenue for the major outpatient consultations</a:t>
            </a:r>
            <a:r>
              <a:rPr lang="en-US" sz="1600" baseline="30000">
                <a:solidFill>
                  <a:schemeClr val="dk1"/>
                </a:solidFill>
                <a:latin typeface="Nunito Light"/>
                <a:ea typeface="Nunito Light"/>
                <a:cs typeface="Nunito Light"/>
                <a:sym typeface="Nunito Light"/>
              </a:rPr>
              <a:t>36</a:t>
            </a:r>
            <a:r>
              <a:rPr lang="en-US" sz="1600">
                <a:solidFill>
                  <a:schemeClr val="dk1"/>
                </a:solidFill>
                <a:latin typeface="Nunito Light"/>
                <a:ea typeface="Nunito Light"/>
                <a:cs typeface="Nunito Light"/>
                <a:sym typeface="Nunito Light"/>
              </a:rPr>
              <a:t> such as MRI scans, small surgeries, laboratory tests after operating expenses is $250</a:t>
            </a:r>
            <a:endParaRPr sz="1600">
              <a:solidFill>
                <a:schemeClr val="dk1"/>
              </a:solidFill>
              <a:latin typeface="Nunito Light"/>
              <a:ea typeface="Nunito Light"/>
              <a:cs typeface="Nunito Light"/>
              <a:sym typeface="Nunito Light"/>
            </a:endParaRPr>
          </a:p>
          <a:p>
            <a:pPr marL="609600" lvl="0" indent="-406400" algn="l" rtl="0">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There are approximately 5,000 outpatient appointments per year. The estimated increase in the number of appointments over the next three years is 5% , 15%, and 30% respectively</a:t>
            </a:r>
            <a:endParaRPr sz="1600">
              <a:solidFill>
                <a:schemeClr val="dk1"/>
              </a:solidFill>
              <a:latin typeface="Nunito Light"/>
              <a:ea typeface="Nunito Light"/>
              <a:cs typeface="Nunito Light"/>
              <a:sym typeface="Nunito Light"/>
            </a:endParaRPr>
          </a:p>
          <a:p>
            <a:pPr marL="609600" lvl="0" indent="-406400" algn="l" rtl="0">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Revenue Increase:</a:t>
            </a:r>
            <a:endParaRPr sz="1600">
              <a:solidFill>
                <a:schemeClr val="dk1"/>
              </a:solidFill>
              <a:latin typeface="Nunito Light"/>
              <a:ea typeface="Nunito Light"/>
              <a:cs typeface="Nunito Light"/>
              <a:sym typeface="Nunito Light"/>
            </a:endParaRPr>
          </a:p>
          <a:p>
            <a:pPr marL="1219200" lvl="1" indent="-406400" algn="l" rtl="0">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1st year: 5% * 5,000 * $250 = $62,500</a:t>
            </a:r>
            <a:endParaRPr sz="1600">
              <a:solidFill>
                <a:schemeClr val="dk1"/>
              </a:solidFill>
              <a:latin typeface="Nunito Light"/>
              <a:ea typeface="Nunito Light"/>
              <a:cs typeface="Nunito Light"/>
              <a:sym typeface="Nunito Light"/>
            </a:endParaRPr>
          </a:p>
          <a:p>
            <a:pPr marL="1219200" lvl="1" indent="-406400" algn="l" rtl="0">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2nd year: 15% * 5,250 * $250 = $196,875</a:t>
            </a:r>
            <a:endParaRPr sz="1600">
              <a:solidFill>
                <a:schemeClr val="dk1"/>
              </a:solidFill>
              <a:latin typeface="Nunito Light"/>
              <a:ea typeface="Nunito Light"/>
              <a:cs typeface="Nunito Light"/>
              <a:sym typeface="Nunito Light"/>
            </a:endParaRPr>
          </a:p>
          <a:p>
            <a:pPr marL="1219200" lvl="1" indent="-406400" algn="l" rtl="0">
              <a:spcBef>
                <a:spcPts val="1000"/>
              </a:spcBef>
              <a:spcAft>
                <a:spcPts val="100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3rd year: 30% * 6,038 * $250 = $452,850</a:t>
            </a:r>
            <a:endParaRPr sz="1600">
              <a:solidFill>
                <a:schemeClr val="dk1"/>
              </a:solidFill>
              <a:latin typeface="Nunito Light"/>
              <a:ea typeface="Nunito Light"/>
              <a:cs typeface="Nunito Light"/>
              <a:sym typeface="Nunito Light"/>
            </a:endParaRPr>
          </a:p>
        </p:txBody>
      </p:sp>
      <p:sp>
        <p:nvSpPr>
          <p:cNvPr id="2473" name="Google Shape;2473;p104"/>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[36] Most Common Outpatient Procedure Charges. (n.d.). Retrieved from https://www.universityhealth.org/patient-visitor-information/for-patients/billing-information/outpatient-pricing/</a:t>
            </a:r>
            <a:endParaRPr sz="900">
              <a:solidFill>
                <a:schemeClr val="dk1"/>
              </a:solidFill>
              <a:latin typeface="Nunito Light"/>
              <a:ea typeface="Nunito Light"/>
              <a:cs typeface="Nunito Light"/>
              <a:sym typeface="Nunito Light"/>
            </a:endParaRPr>
          </a:p>
        </p:txBody>
      </p:sp>
      <p:sp>
        <p:nvSpPr>
          <p:cNvPr id="2474" name="Google Shape;2474;p104"/>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72</a:t>
            </a:fld>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2478"/>
        <p:cNvGrpSpPr/>
        <p:nvPr/>
      </p:nvGrpSpPr>
      <p:grpSpPr>
        <a:xfrm>
          <a:off x="0" y="0"/>
          <a:ext cx="0" cy="0"/>
          <a:chOff x="0" y="0"/>
          <a:chExt cx="0" cy="0"/>
        </a:xfrm>
      </p:grpSpPr>
      <p:sp>
        <p:nvSpPr>
          <p:cNvPr id="2479" name="Google Shape;2479;p105"/>
          <p:cNvSpPr/>
          <p:nvPr/>
        </p:nvSpPr>
        <p:spPr>
          <a:xfrm>
            <a:off x="0" y="-3600"/>
            <a:ext cx="12192000" cy="9546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480" name="Google Shape;2480;p105"/>
          <p:cNvSpPr txBox="1">
            <a:spLocks noGrp="1"/>
          </p:cNvSpPr>
          <p:nvPr>
            <p:ph type="body" idx="1"/>
          </p:nvPr>
        </p:nvSpPr>
        <p:spPr>
          <a:xfrm>
            <a:off x="30945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Hard Savings Estimate : Increase Inpatient Volume</a:t>
            </a:r>
            <a:endParaRPr sz="3600" baseline="30000">
              <a:solidFill>
                <a:srgbClr val="FFFFFF"/>
              </a:solidFill>
              <a:latin typeface="Nunito"/>
              <a:ea typeface="Nunito"/>
              <a:cs typeface="Nunito"/>
              <a:sym typeface="Nunito"/>
            </a:endParaRPr>
          </a:p>
        </p:txBody>
      </p:sp>
      <p:sp>
        <p:nvSpPr>
          <p:cNvPr id="2481" name="Google Shape;2481;p105"/>
          <p:cNvSpPr/>
          <p:nvPr/>
        </p:nvSpPr>
        <p:spPr>
          <a:xfrm>
            <a:off x="11491373" y="265484"/>
            <a:ext cx="494100" cy="416424"/>
          </a:xfrm>
          <a:custGeom>
            <a:avLst/>
            <a:gdLst/>
            <a:ahLst/>
            <a:cxnLst/>
            <a:rect l="l" t="t" r="r" b="b"/>
            <a:pathLst>
              <a:path w="3240000" h="2730652" extrusionOk="0">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82" name="Google Shape;2482;p105"/>
          <p:cNvSpPr/>
          <p:nvPr/>
        </p:nvSpPr>
        <p:spPr>
          <a:xfrm rot="10800000">
            <a:off x="223108" y="209038"/>
            <a:ext cx="488162" cy="529317"/>
          </a:xfrm>
          <a:custGeom>
            <a:avLst/>
            <a:gdLst/>
            <a:ahLst/>
            <a:cxnLst/>
            <a:rect l="l" t="t" r="r" b="b"/>
            <a:pathLst>
              <a:path w="2958558" h="3207983" extrusionOk="0">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dk1"/>
              </a:solidFill>
              <a:latin typeface="Arial"/>
              <a:ea typeface="Arial"/>
              <a:cs typeface="Arial"/>
              <a:sym typeface="Arial"/>
            </a:endParaRPr>
          </a:p>
        </p:txBody>
      </p:sp>
      <p:sp>
        <p:nvSpPr>
          <p:cNvPr id="2483" name="Google Shape;2483;p105"/>
          <p:cNvSpPr txBox="1"/>
          <p:nvPr/>
        </p:nvSpPr>
        <p:spPr>
          <a:xfrm>
            <a:off x="497700" y="1828375"/>
            <a:ext cx="11055600" cy="4082700"/>
          </a:xfrm>
          <a:prstGeom prst="rect">
            <a:avLst/>
          </a:prstGeom>
          <a:noFill/>
          <a:ln>
            <a:noFill/>
          </a:ln>
        </p:spPr>
        <p:txBody>
          <a:bodyPr spcFirstLastPara="1" wrap="square" lIns="91425" tIns="91425" rIns="91425" bIns="91425" anchor="t" anchorCtr="0">
            <a:noAutofit/>
          </a:bodyPr>
          <a:lstStyle/>
          <a:p>
            <a:pPr marL="609600" lvl="0" indent="-406400" algn="l" rtl="0">
              <a:spcBef>
                <a:spcPts val="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Through proper resource allocation and surgery schedule optimization leads to availability of more beds and in turn leads to more surgeries and more revenue</a:t>
            </a:r>
            <a:endParaRPr sz="1600">
              <a:solidFill>
                <a:schemeClr val="dk1"/>
              </a:solidFill>
              <a:latin typeface="Nunito Light"/>
              <a:ea typeface="Nunito Light"/>
              <a:cs typeface="Nunito Light"/>
              <a:sym typeface="Nunito Light"/>
            </a:endParaRPr>
          </a:p>
          <a:p>
            <a:pPr marL="609600" lvl="0" indent="-406400" algn="l" rtl="0">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The average revenue per inpatient surgery</a:t>
            </a:r>
            <a:r>
              <a:rPr lang="en-US" sz="1600" baseline="30000">
                <a:solidFill>
                  <a:schemeClr val="dk1"/>
                </a:solidFill>
                <a:latin typeface="Nunito Light"/>
                <a:ea typeface="Nunito Light"/>
                <a:cs typeface="Nunito Light"/>
                <a:sym typeface="Nunito Light"/>
              </a:rPr>
              <a:t>37,38</a:t>
            </a:r>
            <a:r>
              <a:rPr lang="en-US" sz="1600">
                <a:solidFill>
                  <a:schemeClr val="dk1"/>
                </a:solidFill>
                <a:latin typeface="Nunito Light"/>
                <a:ea typeface="Nunito Light"/>
                <a:cs typeface="Nunito Light"/>
                <a:sym typeface="Nunito Light"/>
              </a:rPr>
              <a:t> is $2,000 after operating expenses such as deducting salaries to doctors/physicians, nurses and admin staff</a:t>
            </a:r>
            <a:endParaRPr sz="1600">
              <a:solidFill>
                <a:schemeClr val="dk1"/>
              </a:solidFill>
              <a:latin typeface="Nunito Light"/>
              <a:ea typeface="Nunito Light"/>
              <a:cs typeface="Nunito Light"/>
              <a:sym typeface="Nunito Light"/>
            </a:endParaRPr>
          </a:p>
          <a:p>
            <a:pPr marL="609600" lvl="0" indent="-406400" algn="l" rtl="0">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There are approximately 1,000 inpatient surgery appointments per year. The estimated increase in the number of surgeries over the next three years is 5% , 9%, and 12%, respectively</a:t>
            </a:r>
            <a:endParaRPr sz="1600">
              <a:solidFill>
                <a:schemeClr val="dk1"/>
              </a:solidFill>
              <a:latin typeface="Nunito Light"/>
              <a:ea typeface="Nunito Light"/>
              <a:cs typeface="Nunito Light"/>
              <a:sym typeface="Nunito Light"/>
            </a:endParaRPr>
          </a:p>
          <a:p>
            <a:pPr marL="609600" lvl="0" indent="-406400" algn="l" rtl="0">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Revenue Increase:</a:t>
            </a:r>
            <a:endParaRPr sz="1600">
              <a:solidFill>
                <a:schemeClr val="dk1"/>
              </a:solidFill>
              <a:latin typeface="Nunito Light"/>
              <a:ea typeface="Nunito Light"/>
              <a:cs typeface="Nunito Light"/>
              <a:sym typeface="Nunito Light"/>
            </a:endParaRPr>
          </a:p>
          <a:p>
            <a:pPr marL="1219200" lvl="1" indent="-406400" algn="l" rtl="0">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1st year: 5% * 1,000 * $2,000 = $100,000</a:t>
            </a:r>
            <a:endParaRPr sz="1600">
              <a:solidFill>
                <a:schemeClr val="dk1"/>
              </a:solidFill>
              <a:latin typeface="Nunito Light"/>
              <a:ea typeface="Nunito Light"/>
              <a:cs typeface="Nunito Light"/>
              <a:sym typeface="Nunito Light"/>
            </a:endParaRPr>
          </a:p>
          <a:p>
            <a:pPr marL="1219200" lvl="1" indent="-406400" algn="l" rtl="0">
              <a:spcBef>
                <a:spcPts val="1000"/>
              </a:spcBef>
              <a:spcAft>
                <a:spcPts val="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2nd year: 9% * 1,050 * $2,000 = $189,000</a:t>
            </a:r>
            <a:endParaRPr sz="1600">
              <a:solidFill>
                <a:schemeClr val="dk1"/>
              </a:solidFill>
              <a:latin typeface="Nunito Light"/>
              <a:ea typeface="Nunito Light"/>
              <a:cs typeface="Nunito Light"/>
              <a:sym typeface="Nunito Light"/>
            </a:endParaRPr>
          </a:p>
          <a:p>
            <a:pPr marL="1219200" lvl="1" indent="-406400" algn="l" rtl="0">
              <a:spcBef>
                <a:spcPts val="1000"/>
              </a:spcBef>
              <a:spcAft>
                <a:spcPts val="1000"/>
              </a:spcAft>
              <a:buClr>
                <a:schemeClr val="dk1"/>
              </a:buClr>
              <a:buSzPts val="1600"/>
              <a:buFont typeface="Nunito Light"/>
              <a:buChar char="➢"/>
            </a:pPr>
            <a:r>
              <a:rPr lang="en-US" sz="1600">
                <a:solidFill>
                  <a:schemeClr val="dk1"/>
                </a:solidFill>
                <a:latin typeface="Nunito Light"/>
                <a:ea typeface="Nunito Light"/>
                <a:cs typeface="Nunito Light"/>
                <a:sym typeface="Nunito Light"/>
              </a:rPr>
              <a:t>3rd year: 12% * 1,145 * $2,000 = $274,800</a:t>
            </a:r>
            <a:endParaRPr sz="1600">
              <a:solidFill>
                <a:schemeClr val="dk1"/>
              </a:solidFill>
              <a:latin typeface="Nunito Light"/>
              <a:ea typeface="Nunito Light"/>
              <a:cs typeface="Nunito Light"/>
              <a:sym typeface="Nunito Light"/>
            </a:endParaRPr>
          </a:p>
        </p:txBody>
      </p:sp>
      <p:sp>
        <p:nvSpPr>
          <p:cNvPr id="2484" name="Google Shape;2484;p105"/>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[37]  </a:t>
            </a:r>
            <a:r>
              <a:rPr lang="en-US" sz="900">
                <a:solidFill>
                  <a:schemeClr val="dk1"/>
                </a:solidFill>
                <a:latin typeface="Nunito"/>
                <a:ea typeface="Nunito"/>
                <a:cs typeface="Nunito"/>
                <a:sym typeface="Nunito"/>
              </a:rPr>
              <a:t>Rappleye, E. (n.d.). Average cost per inpatient day across 50 states: Here are average costs per inpatient day in 2013, organized by hospital ownership type, in all 50 states and the District of Columbia, according to the latest statistics from Kaiser State Health Facts. Retrieved from https://www.beckershospitalreview.com/finance/average-cost-per-inpatient-day-across-50-states.html</a:t>
            </a:r>
            <a:endParaRPr sz="900">
              <a:solidFill>
                <a:schemeClr val="dk1"/>
              </a:solidFill>
              <a:latin typeface="Nunito Light"/>
              <a:ea typeface="Nunito Light"/>
              <a:cs typeface="Nunito Light"/>
              <a:sym typeface="Nunito Light"/>
            </a:endParaRPr>
          </a:p>
          <a:p>
            <a:pPr marL="0" marR="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[38] </a:t>
            </a:r>
            <a:r>
              <a:rPr lang="en-US" sz="900">
                <a:solidFill>
                  <a:schemeClr val="dk1"/>
                </a:solidFill>
                <a:latin typeface="Nunito"/>
                <a:ea typeface="Nunito"/>
                <a:cs typeface="Nunito"/>
                <a:sym typeface="Nunito"/>
              </a:rPr>
              <a:t>Fay, B. (2018, September 27). Hospital and Surgery Costs – Paying for Medical Treatment. Retrieved from https://www.debt.org/medical/hospital-surgery-costs/</a:t>
            </a:r>
            <a:endParaRPr sz="900">
              <a:solidFill>
                <a:schemeClr val="dk1"/>
              </a:solidFill>
              <a:latin typeface="Nunito Light"/>
              <a:ea typeface="Nunito Light"/>
              <a:cs typeface="Nunito Light"/>
              <a:sym typeface="Nunito Light"/>
            </a:endParaRPr>
          </a:p>
        </p:txBody>
      </p:sp>
      <p:sp>
        <p:nvSpPr>
          <p:cNvPr id="2485" name="Google Shape;2485;p105"/>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73</a:t>
            </a:fld>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sp>
        <p:nvSpPr>
          <p:cNvPr id="2490" name="Google Shape;2490;p106"/>
          <p:cNvSpPr txBox="1"/>
          <p:nvPr/>
        </p:nvSpPr>
        <p:spPr>
          <a:xfrm>
            <a:off x="415883" y="6356758"/>
            <a:ext cx="9714000" cy="486300"/>
          </a:xfrm>
          <a:prstGeom prst="rect">
            <a:avLst/>
          </a:prstGeom>
          <a:noFill/>
          <a:ln>
            <a:noFill/>
          </a:ln>
        </p:spPr>
        <p:txBody>
          <a:bodyPr spcFirstLastPara="1" wrap="square" lIns="121900" tIns="121900" rIns="121900" bIns="121900" anchor="b" anchorCtr="0">
            <a:noAutofit/>
          </a:bodyPr>
          <a:lstStyle/>
          <a:p>
            <a:pPr marL="0" lvl="0" indent="0" algn="l" rtl="0">
              <a:lnSpc>
                <a:spcPct val="115000"/>
              </a:lnSpc>
              <a:spcBef>
                <a:spcPts val="0"/>
              </a:spcBef>
              <a:spcAft>
                <a:spcPts val="0"/>
              </a:spcAft>
              <a:buNone/>
            </a:pPr>
            <a:r>
              <a:rPr lang="en-US" sz="900">
                <a:solidFill>
                  <a:schemeClr val="dk1"/>
                </a:solidFill>
                <a:latin typeface="Nunito Light"/>
                <a:ea typeface="Nunito Light"/>
                <a:cs typeface="Nunito Light"/>
                <a:sym typeface="Nunito Light"/>
              </a:rPr>
              <a:t>[39] All the Risk Assessment Matrix Templates You Need. (n.d.). Retrieved from https://www.smartsheet.com/all-risk-assessment-matrix-templates-you-need</a:t>
            </a:r>
            <a:endParaRPr sz="1900"/>
          </a:p>
        </p:txBody>
      </p:sp>
      <p:sp>
        <p:nvSpPr>
          <p:cNvPr id="2491" name="Google Shape;2491;p106"/>
          <p:cNvSpPr/>
          <p:nvPr/>
        </p:nvSpPr>
        <p:spPr>
          <a:xfrm>
            <a:off x="1195453" y="1763558"/>
            <a:ext cx="2202300" cy="1069500"/>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92" name="Google Shape;2492;p106"/>
          <p:cNvSpPr/>
          <p:nvPr/>
        </p:nvSpPr>
        <p:spPr>
          <a:xfrm>
            <a:off x="1550800" y="1714125"/>
            <a:ext cx="10022100" cy="12273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93" name="Google Shape;2493;p106"/>
          <p:cNvSpPr/>
          <p:nvPr/>
        </p:nvSpPr>
        <p:spPr>
          <a:xfrm rot="5400000">
            <a:off x="979907" y="1726853"/>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94" name="Google Shape;2494;p106"/>
          <p:cNvSpPr/>
          <p:nvPr/>
        </p:nvSpPr>
        <p:spPr>
          <a:xfrm>
            <a:off x="4485250" y="1707475"/>
            <a:ext cx="7081382" cy="1227378"/>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495" name="Google Shape;2495;p106"/>
          <p:cNvSpPr txBox="1"/>
          <p:nvPr/>
        </p:nvSpPr>
        <p:spPr>
          <a:xfrm>
            <a:off x="2292900" y="1972961"/>
            <a:ext cx="2550300" cy="646200"/>
          </a:xfrm>
          <a:prstGeom prst="rect">
            <a:avLst/>
          </a:prstGeom>
          <a:noFill/>
          <a:ln>
            <a:noFill/>
          </a:ln>
        </p:spPr>
        <p:txBody>
          <a:bodyPr spcFirstLastPara="1" wrap="square" lIns="108000" tIns="45700" rIns="108000" bIns="45700" anchor="ctr" anchorCtr="0">
            <a:noAutofit/>
          </a:bodyPr>
          <a:lstStyle/>
          <a:p>
            <a:pPr marL="0" marR="0" lvl="0" indent="0" algn="l" rtl="0">
              <a:spcBef>
                <a:spcPts val="0"/>
              </a:spcBef>
              <a:spcAft>
                <a:spcPts val="0"/>
              </a:spcAft>
              <a:buNone/>
            </a:pPr>
            <a:r>
              <a:rPr lang="en-US" sz="1600" b="1">
                <a:solidFill>
                  <a:srgbClr val="595959"/>
                </a:solidFill>
                <a:latin typeface="Nunito"/>
                <a:ea typeface="Nunito"/>
                <a:cs typeface="Nunito"/>
                <a:sym typeface="Nunito"/>
              </a:rPr>
              <a:t>Probability</a:t>
            </a:r>
            <a:endParaRPr sz="1600" b="1">
              <a:solidFill>
                <a:srgbClr val="595959"/>
              </a:solidFill>
              <a:latin typeface="Nunito"/>
              <a:ea typeface="Nunito"/>
              <a:cs typeface="Nunito"/>
              <a:sym typeface="Nunito"/>
            </a:endParaRPr>
          </a:p>
        </p:txBody>
      </p:sp>
      <p:grpSp>
        <p:nvGrpSpPr>
          <p:cNvPr id="2496" name="Google Shape;2496;p106"/>
          <p:cNvGrpSpPr/>
          <p:nvPr/>
        </p:nvGrpSpPr>
        <p:grpSpPr>
          <a:xfrm>
            <a:off x="4531657" y="1809351"/>
            <a:ext cx="2392467" cy="900206"/>
            <a:chOff x="4139952" y="1998365"/>
            <a:chExt cx="1309649" cy="772046"/>
          </a:xfrm>
        </p:grpSpPr>
        <p:sp>
          <p:nvSpPr>
            <p:cNvPr id="2497" name="Google Shape;2497;p106"/>
            <p:cNvSpPr txBox="1"/>
            <p:nvPr/>
          </p:nvSpPr>
          <p:spPr>
            <a:xfrm>
              <a:off x="4159001" y="2216011"/>
              <a:ext cx="1290600" cy="554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Risks that are highly likely to occur</a:t>
              </a:r>
              <a:endParaRPr sz="1200">
                <a:solidFill>
                  <a:schemeClr val="lt1"/>
                </a:solidFill>
                <a:latin typeface="Nunito"/>
                <a:ea typeface="Nunito"/>
                <a:cs typeface="Nunito"/>
                <a:sym typeface="Nunito"/>
              </a:endParaRPr>
            </a:p>
            <a:p>
              <a:pPr marL="0" marR="0" lvl="0" indent="0" algn="l" rtl="0">
                <a:spcBef>
                  <a:spcPts val="0"/>
                </a:spcBef>
                <a:spcAft>
                  <a:spcPts val="0"/>
                </a:spcAft>
                <a:buNone/>
              </a:pPr>
              <a:endParaRPr sz="1200">
                <a:solidFill>
                  <a:schemeClr val="lt1"/>
                </a:solidFill>
                <a:latin typeface="Nunito"/>
                <a:ea typeface="Nunito"/>
                <a:cs typeface="Nunito"/>
                <a:sym typeface="Nunito"/>
              </a:endParaRPr>
            </a:p>
          </p:txBody>
        </p:sp>
        <p:sp>
          <p:nvSpPr>
            <p:cNvPr id="2498" name="Google Shape;2498;p106"/>
            <p:cNvSpPr txBox="1"/>
            <p:nvPr/>
          </p:nvSpPr>
          <p:spPr>
            <a:xfrm>
              <a:off x="4139952" y="1998365"/>
              <a:ext cx="1296000" cy="2376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1200" b="1">
                  <a:solidFill>
                    <a:schemeClr val="lt1"/>
                  </a:solidFill>
                  <a:latin typeface="Nunito"/>
                  <a:ea typeface="Nunito"/>
                  <a:cs typeface="Nunito"/>
                  <a:sym typeface="Nunito"/>
                </a:rPr>
                <a:t>High	</a:t>
              </a:r>
              <a:endParaRPr sz="1200" b="1">
                <a:solidFill>
                  <a:schemeClr val="lt1"/>
                </a:solidFill>
                <a:latin typeface="Nunito"/>
                <a:ea typeface="Nunito"/>
                <a:cs typeface="Nunito"/>
                <a:sym typeface="Nunito"/>
              </a:endParaRPr>
            </a:p>
          </p:txBody>
        </p:sp>
      </p:grpSp>
      <p:grpSp>
        <p:nvGrpSpPr>
          <p:cNvPr id="2499" name="Google Shape;2499;p106"/>
          <p:cNvGrpSpPr/>
          <p:nvPr/>
        </p:nvGrpSpPr>
        <p:grpSpPr>
          <a:xfrm>
            <a:off x="7284157" y="1809249"/>
            <a:ext cx="1761912" cy="1080206"/>
            <a:chOff x="4146534" y="2007885"/>
            <a:chExt cx="1296000" cy="926420"/>
          </a:xfrm>
        </p:grpSpPr>
        <p:sp>
          <p:nvSpPr>
            <p:cNvPr id="2500" name="Google Shape;2500;p106"/>
            <p:cNvSpPr txBox="1"/>
            <p:nvPr/>
          </p:nvSpPr>
          <p:spPr>
            <a:xfrm>
              <a:off x="4149235" y="2379905"/>
              <a:ext cx="1290600" cy="554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latin typeface="Nunito"/>
                <a:ea typeface="Nunito"/>
                <a:cs typeface="Nunito"/>
                <a:sym typeface="Nunito"/>
              </a:endParaRPr>
            </a:p>
          </p:txBody>
        </p:sp>
        <p:sp>
          <p:nvSpPr>
            <p:cNvPr id="2501" name="Google Shape;2501;p106"/>
            <p:cNvSpPr txBox="1"/>
            <p:nvPr/>
          </p:nvSpPr>
          <p:spPr>
            <a:xfrm>
              <a:off x="4146534" y="2007885"/>
              <a:ext cx="1296000" cy="2376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1200" b="1">
                  <a:solidFill>
                    <a:schemeClr val="lt1"/>
                  </a:solidFill>
                  <a:latin typeface="Nunito"/>
                  <a:ea typeface="Nunito"/>
                  <a:cs typeface="Nunito"/>
                  <a:sym typeface="Nunito"/>
                </a:rPr>
                <a:t>Medium	</a:t>
              </a:r>
              <a:endParaRPr sz="1200" b="1">
                <a:solidFill>
                  <a:schemeClr val="lt1"/>
                </a:solidFill>
                <a:latin typeface="Nunito"/>
                <a:ea typeface="Nunito"/>
                <a:cs typeface="Nunito"/>
                <a:sym typeface="Nunito"/>
              </a:endParaRPr>
            </a:p>
            <a:p>
              <a:pPr marL="0" marR="0" lvl="0" indent="0" algn="l" rtl="0">
                <a:spcBef>
                  <a:spcPts val="0"/>
                </a:spcBef>
                <a:spcAft>
                  <a:spcPts val="0"/>
                </a:spcAft>
                <a:buNone/>
              </a:pPr>
              <a:r>
                <a:rPr lang="en-US" sz="1200">
                  <a:solidFill>
                    <a:schemeClr val="lt1"/>
                  </a:solidFill>
                  <a:latin typeface="Nunito"/>
                  <a:ea typeface="Nunito"/>
                  <a:cs typeface="Nunito"/>
                  <a:sym typeface="Nunito"/>
                </a:rPr>
                <a:t>Risks that are more typical, with about a 50/50 chance of taking place</a:t>
              </a:r>
              <a:endParaRPr sz="1200">
                <a:solidFill>
                  <a:schemeClr val="lt1"/>
                </a:solidFill>
                <a:latin typeface="Nunito"/>
                <a:ea typeface="Nunito"/>
                <a:cs typeface="Nunito"/>
                <a:sym typeface="Nunito"/>
              </a:endParaRPr>
            </a:p>
          </p:txBody>
        </p:sp>
      </p:grpSp>
      <p:grpSp>
        <p:nvGrpSpPr>
          <p:cNvPr id="2502" name="Google Shape;2502;p106"/>
          <p:cNvGrpSpPr/>
          <p:nvPr/>
        </p:nvGrpSpPr>
        <p:grpSpPr>
          <a:xfrm>
            <a:off x="9475524" y="1798250"/>
            <a:ext cx="1928858" cy="874409"/>
            <a:chOff x="4139952" y="1998365"/>
            <a:chExt cx="1562081" cy="749922"/>
          </a:xfrm>
        </p:grpSpPr>
        <p:sp>
          <p:nvSpPr>
            <p:cNvPr id="2503" name="Google Shape;2503;p106"/>
            <p:cNvSpPr txBox="1"/>
            <p:nvPr/>
          </p:nvSpPr>
          <p:spPr>
            <a:xfrm>
              <a:off x="4146533" y="2193887"/>
              <a:ext cx="1555500" cy="554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Risks that are relatively uncommon, but have a small chance manifesting</a:t>
              </a:r>
              <a:endParaRPr sz="1200">
                <a:solidFill>
                  <a:schemeClr val="lt1"/>
                </a:solidFill>
                <a:latin typeface="Nunito"/>
                <a:ea typeface="Nunito"/>
                <a:cs typeface="Nunito"/>
                <a:sym typeface="Nunito"/>
              </a:endParaRPr>
            </a:p>
          </p:txBody>
        </p:sp>
        <p:sp>
          <p:nvSpPr>
            <p:cNvPr id="2504" name="Google Shape;2504;p106"/>
            <p:cNvSpPr txBox="1"/>
            <p:nvPr/>
          </p:nvSpPr>
          <p:spPr>
            <a:xfrm>
              <a:off x="4139952" y="1998365"/>
              <a:ext cx="1296000" cy="2376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1200" b="1">
                  <a:solidFill>
                    <a:schemeClr val="lt1"/>
                  </a:solidFill>
                  <a:latin typeface="Nunito"/>
                  <a:ea typeface="Nunito"/>
                  <a:cs typeface="Nunito"/>
                  <a:sym typeface="Nunito"/>
                </a:rPr>
                <a:t>Low</a:t>
              </a:r>
              <a:endParaRPr sz="1200" b="1">
                <a:solidFill>
                  <a:schemeClr val="lt1"/>
                </a:solidFill>
                <a:latin typeface="Nunito"/>
                <a:ea typeface="Nunito"/>
                <a:cs typeface="Nunito"/>
                <a:sym typeface="Nunito"/>
              </a:endParaRPr>
            </a:p>
          </p:txBody>
        </p:sp>
      </p:grpSp>
      <p:cxnSp>
        <p:nvCxnSpPr>
          <p:cNvPr id="2505" name="Google Shape;2505;p106"/>
          <p:cNvCxnSpPr/>
          <p:nvPr/>
        </p:nvCxnSpPr>
        <p:spPr>
          <a:xfrm>
            <a:off x="7229096" y="1955290"/>
            <a:ext cx="0" cy="732900"/>
          </a:xfrm>
          <a:prstGeom prst="straightConnector1">
            <a:avLst/>
          </a:prstGeom>
          <a:noFill/>
          <a:ln w="9525" cap="flat" cmpd="sng">
            <a:solidFill>
              <a:schemeClr val="lt1"/>
            </a:solidFill>
            <a:prstDash val="dash"/>
            <a:miter lim="800000"/>
            <a:headEnd type="none" w="sm" len="sm"/>
            <a:tailEnd type="none" w="sm" len="sm"/>
          </a:ln>
        </p:spPr>
      </p:cxnSp>
      <p:cxnSp>
        <p:nvCxnSpPr>
          <p:cNvPr id="2506" name="Google Shape;2506;p106"/>
          <p:cNvCxnSpPr/>
          <p:nvPr/>
        </p:nvCxnSpPr>
        <p:spPr>
          <a:xfrm>
            <a:off x="9307326" y="1965990"/>
            <a:ext cx="0" cy="732900"/>
          </a:xfrm>
          <a:prstGeom prst="straightConnector1">
            <a:avLst/>
          </a:prstGeom>
          <a:noFill/>
          <a:ln w="9525" cap="flat" cmpd="sng">
            <a:solidFill>
              <a:schemeClr val="lt1"/>
            </a:solidFill>
            <a:prstDash val="dash"/>
            <a:miter lim="800000"/>
            <a:headEnd type="none" w="sm" len="sm"/>
            <a:tailEnd type="none" w="sm" len="sm"/>
          </a:ln>
        </p:spPr>
      </p:cxnSp>
      <p:sp>
        <p:nvSpPr>
          <p:cNvPr id="2507" name="Google Shape;2507;p106"/>
          <p:cNvSpPr txBox="1"/>
          <p:nvPr/>
        </p:nvSpPr>
        <p:spPr>
          <a:xfrm>
            <a:off x="965790" y="1926455"/>
            <a:ext cx="1143900" cy="6462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3600" b="1">
                <a:solidFill>
                  <a:schemeClr val="lt1"/>
                </a:solidFill>
                <a:latin typeface="Nunito"/>
                <a:ea typeface="Nunito"/>
                <a:cs typeface="Nunito"/>
                <a:sym typeface="Nunito"/>
              </a:rPr>
              <a:t>01</a:t>
            </a:r>
            <a:endParaRPr sz="3600" b="1">
              <a:solidFill>
                <a:schemeClr val="lt1"/>
              </a:solidFill>
              <a:latin typeface="Nunito"/>
              <a:ea typeface="Nunito"/>
              <a:cs typeface="Nunito"/>
              <a:sym typeface="Nunito"/>
            </a:endParaRPr>
          </a:p>
        </p:txBody>
      </p:sp>
      <p:sp>
        <p:nvSpPr>
          <p:cNvPr id="2508" name="Google Shape;2508;p106"/>
          <p:cNvSpPr/>
          <p:nvPr/>
        </p:nvSpPr>
        <p:spPr>
          <a:xfrm>
            <a:off x="1195453" y="3228985"/>
            <a:ext cx="2202300" cy="10695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509" name="Google Shape;2509;p106"/>
          <p:cNvSpPr/>
          <p:nvPr/>
        </p:nvSpPr>
        <p:spPr>
          <a:xfrm>
            <a:off x="1550800" y="3179550"/>
            <a:ext cx="10022100" cy="12915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510" name="Google Shape;2510;p106"/>
          <p:cNvSpPr/>
          <p:nvPr/>
        </p:nvSpPr>
        <p:spPr>
          <a:xfrm rot="5400000">
            <a:off x="979907" y="3192280"/>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511" name="Google Shape;2511;p106"/>
          <p:cNvSpPr/>
          <p:nvPr/>
        </p:nvSpPr>
        <p:spPr>
          <a:xfrm>
            <a:off x="4486750" y="3172900"/>
            <a:ext cx="7081382" cy="1290385"/>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512" name="Google Shape;2512;p106"/>
          <p:cNvSpPr txBox="1"/>
          <p:nvPr/>
        </p:nvSpPr>
        <p:spPr>
          <a:xfrm>
            <a:off x="2298452" y="3415901"/>
            <a:ext cx="2539200" cy="6462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600" b="1">
                <a:latin typeface="Nunito"/>
                <a:ea typeface="Nunito"/>
                <a:cs typeface="Nunito"/>
                <a:sym typeface="Nunito"/>
              </a:rPr>
              <a:t>Severity</a:t>
            </a:r>
            <a:endParaRPr sz="1600" b="1">
              <a:latin typeface="Nunito"/>
              <a:ea typeface="Nunito"/>
              <a:cs typeface="Nunito"/>
              <a:sym typeface="Nunito"/>
            </a:endParaRPr>
          </a:p>
        </p:txBody>
      </p:sp>
      <p:grpSp>
        <p:nvGrpSpPr>
          <p:cNvPr id="2513" name="Google Shape;2513;p106"/>
          <p:cNvGrpSpPr/>
          <p:nvPr/>
        </p:nvGrpSpPr>
        <p:grpSpPr>
          <a:xfrm>
            <a:off x="4516586" y="3274738"/>
            <a:ext cx="2392467" cy="900206"/>
            <a:chOff x="4139952" y="1998365"/>
            <a:chExt cx="1309649" cy="772046"/>
          </a:xfrm>
        </p:grpSpPr>
        <p:sp>
          <p:nvSpPr>
            <p:cNvPr id="2514" name="Google Shape;2514;p106"/>
            <p:cNvSpPr txBox="1"/>
            <p:nvPr/>
          </p:nvSpPr>
          <p:spPr>
            <a:xfrm>
              <a:off x="4159001" y="2216011"/>
              <a:ext cx="1290600" cy="554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Risks with substantial negative consequences that will seriously impact the success of the project.</a:t>
              </a:r>
              <a:endParaRPr sz="1200">
                <a:solidFill>
                  <a:schemeClr val="lt1"/>
                </a:solidFill>
                <a:latin typeface="Nunito"/>
                <a:ea typeface="Nunito"/>
                <a:cs typeface="Nunito"/>
                <a:sym typeface="Nunito"/>
              </a:endParaRPr>
            </a:p>
            <a:p>
              <a:pPr marL="0" marR="0" lvl="0" indent="0" algn="l" rtl="0">
                <a:spcBef>
                  <a:spcPts val="0"/>
                </a:spcBef>
                <a:spcAft>
                  <a:spcPts val="0"/>
                </a:spcAft>
                <a:buNone/>
              </a:pPr>
              <a:endParaRPr sz="1200">
                <a:solidFill>
                  <a:schemeClr val="lt1"/>
                </a:solidFill>
                <a:latin typeface="Nunito"/>
                <a:ea typeface="Nunito"/>
                <a:cs typeface="Nunito"/>
                <a:sym typeface="Nunito"/>
              </a:endParaRPr>
            </a:p>
          </p:txBody>
        </p:sp>
        <p:sp>
          <p:nvSpPr>
            <p:cNvPr id="2515" name="Google Shape;2515;p106"/>
            <p:cNvSpPr txBox="1"/>
            <p:nvPr/>
          </p:nvSpPr>
          <p:spPr>
            <a:xfrm>
              <a:off x="4139952" y="1998365"/>
              <a:ext cx="1296000" cy="2376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1200" b="1">
                  <a:solidFill>
                    <a:schemeClr val="lt1"/>
                  </a:solidFill>
                  <a:latin typeface="Nunito"/>
                  <a:ea typeface="Nunito"/>
                  <a:cs typeface="Nunito"/>
                  <a:sym typeface="Nunito"/>
                </a:rPr>
                <a:t>High	</a:t>
              </a:r>
              <a:endParaRPr sz="1200" b="1">
                <a:solidFill>
                  <a:schemeClr val="lt1"/>
                </a:solidFill>
                <a:latin typeface="Nunito"/>
                <a:ea typeface="Nunito"/>
                <a:cs typeface="Nunito"/>
                <a:sym typeface="Nunito"/>
              </a:endParaRPr>
            </a:p>
          </p:txBody>
        </p:sp>
      </p:grpSp>
      <p:grpSp>
        <p:nvGrpSpPr>
          <p:cNvPr id="2516" name="Google Shape;2516;p106"/>
          <p:cNvGrpSpPr/>
          <p:nvPr/>
        </p:nvGrpSpPr>
        <p:grpSpPr>
          <a:xfrm>
            <a:off x="7273135" y="3263633"/>
            <a:ext cx="1762002" cy="900206"/>
            <a:chOff x="4139952" y="1998365"/>
            <a:chExt cx="1309649" cy="772046"/>
          </a:xfrm>
        </p:grpSpPr>
        <p:sp>
          <p:nvSpPr>
            <p:cNvPr id="2517" name="Google Shape;2517;p106"/>
            <p:cNvSpPr txBox="1"/>
            <p:nvPr/>
          </p:nvSpPr>
          <p:spPr>
            <a:xfrm>
              <a:off x="4159001" y="2216011"/>
              <a:ext cx="1290600" cy="554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a:latin typeface="Nunito"/>
                <a:ea typeface="Nunito"/>
                <a:cs typeface="Nunito"/>
                <a:sym typeface="Nunito"/>
              </a:endParaRPr>
            </a:p>
          </p:txBody>
        </p:sp>
        <p:sp>
          <p:nvSpPr>
            <p:cNvPr id="2518" name="Google Shape;2518;p106"/>
            <p:cNvSpPr txBox="1"/>
            <p:nvPr/>
          </p:nvSpPr>
          <p:spPr>
            <a:xfrm>
              <a:off x="4139952" y="1998365"/>
              <a:ext cx="1296000" cy="237600"/>
            </a:xfrm>
            <a:prstGeom prst="rect">
              <a:avLst/>
            </a:prstGeom>
            <a:noFill/>
            <a:ln>
              <a:noFill/>
            </a:ln>
          </p:spPr>
          <p:txBody>
            <a:bodyPr spcFirstLastPara="1" wrap="square" lIns="108000" tIns="45700" rIns="108000" bIns="45700" anchor="t" anchorCtr="0">
              <a:noAutofit/>
            </a:bodyPr>
            <a:lstStyle/>
            <a:p>
              <a:pPr marL="0" lvl="0" indent="0" algn="l" rtl="0">
                <a:spcBef>
                  <a:spcPts val="0"/>
                </a:spcBef>
                <a:spcAft>
                  <a:spcPts val="0"/>
                </a:spcAft>
                <a:buNone/>
              </a:pPr>
              <a:r>
                <a:rPr lang="en-US" sz="1200" b="1">
                  <a:solidFill>
                    <a:schemeClr val="lt1"/>
                  </a:solidFill>
                  <a:latin typeface="Nunito"/>
                  <a:ea typeface="Nunito"/>
                  <a:cs typeface="Nunito"/>
                  <a:sym typeface="Nunito"/>
                </a:rPr>
                <a:t>Medium	</a:t>
              </a:r>
              <a:endParaRPr sz="1200" b="1">
                <a:solidFill>
                  <a:schemeClr val="lt1"/>
                </a:solidFill>
                <a:latin typeface="Nunito"/>
                <a:ea typeface="Nunito"/>
                <a:cs typeface="Nunito"/>
                <a:sym typeface="Nunito"/>
              </a:endParaRPr>
            </a:p>
            <a:p>
              <a:pPr marL="0" marR="0" lvl="0" indent="0" algn="l" rtl="0">
                <a:spcBef>
                  <a:spcPts val="0"/>
                </a:spcBef>
                <a:spcAft>
                  <a:spcPts val="0"/>
                </a:spcAft>
                <a:buNone/>
              </a:pPr>
              <a:r>
                <a:rPr lang="en-US" sz="1200">
                  <a:solidFill>
                    <a:schemeClr val="lt1"/>
                  </a:solidFill>
                  <a:latin typeface="Nunito"/>
                  <a:ea typeface="Nunito"/>
                  <a:cs typeface="Nunito"/>
                  <a:sym typeface="Nunito"/>
                </a:rPr>
                <a:t>Risks with  negative consequences, posing a moderate threat to the project. </a:t>
              </a:r>
              <a:endParaRPr sz="1200">
                <a:solidFill>
                  <a:schemeClr val="lt1"/>
                </a:solidFill>
                <a:latin typeface="Nunito"/>
                <a:ea typeface="Nunito"/>
                <a:cs typeface="Nunito"/>
                <a:sym typeface="Nunito"/>
              </a:endParaRPr>
            </a:p>
          </p:txBody>
        </p:sp>
      </p:grpSp>
      <p:grpSp>
        <p:nvGrpSpPr>
          <p:cNvPr id="2519" name="Google Shape;2519;p106"/>
          <p:cNvGrpSpPr/>
          <p:nvPr/>
        </p:nvGrpSpPr>
        <p:grpSpPr>
          <a:xfrm>
            <a:off x="9560225" y="3223625"/>
            <a:ext cx="1931570" cy="934730"/>
            <a:chOff x="3779404" y="1922744"/>
            <a:chExt cx="1656578" cy="801655"/>
          </a:xfrm>
        </p:grpSpPr>
        <p:sp>
          <p:nvSpPr>
            <p:cNvPr id="2520" name="Google Shape;2520;p106"/>
            <p:cNvSpPr txBox="1"/>
            <p:nvPr/>
          </p:nvSpPr>
          <p:spPr>
            <a:xfrm>
              <a:off x="3779404" y="2095900"/>
              <a:ext cx="1653900" cy="6285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Risks that have a small potential for negative consequences, but will not significantly impact overall success.</a:t>
              </a:r>
              <a:endParaRPr>
                <a:latin typeface="Nunito"/>
                <a:ea typeface="Nunito"/>
                <a:cs typeface="Nunito"/>
                <a:sym typeface="Nunito"/>
              </a:endParaRPr>
            </a:p>
          </p:txBody>
        </p:sp>
        <p:sp>
          <p:nvSpPr>
            <p:cNvPr id="2521" name="Google Shape;2521;p106"/>
            <p:cNvSpPr txBox="1"/>
            <p:nvPr/>
          </p:nvSpPr>
          <p:spPr>
            <a:xfrm>
              <a:off x="3782082" y="1922744"/>
              <a:ext cx="1653900" cy="237600"/>
            </a:xfrm>
            <a:prstGeom prst="rect">
              <a:avLst/>
            </a:prstGeom>
            <a:noFill/>
            <a:ln>
              <a:noFill/>
            </a:ln>
          </p:spPr>
          <p:txBody>
            <a:bodyPr spcFirstLastPara="1" wrap="square" lIns="108000" tIns="45700" rIns="108000" bIns="45700" anchor="t" anchorCtr="0">
              <a:noAutofit/>
            </a:bodyPr>
            <a:lstStyle/>
            <a:p>
              <a:pPr marL="0" lvl="0" indent="0" algn="l" rtl="0">
                <a:spcBef>
                  <a:spcPts val="0"/>
                </a:spcBef>
                <a:spcAft>
                  <a:spcPts val="0"/>
                </a:spcAft>
                <a:buNone/>
              </a:pPr>
              <a:r>
                <a:rPr lang="en-US" sz="1200" b="1">
                  <a:solidFill>
                    <a:schemeClr val="lt1"/>
                  </a:solidFill>
                  <a:latin typeface="Nunito"/>
                  <a:ea typeface="Nunito"/>
                  <a:cs typeface="Nunito"/>
                  <a:sym typeface="Nunito"/>
                </a:rPr>
                <a:t>Low</a:t>
              </a:r>
              <a:endParaRPr sz="1200" b="1">
                <a:solidFill>
                  <a:schemeClr val="lt1"/>
                </a:solidFill>
                <a:latin typeface="Nunito"/>
                <a:ea typeface="Nunito"/>
                <a:cs typeface="Nunito"/>
                <a:sym typeface="Nunito"/>
              </a:endParaRPr>
            </a:p>
          </p:txBody>
        </p:sp>
      </p:grpSp>
      <p:cxnSp>
        <p:nvCxnSpPr>
          <p:cNvPr id="2522" name="Google Shape;2522;p106"/>
          <p:cNvCxnSpPr/>
          <p:nvPr/>
        </p:nvCxnSpPr>
        <p:spPr>
          <a:xfrm>
            <a:off x="7229096" y="3420717"/>
            <a:ext cx="0" cy="732900"/>
          </a:xfrm>
          <a:prstGeom prst="straightConnector1">
            <a:avLst/>
          </a:prstGeom>
          <a:noFill/>
          <a:ln w="9525" cap="flat" cmpd="sng">
            <a:solidFill>
              <a:schemeClr val="lt1"/>
            </a:solidFill>
            <a:prstDash val="dash"/>
            <a:miter lim="800000"/>
            <a:headEnd type="none" w="sm" len="sm"/>
            <a:tailEnd type="none" w="sm" len="sm"/>
          </a:ln>
        </p:spPr>
      </p:cxnSp>
      <p:cxnSp>
        <p:nvCxnSpPr>
          <p:cNvPr id="2523" name="Google Shape;2523;p106"/>
          <p:cNvCxnSpPr/>
          <p:nvPr/>
        </p:nvCxnSpPr>
        <p:spPr>
          <a:xfrm>
            <a:off x="9307326" y="3431417"/>
            <a:ext cx="0" cy="732900"/>
          </a:xfrm>
          <a:prstGeom prst="straightConnector1">
            <a:avLst/>
          </a:prstGeom>
          <a:noFill/>
          <a:ln w="9525" cap="flat" cmpd="sng">
            <a:solidFill>
              <a:schemeClr val="lt1"/>
            </a:solidFill>
            <a:prstDash val="dash"/>
            <a:miter lim="800000"/>
            <a:headEnd type="none" w="sm" len="sm"/>
            <a:tailEnd type="none" w="sm" len="sm"/>
          </a:ln>
        </p:spPr>
      </p:cxnSp>
      <p:sp>
        <p:nvSpPr>
          <p:cNvPr id="2524" name="Google Shape;2524;p106"/>
          <p:cNvSpPr txBox="1"/>
          <p:nvPr/>
        </p:nvSpPr>
        <p:spPr>
          <a:xfrm>
            <a:off x="965790" y="3391882"/>
            <a:ext cx="1143900" cy="6462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3600" b="1">
                <a:solidFill>
                  <a:schemeClr val="lt1"/>
                </a:solidFill>
                <a:latin typeface="Nunito"/>
                <a:ea typeface="Nunito"/>
                <a:cs typeface="Nunito"/>
                <a:sym typeface="Nunito"/>
              </a:rPr>
              <a:t>02</a:t>
            </a:r>
            <a:endParaRPr sz="3600" b="1">
              <a:solidFill>
                <a:schemeClr val="lt1"/>
              </a:solidFill>
              <a:latin typeface="Nunito"/>
              <a:ea typeface="Nunito"/>
              <a:cs typeface="Nunito"/>
              <a:sym typeface="Nunito"/>
            </a:endParaRPr>
          </a:p>
        </p:txBody>
      </p:sp>
      <p:sp>
        <p:nvSpPr>
          <p:cNvPr id="2525" name="Google Shape;2525;p106"/>
          <p:cNvSpPr/>
          <p:nvPr/>
        </p:nvSpPr>
        <p:spPr>
          <a:xfrm>
            <a:off x="1195453" y="4694412"/>
            <a:ext cx="2202300" cy="10695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526" name="Google Shape;2526;p106"/>
          <p:cNvSpPr/>
          <p:nvPr/>
        </p:nvSpPr>
        <p:spPr>
          <a:xfrm>
            <a:off x="1550800" y="4644975"/>
            <a:ext cx="10022100" cy="1356300"/>
          </a:xfrm>
          <a:prstGeom prst="roundRect">
            <a:avLst>
              <a:gd name="adj" fmla="val 5329"/>
            </a:avLst>
          </a:prstGeom>
          <a:solidFill>
            <a:schemeClr val="lt1"/>
          </a:solidFill>
          <a:ln>
            <a:noFill/>
          </a:ln>
          <a:effectLst>
            <a:outerShdw blurRad="63500" sx="102000" sy="102000" algn="ctr" rotWithShape="0">
              <a:srgbClr val="000000">
                <a:alpha val="2196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527" name="Google Shape;2527;p106"/>
          <p:cNvSpPr/>
          <p:nvPr/>
        </p:nvSpPr>
        <p:spPr>
          <a:xfrm rot="5400000">
            <a:off x="979907" y="4657707"/>
            <a:ext cx="1070796" cy="1144207"/>
          </a:xfrm>
          <a:custGeom>
            <a:avLst/>
            <a:gdLst/>
            <a:ahLst/>
            <a:cxnLst/>
            <a:rect l="l" t="t" r="r" b="b"/>
            <a:pathLst>
              <a:path w="1886866" h="2016224" extrusionOk="0">
                <a:moveTo>
                  <a:pt x="943433" y="0"/>
                </a:moveTo>
                <a:lnTo>
                  <a:pt x="1886866" y="1584176"/>
                </a:lnTo>
                <a:cubicBezTo>
                  <a:pt x="1683465" y="1844743"/>
                  <a:pt x="1336825" y="2016224"/>
                  <a:pt x="943433" y="2016224"/>
                </a:cubicBezTo>
                <a:cubicBezTo>
                  <a:pt x="550041" y="2016224"/>
                  <a:pt x="203402" y="1844743"/>
                  <a:pt x="0" y="1584176"/>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528" name="Google Shape;2528;p106"/>
          <p:cNvSpPr/>
          <p:nvPr/>
        </p:nvSpPr>
        <p:spPr>
          <a:xfrm>
            <a:off x="4486750" y="4638325"/>
            <a:ext cx="7081382" cy="1355912"/>
          </a:xfrm>
          <a:custGeom>
            <a:avLst/>
            <a:gdLst/>
            <a:ahLst/>
            <a:cxnLst/>
            <a:rect l="l" t="t" r="r" b="b"/>
            <a:pathLst>
              <a:path w="5264968" h="1008113" extrusionOk="0">
                <a:moveTo>
                  <a:pt x="0" y="0"/>
                </a:moveTo>
                <a:lnTo>
                  <a:pt x="5211246" y="0"/>
                </a:lnTo>
                <a:cubicBezTo>
                  <a:pt x="5240916" y="0"/>
                  <a:pt x="5264968" y="24052"/>
                  <a:pt x="5264968" y="53722"/>
                </a:cubicBezTo>
                <a:lnTo>
                  <a:pt x="5264968" y="954391"/>
                </a:lnTo>
                <a:cubicBezTo>
                  <a:pt x="5264968" y="984061"/>
                  <a:pt x="5240916" y="1008113"/>
                  <a:pt x="5211246" y="1008113"/>
                </a:cubicBezTo>
                <a:lnTo>
                  <a:pt x="0" y="1008113"/>
                </a:ln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529" name="Google Shape;2529;p106"/>
          <p:cNvSpPr txBox="1"/>
          <p:nvPr/>
        </p:nvSpPr>
        <p:spPr>
          <a:xfrm>
            <a:off x="2298452" y="4858842"/>
            <a:ext cx="2539200" cy="6462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600" b="1">
                <a:solidFill>
                  <a:srgbClr val="3F3F3F"/>
                </a:solidFill>
                <a:latin typeface="Nunito"/>
                <a:ea typeface="Nunito"/>
                <a:cs typeface="Nunito"/>
                <a:sym typeface="Nunito"/>
              </a:rPr>
              <a:t>Priority</a:t>
            </a:r>
            <a:endParaRPr sz="1600" b="1">
              <a:latin typeface="Nunito"/>
              <a:ea typeface="Nunito"/>
              <a:cs typeface="Nunito"/>
              <a:sym typeface="Nunito"/>
            </a:endParaRPr>
          </a:p>
        </p:txBody>
      </p:sp>
      <p:grpSp>
        <p:nvGrpSpPr>
          <p:cNvPr id="2530" name="Google Shape;2530;p106"/>
          <p:cNvGrpSpPr/>
          <p:nvPr/>
        </p:nvGrpSpPr>
        <p:grpSpPr>
          <a:xfrm>
            <a:off x="4516586" y="4740125"/>
            <a:ext cx="2392467" cy="900206"/>
            <a:chOff x="4139952" y="1998365"/>
            <a:chExt cx="1309649" cy="772046"/>
          </a:xfrm>
        </p:grpSpPr>
        <p:sp>
          <p:nvSpPr>
            <p:cNvPr id="2531" name="Google Shape;2531;p106"/>
            <p:cNvSpPr txBox="1"/>
            <p:nvPr/>
          </p:nvSpPr>
          <p:spPr>
            <a:xfrm>
              <a:off x="4159001" y="2216011"/>
              <a:ext cx="1290600" cy="554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These are serious risks that both have significant consequences, and are likely to occur.</a:t>
              </a:r>
              <a:endParaRPr>
                <a:latin typeface="Nunito"/>
                <a:ea typeface="Nunito"/>
                <a:cs typeface="Nunito"/>
                <a:sym typeface="Nunito"/>
              </a:endParaRPr>
            </a:p>
          </p:txBody>
        </p:sp>
        <p:sp>
          <p:nvSpPr>
            <p:cNvPr id="2532" name="Google Shape;2532;p106"/>
            <p:cNvSpPr txBox="1"/>
            <p:nvPr/>
          </p:nvSpPr>
          <p:spPr>
            <a:xfrm>
              <a:off x="4139952" y="1998365"/>
              <a:ext cx="1296000" cy="2376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1200" b="1">
                  <a:solidFill>
                    <a:schemeClr val="lt1"/>
                  </a:solidFill>
                  <a:latin typeface="Nunito"/>
                  <a:ea typeface="Nunito"/>
                  <a:cs typeface="Nunito"/>
                  <a:sym typeface="Nunito"/>
                </a:rPr>
                <a:t>High	</a:t>
              </a:r>
              <a:endParaRPr sz="1200" b="1">
                <a:solidFill>
                  <a:schemeClr val="lt1"/>
                </a:solidFill>
                <a:latin typeface="Nunito"/>
                <a:ea typeface="Nunito"/>
                <a:cs typeface="Nunito"/>
                <a:sym typeface="Nunito"/>
              </a:endParaRPr>
            </a:p>
          </p:txBody>
        </p:sp>
      </p:grpSp>
      <p:grpSp>
        <p:nvGrpSpPr>
          <p:cNvPr id="2533" name="Google Shape;2533;p106"/>
          <p:cNvGrpSpPr/>
          <p:nvPr/>
        </p:nvGrpSpPr>
        <p:grpSpPr>
          <a:xfrm>
            <a:off x="7258726" y="4709175"/>
            <a:ext cx="1765065" cy="888606"/>
            <a:chOff x="3928764" y="1981340"/>
            <a:chExt cx="1513778" cy="762097"/>
          </a:xfrm>
        </p:grpSpPr>
        <p:sp>
          <p:nvSpPr>
            <p:cNvPr id="2534" name="Google Shape;2534;p106"/>
            <p:cNvSpPr txBox="1"/>
            <p:nvPr/>
          </p:nvSpPr>
          <p:spPr>
            <a:xfrm>
              <a:off x="3928764" y="2189338"/>
              <a:ext cx="1511100" cy="554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Somewhat likely to occur, these risks come with slightly more serious consequences.</a:t>
              </a:r>
              <a:endParaRPr>
                <a:latin typeface="Nunito"/>
                <a:ea typeface="Nunito"/>
                <a:cs typeface="Nunito"/>
                <a:sym typeface="Nunito"/>
              </a:endParaRPr>
            </a:p>
          </p:txBody>
        </p:sp>
        <p:sp>
          <p:nvSpPr>
            <p:cNvPr id="2535" name="Google Shape;2535;p106"/>
            <p:cNvSpPr txBox="1"/>
            <p:nvPr/>
          </p:nvSpPr>
          <p:spPr>
            <a:xfrm>
              <a:off x="3931442" y="1981340"/>
              <a:ext cx="1511100" cy="237600"/>
            </a:xfrm>
            <a:prstGeom prst="rect">
              <a:avLst/>
            </a:prstGeom>
            <a:noFill/>
            <a:ln>
              <a:noFill/>
            </a:ln>
          </p:spPr>
          <p:txBody>
            <a:bodyPr spcFirstLastPara="1" wrap="square" lIns="108000" tIns="45700" rIns="108000" bIns="45700" anchor="t" anchorCtr="0">
              <a:noAutofit/>
            </a:bodyPr>
            <a:lstStyle/>
            <a:p>
              <a:pPr marL="0" lvl="0" indent="0" algn="l" rtl="0">
                <a:spcBef>
                  <a:spcPts val="0"/>
                </a:spcBef>
                <a:spcAft>
                  <a:spcPts val="0"/>
                </a:spcAft>
                <a:buNone/>
              </a:pPr>
              <a:r>
                <a:rPr lang="en-US" sz="1200" b="1">
                  <a:solidFill>
                    <a:schemeClr val="lt1"/>
                  </a:solidFill>
                  <a:latin typeface="Nunito"/>
                  <a:ea typeface="Nunito"/>
                  <a:cs typeface="Nunito"/>
                  <a:sym typeface="Nunito"/>
                </a:rPr>
                <a:t>Medium	</a:t>
              </a:r>
              <a:endParaRPr sz="1200" b="1">
                <a:solidFill>
                  <a:schemeClr val="lt1"/>
                </a:solidFill>
                <a:latin typeface="Nunito"/>
                <a:ea typeface="Nunito"/>
                <a:cs typeface="Nunito"/>
                <a:sym typeface="Nunito"/>
              </a:endParaRPr>
            </a:p>
            <a:p>
              <a:pPr marL="0" marR="0" lvl="0" indent="0" algn="l" rtl="0">
                <a:spcBef>
                  <a:spcPts val="0"/>
                </a:spcBef>
                <a:spcAft>
                  <a:spcPts val="0"/>
                </a:spcAft>
                <a:buNone/>
              </a:pPr>
              <a:endParaRPr sz="1200" b="1">
                <a:solidFill>
                  <a:schemeClr val="lt1"/>
                </a:solidFill>
                <a:latin typeface="Nunito"/>
                <a:ea typeface="Nunito"/>
                <a:cs typeface="Nunito"/>
                <a:sym typeface="Nunito"/>
              </a:endParaRPr>
            </a:p>
          </p:txBody>
        </p:sp>
      </p:grpSp>
      <p:grpSp>
        <p:nvGrpSpPr>
          <p:cNvPr id="2536" name="Google Shape;2536;p106"/>
          <p:cNvGrpSpPr/>
          <p:nvPr/>
        </p:nvGrpSpPr>
        <p:grpSpPr>
          <a:xfrm>
            <a:off x="9583009" y="4729027"/>
            <a:ext cx="1928396" cy="1091396"/>
            <a:chOff x="4139952" y="1998365"/>
            <a:chExt cx="1299896" cy="936017"/>
          </a:xfrm>
        </p:grpSpPr>
        <p:sp>
          <p:nvSpPr>
            <p:cNvPr id="2537" name="Google Shape;2537;p106"/>
            <p:cNvSpPr txBox="1"/>
            <p:nvPr/>
          </p:nvSpPr>
          <p:spPr>
            <a:xfrm>
              <a:off x="4149248" y="2184382"/>
              <a:ext cx="1290600" cy="75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a:solidFill>
                    <a:schemeClr val="lt1"/>
                  </a:solidFill>
                  <a:latin typeface="Nunito"/>
                  <a:ea typeface="Nunito"/>
                  <a:cs typeface="Nunito"/>
                  <a:sym typeface="Nunito"/>
                </a:rPr>
                <a:t>The consequences of the risk are minor, and it is unlikely to occur.</a:t>
              </a:r>
              <a:endParaRPr>
                <a:latin typeface="Nunito"/>
                <a:ea typeface="Nunito"/>
                <a:cs typeface="Nunito"/>
                <a:sym typeface="Nunito"/>
              </a:endParaRPr>
            </a:p>
          </p:txBody>
        </p:sp>
        <p:sp>
          <p:nvSpPr>
            <p:cNvPr id="2538" name="Google Shape;2538;p106"/>
            <p:cNvSpPr txBox="1"/>
            <p:nvPr/>
          </p:nvSpPr>
          <p:spPr>
            <a:xfrm>
              <a:off x="4139952" y="1998365"/>
              <a:ext cx="1296000" cy="237600"/>
            </a:xfrm>
            <a:prstGeom prst="rect">
              <a:avLst/>
            </a:prstGeom>
            <a:noFill/>
            <a:ln>
              <a:noFill/>
            </a:ln>
          </p:spPr>
          <p:txBody>
            <a:bodyPr spcFirstLastPara="1" wrap="square" lIns="108000" tIns="45700" rIns="108000" bIns="45700" anchor="t" anchorCtr="0">
              <a:noAutofit/>
            </a:bodyPr>
            <a:lstStyle/>
            <a:p>
              <a:pPr marL="0" lvl="0" indent="0" algn="l" rtl="0">
                <a:spcBef>
                  <a:spcPts val="0"/>
                </a:spcBef>
                <a:spcAft>
                  <a:spcPts val="0"/>
                </a:spcAft>
                <a:buNone/>
              </a:pPr>
              <a:r>
                <a:rPr lang="en-US" sz="1200" b="1">
                  <a:solidFill>
                    <a:schemeClr val="lt1"/>
                  </a:solidFill>
                  <a:latin typeface="Nunito"/>
                  <a:ea typeface="Nunito"/>
                  <a:cs typeface="Nunito"/>
                  <a:sym typeface="Nunito"/>
                </a:rPr>
                <a:t>Low</a:t>
              </a:r>
              <a:endParaRPr sz="1200" b="1">
                <a:solidFill>
                  <a:schemeClr val="lt1"/>
                </a:solidFill>
                <a:latin typeface="Nunito"/>
                <a:ea typeface="Nunito"/>
                <a:cs typeface="Nunito"/>
                <a:sym typeface="Nunito"/>
              </a:endParaRPr>
            </a:p>
          </p:txBody>
        </p:sp>
      </p:grpSp>
      <p:cxnSp>
        <p:nvCxnSpPr>
          <p:cNvPr id="2539" name="Google Shape;2539;p106"/>
          <p:cNvCxnSpPr/>
          <p:nvPr/>
        </p:nvCxnSpPr>
        <p:spPr>
          <a:xfrm>
            <a:off x="7229096" y="4886144"/>
            <a:ext cx="0" cy="732900"/>
          </a:xfrm>
          <a:prstGeom prst="straightConnector1">
            <a:avLst/>
          </a:prstGeom>
          <a:noFill/>
          <a:ln w="9525" cap="flat" cmpd="sng">
            <a:solidFill>
              <a:schemeClr val="lt1"/>
            </a:solidFill>
            <a:prstDash val="dash"/>
            <a:miter lim="800000"/>
            <a:headEnd type="none" w="sm" len="sm"/>
            <a:tailEnd type="none" w="sm" len="sm"/>
          </a:ln>
        </p:spPr>
      </p:cxnSp>
      <p:cxnSp>
        <p:nvCxnSpPr>
          <p:cNvPr id="2540" name="Google Shape;2540;p106"/>
          <p:cNvCxnSpPr/>
          <p:nvPr/>
        </p:nvCxnSpPr>
        <p:spPr>
          <a:xfrm>
            <a:off x="9307326" y="4896844"/>
            <a:ext cx="0" cy="732900"/>
          </a:xfrm>
          <a:prstGeom prst="straightConnector1">
            <a:avLst/>
          </a:prstGeom>
          <a:noFill/>
          <a:ln w="9525" cap="flat" cmpd="sng">
            <a:solidFill>
              <a:schemeClr val="lt1"/>
            </a:solidFill>
            <a:prstDash val="dash"/>
            <a:miter lim="800000"/>
            <a:headEnd type="none" w="sm" len="sm"/>
            <a:tailEnd type="none" w="sm" len="sm"/>
          </a:ln>
        </p:spPr>
      </p:cxnSp>
      <p:sp>
        <p:nvSpPr>
          <p:cNvPr id="2541" name="Google Shape;2541;p106"/>
          <p:cNvSpPr txBox="1"/>
          <p:nvPr/>
        </p:nvSpPr>
        <p:spPr>
          <a:xfrm>
            <a:off x="965790" y="4857309"/>
            <a:ext cx="1143900" cy="646200"/>
          </a:xfrm>
          <a:prstGeom prst="rect">
            <a:avLst/>
          </a:prstGeom>
          <a:noFill/>
          <a:ln>
            <a:noFill/>
          </a:ln>
        </p:spPr>
        <p:txBody>
          <a:bodyPr spcFirstLastPara="1" wrap="square" lIns="108000" tIns="45700" rIns="108000" bIns="45700" anchor="t" anchorCtr="0">
            <a:noAutofit/>
          </a:bodyPr>
          <a:lstStyle/>
          <a:p>
            <a:pPr marL="0" marR="0" lvl="0" indent="0" algn="l" rtl="0">
              <a:spcBef>
                <a:spcPts val="0"/>
              </a:spcBef>
              <a:spcAft>
                <a:spcPts val="0"/>
              </a:spcAft>
              <a:buNone/>
            </a:pPr>
            <a:r>
              <a:rPr lang="en-US" sz="3600" b="1">
                <a:solidFill>
                  <a:schemeClr val="lt1"/>
                </a:solidFill>
                <a:latin typeface="Nunito"/>
                <a:ea typeface="Nunito"/>
                <a:cs typeface="Nunito"/>
                <a:sym typeface="Nunito"/>
              </a:rPr>
              <a:t>03</a:t>
            </a:r>
            <a:endParaRPr sz="3600" b="1">
              <a:solidFill>
                <a:schemeClr val="lt1"/>
              </a:solidFill>
              <a:latin typeface="Nunito"/>
              <a:ea typeface="Nunito"/>
              <a:cs typeface="Nunito"/>
              <a:sym typeface="Nunito"/>
            </a:endParaRPr>
          </a:p>
        </p:txBody>
      </p:sp>
      <p:sp>
        <p:nvSpPr>
          <p:cNvPr id="2542" name="Google Shape;2542;p106"/>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2543" name="Google Shape;2543;p106"/>
          <p:cNvSpPr txBox="1">
            <a:spLocks noGrp="1"/>
          </p:cNvSpPr>
          <p:nvPr>
            <p:ph type="body" idx="1"/>
          </p:nvPr>
        </p:nvSpPr>
        <p:spPr>
          <a:xfrm>
            <a:off x="216129"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1100"/>
              <a:buNone/>
            </a:pPr>
            <a:r>
              <a:rPr lang="en-US" sz="3600">
                <a:solidFill>
                  <a:srgbClr val="FFFFFF"/>
                </a:solidFill>
                <a:latin typeface="Nunito"/>
                <a:ea typeface="Nunito"/>
                <a:cs typeface="Nunito"/>
                <a:sym typeface="Nunito"/>
              </a:rPr>
              <a:t>Risk Assessment Matrix</a:t>
            </a:r>
            <a:r>
              <a:rPr lang="en-US" sz="3600" baseline="30000">
                <a:solidFill>
                  <a:srgbClr val="FFFFFF"/>
                </a:solidFill>
                <a:latin typeface="Nunito"/>
                <a:ea typeface="Nunito"/>
                <a:cs typeface="Nunito"/>
                <a:sym typeface="Nunito"/>
              </a:rPr>
              <a:t>39</a:t>
            </a:r>
            <a:endParaRPr sz="3600" baseline="30000">
              <a:solidFill>
                <a:srgbClr val="FFFFFF"/>
              </a:solidFill>
              <a:latin typeface="Nunito"/>
              <a:ea typeface="Nunito"/>
              <a:cs typeface="Nunito"/>
              <a:sym typeface="Nunito"/>
            </a:endParaRPr>
          </a:p>
        </p:txBody>
      </p:sp>
      <p:sp>
        <p:nvSpPr>
          <p:cNvPr id="2544" name="Google Shape;2544;p106"/>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545" name="Google Shape;2545;p106"/>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2546" name="Google Shape;2546;p106"/>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74</a:t>
            </a:fld>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550"/>
        <p:cNvGrpSpPr/>
        <p:nvPr/>
      </p:nvGrpSpPr>
      <p:grpSpPr>
        <a:xfrm>
          <a:off x="0" y="0"/>
          <a:ext cx="0" cy="0"/>
          <a:chOff x="0" y="0"/>
          <a:chExt cx="0" cy="0"/>
        </a:xfrm>
      </p:grpSpPr>
      <p:sp>
        <p:nvSpPr>
          <p:cNvPr id="2551" name="Google Shape;2551;p107"/>
          <p:cNvSpPr txBox="1"/>
          <p:nvPr/>
        </p:nvSpPr>
        <p:spPr>
          <a:xfrm>
            <a:off x="26" y="-9950"/>
            <a:ext cx="12192000" cy="1614300"/>
          </a:xfrm>
          <a:prstGeom prst="rect">
            <a:avLst/>
          </a:prstGeom>
          <a:noFill/>
          <a:ln>
            <a:noFill/>
          </a:ln>
        </p:spPr>
        <p:txBody>
          <a:bodyPr spcFirstLastPara="1" wrap="square" lIns="91425" tIns="45700" rIns="91425" bIns="45700" anchor="ctr" anchorCtr="0">
            <a:noAutofit/>
          </a:bodyPr>
          <a:lstStyle/>
          <a:p>
            <a:pPr marL="0" marR="0" lvl="0" indent="0" algn="ctr" rtl="0">
              <a:lnSpc>
                <a:spcPct val="110000"/>
              </a:lnSpc>
              <a:spcBef>
                <a:spcPts val="0"/>
              </a:spcBef>
              <a:spcAft>
                <a:spcPts val="0"/>
              </a:spcAft>
              <a:buClr>
                <a:schemeClr val="accent2"/>
              </a:buClr>
              <a:buSzPts val="4000"/>
              <a:buFont typeface="Arial"/>
              <a:buNone/>
            </a:pPr>
            <a:r>
              <a:rPr lang="en-US" sz="4000" b="1">
                <a:solidFill>
                  <a:schemeClr val="dk2"/>
                </a:solidFill>
                <a:latin typeface="Nunito"/>
                <a:ea typeface="Nunito"/>
                <a:cs typeface="Nunito"/>
                <a:sym typeface="Nunito"/>
              </a:rPr>
              <a:t>Bibliography</a:t>
            </a:r>
            <a:endParaRPr baseline="30000">
              <a:solidFill>
                <a:schemeClr val="dk2"/>
              </a:solidFill>
              <a:latin typeface="Nunito"/>
              <a:ea typeface="Nunito"/>
              <a:cs typeface="Nunito"/>
              <a:sym typeface="Nunito"/>
            </a:endParaRPr>
          </a:p>
        </p:txBody>
      </p:sp>
      <p:sp>
        <p:nvSpPr>
          <p:cNvPr id="2552" name="Google Shape;2552;p107"/>
          <p:cNvSpPr txBox="1">
            <a:spLocks noGrp="1"/>
          </p:cNvSpPr>
          <p:nvPr>
            <p:ph type="body" idx="1"/>
          </p:nvPr>
        </p:nvSpPr>
        <p:spPr>
          <a:xfrm>
            <a:off x="463775" y="1140325"/>
            <a:ext cx="10972800" cy="5717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300">
                <a:latin typeface="Nunito"/>
                <a:ea typeface="Nunito"/>
                <a:cs typeface="Nunito"/>
                <a:sym typeface="Nunito"/>
              </a:rPr>
              <a:t>All the Risk Assessment Matrix Templates You Need. (n.d.). Retrieved from </a:t>
            </a:r>
            <a:r>
              <a:rPr lang="en-US" sz="1300" u="sng">
                <a:solidFill>
                  <a:schemeClr val="hlink"/>
                </a:solidFill>
                <a:latin typeface="Nunito"/>
                <a:ea typeface="Nunito"/>
                <a:cs typeface="Nunito"/>
                <a:sym typeface="Nunito"/>
                <a:hlinkClick r:id="rId3"/>
              </a:rPr>
              <a:t>https://www.smartsheet.com/all-risk-assessment-matrix-templates-you-need</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Atlassian. (n.d.). Bug Tracking - Jira Software. Retrieved from </a:t>
            </a:r>
            <a:r>
              <a:rPr lang="en-US" sz="1300" u="sng">
                <a:solidFill>
                  <a:schemeClr val="accent2"/>
                </a:solidFill>
                <a:latin typeface="Nunito"/>
                <a:ea typeface="Nunito"/>
                <a:cs typeface="Nunito"/>
                <a:sym typeface="Nunito"/>
                <a:hlinkClick r:id="rId4"/>
              </a:rPr>
              <a:t>https://www.atlassian.com/software/jira/bug-tracking</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Chang, L (2020) Software Project Management: Management Tools, 13 [Powerpoint Presentation] Santa Clara University Camino Learning Management System</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Comparison Matrix. (n.d.). Retrieved from </a:t>
            </a:r>
            <a:r>
              <a:rPr lang="en-US" sz="1300" u="sng">
                <a:solidFill>
                  <a:schemeClr val="accent2"/>
                </a:solidFill>
                <a:latin typeface="Nunito"/>
                <a:ea typeface="Nunito"/>
                <a:cs typeface="Nunito"/>
                <a:sym typeface="Nunito"/>
                <a:hlinkClick r:id="rId5"/>
              </a:rPr>
              <a:t>https://www.innoventsolutions.com/comparison-matrix.html</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Consulting Fees &amp; Rates: How Much Should I Charge? (n.d.). Retrieved from https://www.consulting.com/consulting-fees-rates</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CottonBro.Retrieved from </a:t>
            </a:r>
            <a:r>
              <a:rPr lang="en-US" sz="1300" u="sng">
                <a:solidFill>
                  <a:srgbClr val="1155CC"/>
                </a:solidFill>
                <a:latin typeface="Nunito"/>
                <a:ea typeface="Nunito"/>
                <a:cs typeface="Nunito"/>
                <a:sym typeface="Nunito"/>
                <a:hlinkClick r:id="rId6"/>
              </a:rPr>
              <a:t>https://www.pexels.com/photo/woman-wearing-orange-blazer-showing-thumbs-up-3201694/</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Crouch, A. (2018, November 14). Picking the Right Branch-Merge Strategy. Retrieved from https://www.agileconnection.com/article/picking-right-branch-merge-strategy</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Department of Energy. (n.d.). Software Development Risk Assessment (pg. 2). Retrieved from </a:t>
            </a:r>
            <a:r>
              <a:rPr lang="en-US" sz="1300" u="sng">
                <a:solidFill>
                  <a:schemeClr val="accent2"/>
                </a:solidFill>
                <a:latin typeface="Nunito"/>
                <a:ea typeface="Nunito"/>
                <a:cs typeface="Nunito"/>
                <a:sym typeface="Nunito"/>
                <a:hlinkClick r:id="rId7"/>
              </a:rPr>
              <a:t>https://www.energy.gov/sites/prod/files/cioprod/documents/riskasmt.pdf</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Dev Test for Scheduling Admin -&gt; Surgeon Availability Report. (n.d.). Retrieved from https://docs.google.com/spreadsheets/d/1btxJGkDpSYbc0Sas5WuQwwLrQ94VlocbLuQNgsAdvDw/edit#gid=0</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Eclipse BIRT Project Home. (n.d.). Retrieved from </a:t>
            </a:r>
            <a:r>
              <a:rPr lang="en-US" sz="1300" u="sng">
                <a:solidFill>
                  <a:schemeClr val="accent2"/>
                </a:solidFill>
                <a:latin typeface="Nunito"/>
                <a:ea typeface="Nunito"/>
                <a:cs typeface="Nunito"/>
                <a:sym typeface="Nunito"/>
                <a:hlinkClick r:id="rId8"/>
              </a:rPr>
              <a:t>https://www.eclipse.org/birt/about/</a:t>
            </a:r>
            <a:endParaRPr sz="1300">
              <a:latin typeface="Nunito"/>
              <a:ea typeface="Nunito"/>
              <a:cs typeface="Nunito"/>
              <a:sym typeface="Nunito"/>
            </a:endParaRPr>
          </a:p>
          <a:p>
            <a:pPr marL="0" lvl="0" indent="0" algn="l" rtl="0">
              <a:lnSpc>
                <a:spcPct val="115000"/>
              </a:lnSpc>
              <a:spcBef>
                <a:spcPts val="1000"/>
              </a:spcBef>
              <a:spcAft>
                <a:spcPts val="1000"/>
              </a:spcAft>
              <a:buNone/>
            </a:pPr>
            <a:r>
              <a:rPr lang="en-US" sz="1300">
                <a:latin typeface="Nunito"/>
                <a:ea typeface="Nunito"/>
                <a:cs typeface="Nunito"/>
                <a:sym typeface="Nunito"/>
              </a:rPr>
              <a:t>Eclipse BIRT Project Home: Architecture Overview. (n.d.). Retrieved from </a:t>
            </a:r>
            <a:r>
              <a:rPr lang="en-US" sz="1300" u="sng">
                <a:solidFill>
                  <a:schemeClr val="accent2"/>
                </a:solidFill>
                <a:latin typeface="Nunito"/>
                <a:ea typeface="Nunito"/>
                <a:cs typeface="Nunito"/>
                <a:sym typeface="Nunito"/>
                <a:hlinkClick r:id="rId9"/>
              </a:rPr>
              <a:t>https://www.eclipse.org/birt/about/architecture.php</a:t>
            </a:r>
            <a:endParaRPr sz="1300">
              <a:latin typeface="Nunito"/>
              <a:ea typeface="Nunito"/>
              <a:cs typeface="Nunito"/>
              <a:sym typeface="Nunito"/>
            </a:endParaRPr>
          </a:p>
        </p:txBody>
      </p:sp>
      <p:sp>
        <p:nvSpPr>
          <p:cNvPr id="2553" name="Google Shape;2553;p107"/>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75</a:t>
            </a:fld>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557"/>
        <p:cNvGrpSpPr/>
        <p:nvPr/>
      </p:nvGrpSpPr>
      <p:grpSpPr>
        <a:xfrm>
          <a:off x="0" y="0"/>
          <a:ext cx="0" cy="0"/>
          <a:chOff x="0" y="0"/>
          <a:chExt cx="0" cy="0"/>
        </a:xfrm>
      </p:grpSpPr>
      <p:sp>
        <p:nvSpPr>
          <p:cNvPr id="2558" name="Google Shape;2558;p108"/>
          <p:cNvSpPr txBox="1"/>
          <p:nvPr/>
        </p:nvSpPr>
        <p:spPr>
          <a:xfrm>
            <a:off x="26" y="-9950"/>
            <a:ext cx="12192000" cy="1614300"/>
          </a:xfrm>
          <a:prstGeom prst="rect">
            <a:avLst/>
          </a:prstGeom>
          <a:noFill/>
          <a:ln>
            <a:noFill/>
          </a:ln>
        </p:spPr>
        <p:txBody>
          <a:bodyPr spcFirstLastPara="1" wrap="square" lIns="91425" tIns="45700" rIns="91425" bIns="45700" anchor="ctr" anchorCtr="0">
            <a:noAutofit/>
          </a:bodyPr>
          <a:lstStyle/>
          <a:p>
            <a:pPr marL="0" marR="0" lvl="0" indent="0" algn="ctr" rtl="0">
              <a:lnSpc>
                <a:spcPct val="110000"/>
              </a:lnSpc>
              <a:spcBef>
                <a:spcPts val="0"/>
              </a:spcBef>
              <a:spcAft>
                <a:spcPts val="0"/>
              </a:spcAft>
              <a:buClr>
                <a:schemeClr val="accent2"/>
              </a:buClr>
              <a:buSzPts val="4000"/>
              <a:buFont typeface="Arial"/>
              <a:buNone/>
            </a:pPr>
            <a:r>
              <a:rPr lang="en-US" sz="4000" b="1">
                <a:solidFill>
                  <a:schemeClr val="dk2"/>
                </a:solidFill>
                <a:latin typeface="Nunito"/>
                <a:ea typeface="Nunito"/>
                <a:cs typeface="Nunito"/>
                <a:sym typeface="Nunito"/>
              </a:rPr>
              <a:t>Bibliography</a:t>
            </a:r>
            <a:endParaRPr baseline="30000">
              <a:solidFill>
                <a:schemeClr val="dk2"/>
              </a:solidFill>
              <a:latin typeface="Nunito"/>
              <a:ea typeface="Nunito"/>
              <a:cs typeface="Nunito"/>
              <a:sym typeface="Nunito"/>
            </a:endParaRPr>
          </a:p>
        </p:txBody>
      </p:sp>
      <p:sp>
        <p:nvSpPr>
          <p:cNvPr id="2559" name="Google Shape;2559;p108"/>
          <p:cNvSpPr txBox="1">
            <a:spLocks noGrp="1"/>
          </p:cNvSpPr>
          <p:nvPr>
            <p:ph type="body" idx="1"/>
          </p:nvPr>
        </p:nvSpPr>
        <p:spPr>
          <a:xfrm>
            <a:off x="463775" y="1140325"/>
            <a:ext cx="10972800" cy="5717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300">
                <a:latin typeface="Nunito"/>
                <a:ea typeface="Nunito"/>
                <a:cs typeface="Nunito"/>
                <a:sym typeface="Nunito"/>
              </a:rPr>
              <a:t>Eclipse Foundation. (n.d.). Eclipse Logos and Artwork. Retrieved from </a:t>
            </a:r>
            <a:r>
              <a:rPr lang="en-US" sz="1300" u="sng">
                <a:solidFill>
                  <a:schemeClr val="accent2"/>
                </a:solidFill>
                <a:latin typeface="Nunito"/>
                <a:ea typeface="Nunito"/>
                <a:cs typeface="Nunito"/>
                <a:sym typeface="Nunito"/>
                <a:hlinkClick r:id="rId3"/>
              </a:rPr>
              <a:t>https://www.eclipse.org/artwork/</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Fay, B. (2018, September 27). Hospital and Surgery Costs – Paying for Medical Treatment. Retrieved from </a:t>
            </a:r>
            <a:r>
              <a:rPr lang="en-US" sz="1300" u="sng">
                <a:solidFill>
                  <a:schemeClr val="hlink"/>
                </a:solidFill>
                <a:latin typeface="Nunito"/>
                <a:ea typeface="Nunito"/>
                <a:cs typeface="Nunito"/>
                <a:sym typeface="Nunito"/>
                <a:hlinkClick r:id="rId4"/>
              </a:rPr>
              <a:t>https://www.debt.org/medical/hospital-surgery-costs/</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Green, P. (n.d.). An Analysis, Design, And Implementation Of A Business Intelligence Solution For Powerplay Mobile (pg. 18). Retrieved from </a:t>
            </a:r>
            <a:r>
              <a:rPr lang="en-US" sz="1300" u="sng">
                <a:solidFill>
                  <a:schemeClr val="accent2"/>
                </a:solidFill>
                <a:latin typeface="Nunito"/>
                <a:ea typeface="Nunito"/>
                <a:cs typeface="Nunito"/>
                <a:sym typeface="Nunito"/>
                <a:hlinkClick r:id="rId5"/>
              </a:rPr>
              <a:t>https://csb.uncw.edu/mscsis/complete/pdf/patrickgreencapstone.pdf</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solidFill>
                  <a:schemeClr val="dk1"/>
                </a:solidFill>
                <a:latin typeface="Nunito"/>
                <a:ea typeface="Nunito"/>
                <a:cs typeface="Nunito"/>
                <a:sym typeface="Nunito"/>
              </a:rPr>
              <a:t>Healthcare KPIs &amp; Metrics - Explore Healthcare KPI Examples. (n.d.). Retrieved from </a:t>
            </a:r>
            <a:r>
              <a:rPr lang="en-US" sz="1300" u="sng">
                <a:solidFill>
                  <a:schemeClr val="accent2"/>
                </a:solidFill>
                <a:latin typeface="Nunito"/>
                <a:ea typeface="Nunito"/>
                <a:cs typeface="Nunito"/>
                <a:sym typeface="Nunito"/>
                <a:hlinkClick r:id="rId6"/>
              </a:rPr>
              <a:t>https://www.datapine.com/kpi-examples-and-templates/healthcare</a:t>
            </a:r>
            <a:endParaRPr sz="1300">
              <a:latin typeface="Nunito"/>
              <a:ea typeface="Nunito"/>
              <a:cs typeface="Nunito"/>
              <a:sym typeface="Nunito"/>
            </a:endParaRPr>
          </a:p>
          <a:p>
            <a:pPr marL="0" lvl="0" indent="0" algn="l" rtl="0">
              <a:lnSpc>
                <a:spcPct val="115000"/>
              </a:lnSpc>
              <a:spcBef>
                <a:spcPts val="1000"/>
              </a:spcBef>
              <a:spcAft>
                <a:spcPts val="0"/>
              </a:spcAft>
              <a:buClr>
                <a:schemeClr val="dk1"/>
              </a:buClr>
              <a:buSzPts val="1100"/>
              <a:buFont typeface="Arial"/>
              <a:buNone/>
            </a:pPr>
            <a:r>
              <a:rPr lang="en-US" sz="1300">
                <a:solidFill>
                  <a:schemeClr val="dk1"/>
                </a:solidFill>
                <a:latin typeface="Nunito"/>
                <a:ea typeface="Nunito"/>
                <a:cs typeface="Nunito"/>
                <a:sym typeface="Nunito"/>
              </a:rPr>
              <a:t>IBM. (n.d.). Retrieved from </a:t>
            </a:r>
            <a:r>
              <a:rPr lang="en-US" sz="1300" u="sng">
                <a:solidFill>
                  <a:schemeClr val="accent2"/>
                </a:solidFill>
                <a:latin typeface="Nunito"/>
                <a:ea typeface="Nunito"/>
                <a:cs typeface="Nunito"/>
                <a:sym typeface="Nunito"/>
                <a:hlinkClick r:id="rId7"/>
              </a:rPr>
              <a:t>https://www.ibm.com/</a:t>
            </a:r>
            <a:endParaRPr sz="1300">
              <a:solidFill>
                <a:schemeClr val="dk1"/>
              </a:solidFill>
              <a:latin typeface="Nunito"/>
              <a:ea typeface="Nunito"/>
              <a:cs typeface="Nunito"/>
              <a:sym typeface="Nunito"/>
            </a:endParaRPr>
          </a:p>
          <a:p>
            <a:pPr marL="0" lvl="0" indent="0" algn="l" rtl="0">
              <a:lnSpc>
                <a:spcPct val="115000"/>
              </a:lnSpc>
              <a:spcBef>
                <a:spcPts val="1000"/>
              </a:spcBef>
              <a:spcAft>
                <a:spcPts val="0"/>
              </a:spcAft>
              <a:buClr>
                <a:schemeClr val="dk1"/>
              </a:buClr>
              <a:buSzPts val="1100"/>
              <a:buFont typeface="Arial"/>
              <a:buNone/>
            </a:pPr>
            <a:r>
              <a:rPr lang="en-US" sz="1300">
                <a:solidFill>
                  <a:schemeClr val="dk1"/>
                </a:solidFill>
                <a:latin typeface="Nunito"/>
                <a:ea typeface="Nunito"/>
                <a:cs typeface="Nunito"/>
                <a:sym typeface="Nunito"/>
              </a:rPr>
              <a:t>Innovent Solutions. (n.d.). BIRT Review. Retrieved from </a:t>
            </a:r>
            <a:r>
              <a:rPr lang="en-US" sz="1300" u="sng">
                <a:solidFill>
                  <a:schemeClr val="accent2"/>
                </a:solidFill>
                <a:latin typeface="Nunito"/>
                <a:ea typeface="Nunito"/>
                <a:cs typeface="Nunito"/>
                <a:sym typeface="Nunito"/>
                <a:hlinkClick r:id="rId8"/>
              </a:rPr>
              <a:t>https://www.innoventsolutions.com/birt-review.html</a:t>
            </a:r>
            <a:endParaRPr sz="1300">
              <a:solidFill>
                <a:schemeClr val="dk1"/>
              </a:solidFill>
              <a:latin typeface="Nunito"/>
              <a:ea typeface="Nunito"/>
              <a:cs typeface="Nunito"/>
              <a:sym typeface="Nunito"/>
            </a:endParaRPr>
          </a:p>
          <a:p>
            <a:pPr marL="0" lvl="0" indent="0" algn="l" rtl="0">
              <a:lnSpc>
                <a:spcPct val="115000"/>
              </a:lnSpc>
              <a:spcBef>
                <a:spcPts val="1000"/>
              </a:spcBef>
              <a:spcAft>
                <a:spcPts val="0"/>
              </a:spcAft>
              <a:buClr>
                <a:schemeClr val="dk1"/>
              </a:buClr>
              <a:buSzPts val="1100"/>
              <a:buFont typeface="Arial"/>
              <a:buNone/>
            </a:pPr>
            <a:r>
              <a:rPr lang="en-US" sz="1300">
                <a:solidFill>
                  <a:schemeClr val="dk1"/>
                </a:solidFill>
                <a:latin typeface="Nunito"/>
                <a:ea typeface="Nunito"/>
                <a:cs typeface="Nunito"/>
                <a:sym typeface="Nunito"/>
              </a:rPr>
              <a:t>Innovent Solutions. (n.d.). Eclipse BIRT Consulting. Retrieved from https://www.innoventsolutions.com/birt-consulting.html</a:t>
            </a:r>
            <a:endParaRPr sz="1300">
              <a:solidFill>
                <a:schemeClr val="dk1"/>
              </a:solidFill>
              <a:latin typeface="Nunito"/>
              <a:ea typeface="Nunito"/>
              <a:cs typeface="Nunito"/>
              <a:sym typeface="Nunito"/>
            </a:endParaRPr>
          </a:p>
          <a:p>
            <a:pPr marL="0" lvl="0" indent="0" algn="l" rtl="0">
              <a:lnSpc>
                <a:spcPct val="115000"/>
              </a:lnSpc>
              <a:spcBef>
                <a:spcPts val="1000"/>
              </a:spcBef>
              <a:spcAft>
                <a:spcPts val="0"/>
              </a:spcAft>
              <a:buClr>
                <a:schemeClr val="dk1"/>
              </a:buClr>
              <a:buSzPts val="1100"/>
              <a:buFont typeface="Arial"/>
              <a:buNone/>
            </a:pPr>
            <a:r>
              <a:rPr lang="en-US" sz="1300">
                <a:solidFill>
                  <a:schemeClr val="dk1"/>
                </a:solidFill>
                <a:latin typeface="Nunito"/>
                <a:ea typeface="Nunito"/>
                <a:cs typeface="Nunito"/>
                <a:sym typeface="Nunito"/>
              </a:rPr>
              <a:t>Java - What throws an IOException. (n.d.). Retrieved from https://stackoverflow.com/questions/13216148/java-what-throws-an-ioexception</a:t>
            </a:r>
            <a:endParaRPr sz="1300">
              <a:solidFill>
                <a:schemeClr val="dk1"/>
              </a:solidFill>
              <a:latin typeface="Nunito"/>
              <a:ea typeface="Nunito"/>
              <a:cs typeface="Nunito"/>
              <a:sym typeface="Nunito"/>
            </a:endParaRPr>
          </a:p>
          <a:p>
            <a:pPr marL="0" lvl="0" indent="0" algn="l" rtl="0">
              <a:lnSpc>
                <a:spcPct val="115000"/>
              </a:lnSpc>
              <a:spcBef>
                <a:spcPts val="1000"/>
              </a:spcBef>
              <a:spcAft>
                <a:spcPts val="0"/>
              </a:spcAft>
              <a:buClr>
                <a:schemeClr val="dk1"/>
              </a:buClr>
              <a:buSzPts val="1100"/>
              <a:buFont typeface="Arial"/>
              <a:buNone/>
            </a:pPr>
            <a:r>
              <a:rPr lang="en-US" sz="1300">
                <a:solidFill>
                  <a:schemeClr val="dk1"/>
                </a:solidFill>
                <a:latin typeface="Nunito"/>
                <a:ea typeface="Nunito"/>
                <a:cs typeface="Nunito"/>
                <a:sym typeface="Nunito"/>
              </a:rPr>
              <a:t>Limbachiya, N. (2019, February 8). Black Box Testing Techniques for Security- Your Guide. Retrieved from https://www.kiwiqa.com/black-box-testing-techniques-for-security-your-guide/</a:t>
            </a:r>
            <a:endParaRPr sz="1300">
              <a:solidFill>
                <a:schemeClr val="dk1"/>
              </a:solidFill>
              <a:latin typeface="Nunito"/>
              <a:ea typeface="Nunito"/>
              <a:cs typeface="Nunito"/>
              <a:sym typeface="Nunito"/>
            </a:endParaRPr>
          </a:p>
          <a:p>
            <a:pPr marL="0" lvl="0" indent="0" algn="l" rtl="0">
              <a:lnSpc>
                <a:spcPct val="115000"/>
              </a:lnSpc>
              <a:spcBef>
                <a:spcPts val="1000"/>
              </a:spcBef>
              <a:spcAft>
                <a:spcPts val="0"/>
              </a:spcAft>
              <a:buNone/>
            </a:pPr>
            <a:r>
              <a:rPr lang="en-US" sz="1300">
                <a:solidFill>
                  <a:schemeClr val="dk1"/>
                </a:solidFill>
                <a:latin typeface="Nunito"/>
                <a:ea typeface="Nunito"/>
                <a:cs typeface="Nunito"/>
                <a:sym typeface="Nunito"/>
              </a:rPr>
              <a:t>Most Common Outpatient Procedure Charges. (n.d.). Retrieved from </a:t>
            </a:r>
            <a:r>
              <a:rPr lang="en-US" sz="1300" u="sng">
                <a:solidFill>
                  <a:schemeClr val="hlink"/>
                </a:solidFill>
                <a:latin typeface="Nunito"/>
                <a:ea typeface="Nunito"/>
                <a:cs typeface="Nunito"/>
                <a:sym typeface="Nunito"/>
                <a:hlinkClick r:id="rId9"/>
              </a:rPr>
              <a:t>https://www.universityhealth.org/patient-visitor-information/for-patients/billing-information/outpatient-pricing/</a:t>
            </a:r>
            <a:endParaRPr sz="1300">
              <a:solidFill>
                <a:schemeClr val="dk1"/>
              </a:solidFill>
              <a:latin typeface="Nunito"/>
              <a:ea typeface="Nunito"/>
              <a:cs typeface="Nunito"/>
              <a:sym typeface="Nunito"/>
            </a:endParaRPr>
          </a:p>
          <a:p>
            <a:pPr marL="0" lvl="0" indent="0" algn="l" rtl="0">
              <a:lnSpc>
                <a:spcPct val="115000"/>
              </a:lnSpc>
              <a:spcBef>
                <a:spcPts val="1000"/>
              </a:spcBef>
              <a:spcAft>
                <a:spcPts val="0"/>
              </a:spcAft>
              <a:buNone/>
            </a:pPr>
            <a:r>
              <a:rPr lang="en-US" sz="1300">
                <a:solidFill>
                  <a:schemeClr val="dk1"/>
                </a:solidFill>
                <a:latin typeface="Nunito"/>
                <a:ea typeface="Nunito"/>
                <a:cs typeface="Nunito"/>
                <a:sym typeface="Nunito"/>
              </a:rPr>
              <a:t>NetApp. (2019). What Is Data Migration? Retrieved from </a:t>
            </a:r>
            <a:r>
              <a:rPr lang="en-US" sz="1300" u="sng">
                <a:solidFill>
                  <a:schemeClr val="accent2"/>
                </a:solidFill>
                <a:latin typeface="Nunito"/>
                <a:ea typeface="Nunito"/>
                <a:cs typeface="Nunito"/>
                <a:sym typeface="Nunito"/>
                <a:hlinkClick r:id="rId10"/>
              </a:rPr>
              <a:t>https://www.netapp.com/us/info/what-is-data-migration.aspx</a:t>
            </a:r>
            <a:endParaRPr sz="1300">
              <a:solidFill>
                <a:schemeClr val="dk1"/>
              </a:solidFill>
              <a:latin typeface="Nunito"/>
              <a:ea typeface="Nunito"/>
              <a:cs typeface="Nunito"/>
              <a:sym typeface="Nunito"/>
            </a:endParaRPr>
          </a:p>
          <a:p>
            <a:pPr marL="0" lvl="0" indent="0" algn="l" rtl="0">
              <a:lnSpc>
                <a:spcPct val="115000"/>
              </a:lnSpc>
              <a:spcBef>
                <a:spcPts val="1000"/>
              </a:spcBef>
              <a:spcAft>
                <a:spcPts val="1000"/>
              </a:spcAft>
              <a:buClr>
                <a:schemeClr val="dk1"/>
              </a:buClr>
              <a:buSzPts val="1100"/>
              <a:buFont typeface="Arial"/>
              <a:buNone/>
            </a:pPr>
            <a:endParaRPr sz="1300">
              <a:solidFill>
                <a:schemeClr val="dk1"/>
              </a:solidFill>
              <a:latin typeface="Nunito"/>
              <a:ea typeface="Nunito"/>
              <a:cs typeface="Nunito"/>
              <a:sym typeface="Nunito"/>
            </a:endParaRPr>
          </a:p>
        </p:txBody>
      </p:sp>
      <p:sp>
        <p:nvSpPr>
          <p:cNvPr id="2560" name="Google Shape;2560;p108"/>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76</a:t>
            </a:fld>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564"/>
        <p:cNvGrpSpPr/>
        <p:nvPr/>
      </p:nvGrpSpPr>
      <p:grpSpPr>
        <a:xfrm>
          <a:off x="0" y="0"/>
          <a:ext cx="0" cy="0"/>
          <a:chOff x="0" y="0"/>
          <a:chExt cx="0" cy="0"/>
        </a:xfrm>
      </p:grpSpPr>
      <p:sp>
        <p:nvSpPr>
          <p:cNvPr id="2565" name="Google Shape;2565;p109"/>
          <p:cNvSpPr txBox="1"/>
          <p:nvPr/>
        </p:nvSpPr>
        <p:spPr>
          <a:xfrm>
            <a:off x="26" y="-9950"/>
            <a:ext cx="12192000" cy="1614300"/>
          </a:xfrm>
          <a:prstGeom prst="rect">
            <a:avLst/>
          </a:prstGeom>
          <a:noFill/>
          <a:ln>
            <a:noFill/>
          </a:ln>
        </p:spPr>
        <p:txBody>
          <a:bodyPr spcFirstLastPara="1" wrap="square" lIns="91425" tIns="45700" rIns="91425" bIns="45700" anchor="ctr" anchorCtr="0">
            <a:noAutofit/>
          </a:bodyPr>
          <a:lstStyle/>
          <a:p>
            <a:pPr marL="0" marR="0" lvl="0" indent="0" algn="ctr" rtl="0">
              <a:lnSpc>
                <a:spcPct val="110000"/>
              </a:lnSpc>
              <a:spcBef>
                <a:spcPts val="0"/>
              </a:spcBef>
              <a:spcAft>
                <a:spcPts val="0"/>
              </a:spcAft>
              <a:buClr>
                <a:schemeClr val="accent2"/>
              </a:buClr>
              <a:buSzPts val="4000"/>
              <a:buFont typeface="Arial"/>
              <a:buNone/>
            </a:pPr>
            <a:r>
              <a:rPr lang="en-US" sz="4000" b="1">
                <a:solidFill>
                  <a:schemeClr val="dk2"/>
                </a:solidFill>
                <a:latin typeface="Nunito"/>
                <a:ea typeface="Nunito"/>
                <a:cs typeface="Nunito"/>
                <a:sym typeface="Nunito"/>
              </a:rPr>
              <a:t>Bibliography</a:t>
            </a:r>
            <a:endParaRPr baseline="30000">
              <a:solidFill>
                <a:schemeClr val="dk2"/>
              </a:solidFill>
              <a:latin typeface="Nunito"/>
              <a:ea typeface="Nunito"/>
              <a:cs typeface="Nunito"/>
              <a:sym typeface="Nunito"/>
            </a:endParaRPr>
          </a:p>
        </p:txBody>
      </p:sp>
      <p:sp>
        <p:nvSpPr>
          <p:cNvPr id="2566" name="Google Shape;2566;p109"/>
          <p:cNvSpPr txBox="1">
            <a:spLocks noGrp="1"/>
          </p:cNvSpPr>
          <p:nvPr>
            <p:ph type="body" idx="1"/>
          </p:nvPr>
        </p:nvSpPr>
        <p:spPr>
          <a:xfrm>
            <a:off x="463775" y="1140325"/>
            <a:ext cx="10972800" cy="5013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300">
                <a:solidFill>
                  <a:schemeClr val="dk1"/>
                </a:solidFill>
                <a:latin typeface="Nunito"/>
                <a:ea typeface="Nunito"/>
                <a:cs typeface="Nunito"/>
                <a:sym typeface="Nunito"/>
              </a:rPr>
              <a:t>Opentext. (n.d.). Unlock the Information Advantage. Retrieved from </a:t>
            </a:r>
            <a:r>
              <a:rPr lang="en-US" sz="1300" u="sng">
                <a:solidFill>
                  <a:schemeClr val="accent2"/>
                </a:solidFill>
                <a:latin typeface="Nunito"/>
                <a:ea typeface="Nunito"/>
                <a:cs typeface="Nunito"/>
                <a:sym typeface="Nunito"/>
                <a:hlinkClick r:id="rId3"/>
              </a:rPr>
              <a:t>https://www.opentext.com/</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Pixabay Stock Photo Retrieved from </a:t>
            </a:r>
            <a:r>
              <a:rPr lang="en-US" sz="1300" u="sng">
                <a:solidFill>
                  <a:srgbClr val="1155CC"/>
                </a:solidFill>
                <a:latin typeface="Nunito"/>
                <a:ea typeface="Nunito"/>
                <a:cs typeface="Nunito"/>
                <a:sym typeface="Nunito"/>
                <a:hlinkClick r:id="rId4"/>
              </a:rPr>
              <a:t>https://pixabay.com/photos/doctor-dentist-dental-clinic-1149149/</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Rappleye, E. (n.d.). Average cost per inpatient day across 50 states: Here are average costs per inpatient day in 2013, organized by hospital ownership type, in all 50 states and the District of Columbia, according to the latest statistics from Kaiser State Health Facts. Retrieved from </a:t>
            </a:r>
            <a:r>
              <a:rPr lang="en-US" sz="1300" u="sng">
                <a:solidFill>
                  <a:schemeClr val="hlink"/>
                </a:solidFill>
                <a:latin typeface="Nunito"/>
                <a:ea typeface="Nunito"/>
                <a:cs typeface="Nunito"/>
                <a:sym typeface="Nunito"/>
                <a:hlinkClick r:id="rId5"/>
              </a:rPr>
              <a:t>https://www.beckershospitalreview.com/finance/average-cost-per-inpatient-day-across-50-states.html</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Software Maintenance Overview. (n.d.). Retrieved from </a:t>
            </a:r>
            <a:r>
              <a:rPr lang="en-US" sz="1300" u="sng">
                <a:solidFill>
                  <a:schemeClr val="accent2"/>
                </a:solidFill>
                <a:latin typeface="Nunito"/>
                <a:ea typeface="Nunito"/>
                <a:cs typeface="Nunito"/>
                <a:sym typeface="Nunito"/>
                <a:hlinkClick r:id="rId6"/>
              </a:rPr>
              <a:t>https://www.tutorialspoint.com/software_engineering/software_maintenance_overview.htm</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Vinit S. (n.d.). How Caching Helps In Improving Performance Of Application. Retrieved from </a:t>
            </a:r>
            <a:r>
              <a:rPr lang="en-US" sz="1300" u="sng">
                <a:solidFill>
                  <a:schemeClr val="accent2"/>
                </a:solidFill>
                <a:latin typeface="Nunito"/>
                <a:ea typeface="Nunito"/>
                <a:cs typeface="Nunito"/>
                <a:sym typeface="Nunito"/>
                <a:hlinkClick r:id="rId7"/>
              </a:rPr>
              <a:t>https://www.clariontech.com/blog/how-caching-helps-in-improving-performance-of-the-application</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Voltamax. Retrieved from </a:t>
            </a:r>
            <a:r>
              <a:rPr lang="en-US" sz="1300" u="sng">
                <a:solidFill>
                  <a:schemeClr val="accent2"/>
                </a:solidFill>
                <a:latin typeface="Nunito"/>
                <a:ea typeface="Nunito"/>
                <a:cs typeface="Nunito"/>
                <a:sym typeface="Nunito"/>
                <a:hlinkClick r:id="rId8"/>
              </a:rPr>
              <a:t>https://pixabay.com/photos/nurse-medicine-doctor-hospital-2019420/</a:t>
            </a:r>
            <a:endParaRPr sz="1300">
              <a:latin typeface="Nunito"/>
              <a:ea typeface="Nunito"/>
              <a:cs typeface="Nunito"/>
              <a:sym typeface="Nunito"/>
            </a:endParaRPr>
          </a:p>
          <a:p>
            <a:pPr marL="0" lvl="0" indent="0" algn="l" rtl="0">
              <a:lnSpc>
                <a:spcPct val="115000"/>
              </a:lnSpc>
              <a:spcBef>
                <a:spcPts val="1000"/>
              </a:spcBef>
              <a:spcAft>
                <a:spcPts val="0"/>
              </a:spcAft>
              <a:buNone/>
            </a:pPr>
            <a:r>
              <a:rPr lang="en-US" sz="1300">
                <a:latin typeface="Nunito"/>
                <a:ea typeface="Nunito"/>
                <a:cs typeface="Nunito"/>
                <a:sym typeface="Nunito"/>
              </a:rPr>
              <a:t>Wallmuller, E. (n.d.). Risk Management for IT and Software Projects. Retrieved from </a:t>
            </a:r>
            <a:r>
              <a:rPr lang="en-US" sz="1300" u="sng">
                <a:solidFill>
                  <a:schemeClr val="accent2"/>
                </a:solidFill>
                <a:latin typeface="Nunito"/>
                <a:ea typeface="Nunito"/>
                <a:cs typeface="Nunito"/>
                <a:sym typeface="Nunito"/>
                <a:hlinkClick r:id="rId9"/>
              </a:rPr>
              <a:t>https://itq.ch/pdf/RM__ITProjekteV211.pdf</a:t>
            </a:r>
            <a:endParaRPr sz="1300">
              <a:latin typeface="Nunito"/>
              <a:ea typeface="Nunito"/>
              <a:cs typeface="Nunito"/>
              <a:sym typeface="Nunito"/>
            </a:endParaRPr>
          </a:p>
          <a:p>
            <a:pPr marL="0" lvl="0" indent="0" algn="l" rtl="0">
              <a:lnSpc>
                <a:spcPct val="115000"/>
              </a:lnSpc>
              <a:spcBef>
                <a:spcPts val="1000"/>
              </a:spcBef>
              <a:spcAft>
                <a:spcPts val="1000"/>
              </a:spcAft>
              <a:buNone/>
            </a:pPr>
            <a:r>
              <a:rPr lang="en-US" sz="1300">
                <a:latin typeface="Nunito"/>
                <a:ea typeface="Nunito"/>
                <a:cs typeface="Nunito"/>
                <a:sym typeface="Nunito"/>
              </a:rPr>
              <a:t>Whitman, M. E., &amp; Mattord, H. J. (2012). Principles of Information Security (pg. 368) (4th ed.). Andover, England: Cengage Learning EMEA.</a:t>
            </a:r>
            <a:endParaRPr sz="1300">
              <a:latin typeface="Nunito"/>
              <a:ea typeface="Nunito"/>
              <a:cs typeface="Nunito"/>
              <a:sym typeface="Nunito"/>
            </a:endParaRPr>
          </a:p>
        </p:txBody>
      </p:sp>
      <p:sp>
        <p:nvSpPr>
          <p:cNvPr id="2567" name="Google Shape;2567;p109"/>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77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515"/>
        <p:cNvGrpSpPr/>
        <p:nvPr/>
      </p:nvGrpSpPr>
      <p:grpSpPr>
        <a:xfrm>
          <a:off x="0" y="0"/>
          <a:ext cx="0" cy="0"/>
          <a:chOff x="0" y="0"/>
          <a:chExt cx="0" cy="0"/>
        </a:xfrm>
      </p:grpSpPr>
      <p:grpSp>
        <p:nvGrpSpPr>
          <p:cNvPr id="516" name="Google Shape;516;p40"/>
          <p:cNvGrpSpPr/>
          <p:nvPr/>
        </p:nvGrpSpPr>
        <p:grpSpPr>
          <a:xfrm>
            <a:off x="4334872" y="2209520"/>
            <a:ext cx="3674322" cy="2873310"/>
            <a:chOff x="3071457" y="2013875"/>
            <a:chExt cx="1988700" cy="1569600"/>
          </a:xfrm>
        </p:grpSpPr>
        <p:sp>
          <p:nvSpPr>
            <p:cNvPr id="517" name="Google Shape;517;p40"/>
            <p:cNvSpPr/>
            <p:nvPr/>
          </p:nvSpPr>
          <p:spPr>
            <a:xfrm rot="10800000" flipH="1">
              <a:off x="3071457" y="2013875"/>
              <a:ext cx="1988700" cy="1569600"/>
            </a:xfrm>
            <a:prstGeom prst="round2DiagRect">
              <a:avLst>
                <a:gd name="adj1" fmla="val 0"/>
                <a:gd name="adj2" fmla="val 17764"/>
              </a:avLst>
            </a:prstGeom>
            <a:solidFill>
              <a:srgbClr val="6FA8D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518" name="Google Shape;518;p40"/>
            <p:cNvSpPr txBox="1"/>
            <p:nvPr/>
          </p:nvSpPr>
          <p:spPr>
            <a:xfrm>
              <a:off x="3316102" y="2121708"/>
              <a:ext cx="1451700" cy="459900"/>
            </a:xfrm>
            <a:prstGeom prst="rect">
              <a:avLst/>
            </a:prstGeom>
            <a:solidFill>
              <a:srgbClr val="6FA8DC"/>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solidFill>
                    <a:srgbClr val="FFFFFF"/>
                  </a:solidFill>
                  <a:latin typeface="Nunito"/>
                  <a:ea typeface="Nunito"/>
                  <a:cs typeface="Nunito"/>
                  <a:sym typeface="Nunito"/>
                </a:rPr>
                <a:t>Step 7</a:t>
              </a:r>
              <a:endParaRPr sz="1600">
                <a:solidFill>
                  <a:srgbClr val="FFFFFF"/>
                </a:solidFill>
                <a:latin typeface="Nunito"/>
                <a:ea typeface="Nunito"/>
                <a:cs typeface="Nunito"/>
                <a:sym typeface="Nunito"/>
              </a:endParaRPr>
            </a:p>
          </p:txBody>
        </p:sp>
        <p:sp>
          <p:nvSpPr>
            <p:cNvPr id="519" name="Google Shape;519;p40"/>
            <p:cNvSpPr txBox="1"/>
            <p:nvPr/>
          </p:nvSpPr>
          <p:spPr>
            <a:xfrm>
              <a:off x="3261113" y="2391451"/>
              <a:ext cx="1743900" cy="512400"/>
            </a:xfrm>
            <a:prstGeom prst="rect">
              <a:avLst/>
            </a:prstGeom>
            <a:solidFill>
              <a:srgbClr val="6FA8DC"/>
            </a:solid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2100"/>
                </a:spcAft>
                <a:buNone/>
              </a:pPr>
              <a:r>
                <a:rPr lang="en-US" sz="1600">
                  <a:solidFill>
                    <a:srgbClr val="FFFFFF"/>
                  </a:solidFill>
                  <a:latin typeface="Nunito"/>
                  <a:ea typeface="Nunito"/>
                  <a:cs typeface="Nunito"/>
                  <a:sym typeface="Nunito"/>
                </a:rPr>
                <a:t>The scheduling admin books the surgeons, nurses and surgery rooms and updates the surgery request spreadsheet (recorded data includes surgery date/time, surgeon, nurses and facility room).</a:t>
              </a:r>
              <a:endParaRPr sz="1600">
                <a:solidFill>
                  <a:srgbClr val="FFFFFF"/>
                </a:solidFill>
                <a:latin typeface="Nunito"/>
                <a:ea typeface="Nunito"/>
                <a:cs typeface="Nunito"/>
                <a:sym typeface="Nunito"/>
              </a:endParaRPr>
            </a:p>
          </p:txBody>
        </p:sp>
      </p:grpSp>
      <p:grpSp>
        <p:nvGrpSpPr>
          <p:cNvPr id="520" name="Google Shape;520;p40"/>
          <p:cNvGrpSpPr/>
          <p:nvPr/>
        </p:nvGrpSpPr>
        <p:grpSpPr>
          <a:xfrm>
            <a:off x="660650" y="2209607"/>
            <a:ext cx="3674516" cy="2873153"/>
            <a:chOff x="1126863" y="2013875"/>
            <a:chExt cx="1944600" cy="1569600"/>
          </a:xfrm>
        </p:grpSpPr>
        <p:sp>
          <p:nvSpPr>
            <p:cNvPr id="521" name="Google Shape;521;p40"/>
            <p:cNvSpPr/>
            <p:nvPr/>
          </p:nvSpPr>
          <p:spPr>
            <a:xfrm>
              <a:off x="1126863" y="2013875"/>
              <a:ext cx="1944600" cy="1569600"/>
            </a:xfrm>
            <a:prstGeom prst="round2DiagRect">
              <a:avLst>
                <a:gd name="adj1" fmla="val 0"/>
                <a:gd name="adj2" fmla="val 17764"/>
              </a:avLst>
            </a:prstGeom>
            <a:solidFill>
              <a:srgbClr val="D8E5E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522" name="Google Shape;522;p40"/>
            <p:cNvSpPr txBox="1"/>
            <p:nvPr/>
          </p:nvSpPr>
          <p:spPr>
            <a:xfrm>
              <a:off x="1351627" y="2121708"/>
              <a:ext cx="1451700" cy="459900"/>
            </a:xfrm>
            <a:prstGeom prst="rect">
              <a:avLst/>
            </a:prstGeom>
            <a:solidFill>
              <a:srgbClr val="D8E5E9"/>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latin typeface="Nunito"/>
                  <a:ea typeface="Nunito"/>
                  <a:cs typeface="Nunito"/>
                  <a:sym typeface="Nunito"/>
                </a:rPr>
                <a:t>Step 6</a:t>
              </a:r>
              <a:endParaRPr sz="1600">
                <a:latin typeface="Nunito"/>
                <a:ea typeface="Nunito"/>
                <a:cs typeface="Nunito"/>
                <a:sym typeface="Nunito"/>
              </a:endParaRPr>
            </a:p>
          </p:txBody>
        </p:sp>
        <p:sp>
          <p:nvSpPr>
            <p:cNvPr id="523" name="Google Shape;523;p40"/>
            <p:cNvSpPr txBox="1"/>
            <p:nvPr/>
          </p:nvSpPr>
          <p:spPr>
            <a:xfrm>
              <a:off x="1351625" y="2412234"/>
              <a:ext cx="1451700" cy="512400"/>
            </a:xfrm>
            <a:prstGeom prst="rect">
              <a:avLst/>
            </a:prstGeom>
            <a:solidFill>
              <a:srgbClr val="D8E5E9"/>
            </a:solid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2100"/>
                </a:spcAft>
                <a:buNone/>
              </a:pPr>
              <a:r>
                <a:rPr lang="en-US" sz="1600">
                  <a:latin typeface="Nunito"/>
                  <a:ea typeface="Nunito"/>
                  <a:cs typeface="Nunito"/>
                  <a:sym typeface="Nunito"/>
                </a:rPr>
                <a:t>The scheduling admin sends over the surgery request to the surgery facility to find available rooms.</a:t>
              </a:r>
              <a:endParaRPr sz="1600">
                <a:latin typeface="Nunito"/>
                <a:ea typeface="Nunito"/>
                <a:cs typeface="Nunito"/>
                <a:sym typeface="Nunito"/>
              </a:endParaRPr>
            </a:p>
          </p:txBody>
        </p:sp>
      </p:grpSp>
      <p:grpSp>
        <p:nvGrpSpPr>
          <p:cNvPr id="524" name="Google Shape;524;p40"/>
          <p:cNvGrpSpPr/>
          <p:nvPr/>
        </p:nvGrpSpPr>
        <p:grpSpPr>
          <a:xfrm>
            <a:off x="8009665" y="2209394"/>
            <a:ext cx="3674728" cy="2873153"/>
            <a:chOff x="5015941" y="2013880"/>
            <a:chExt cx="2761500" cy="1569600"/>
          </a:xfrm>
        </p:grpSpPr>
        <p:sp>
          <p:nvSpPr>
            <p:cNvPr id="525" name="Google Shape;525;p40"/>
            <p:cNvSpPr/>
            <p:nvPr/>
          </p:nvSpPr>
          <p:spPr>
            <a:xfrm>
              <a:off x="5015941" y="2013880"/>
              <a:ext cx="2761500" cy="1569600"/>
            </a:xfrm>
            <a:prstGeom prst="round2DiagRect">
              <a:avLst>
                <a:gd name="adj1" fmla="val 0"/>
                <a:gd name="adj2" fmla="val 17764"/>
              </a:avLst>
            </a:prstGeom>
            <a:solidFill>
              <a:srgbClr val="42667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a:p>
              <a:pPr marL="0" lvl="0" indent="0" algn="l" rtl="0">
                <a:spcBef>
                  <a:spcPts val="0"/>
                </a:spcBef>
                <a:spcAft>
                  <a:spcPts val="0"/>
                </a:spcAft>
                <a:buNone/>
              </a:pPr>
              <a:endParaRPr sz="1900">
                <a:latin typeface="Nunito"/>
                <a:ea typeface="Nunito"/>
                <a:cs typeface="Nunito"/>
                <a:sym typeface="Nunito"/>
              </a:endParaRPr>
            </a:p>
            <a:p>
              <a:pPr marL="0" lvl="0" indent="0" algn="l" rtl="0">
                <a:spcBef>
                  <a:spcPts val="0"/>
                </a:spcBef>
                <a:spcAft>
                  <a:spcPts val="0"/>
                </a:spcAft>
                <a:buNone/>
              </a:pPr>
              <a:endParaRPr sz="1900">
                <a:latin typeface="Nunito"/>
                <a:ea typeface="Nunito"/>
                <a:cs typeface="Nunito"/>
                <a:sym typeface="Nunito"/>
              </a:endParaRPr>
            </a:p>
            <a:p>
              <a:pPr marL="0" lvl="0" indent="0" algn="l" rtl="0">
                <a:spcBef>
                  <a:spcPts val="0"/>
                </a:spcBef>
                <a:spcAft>
                  <a:spcPts val="0"/>
                </a:spcAft>
                <a:buNone/>
              </a:pPr>
              <a:endParaRPr sz="1900">
                <a:latin typeface="Nunito"/>
                <a:ea typeface="Nunito"/>
                <a:cs typeface="Nunito"/>
                <a:sym typeface="Nunito"/>
              </a:endParaRPr>
            </a:p>
          </p:txBody>
        </p:sp>
        <p:sp>
          <p:nvSpPr>
            <p:cNvPr id="526" name="Google Shape;526;p40"/>
            <p:cNvSpPr txBox="1"/>
            <p:nvPr/>
          </p:nvSpPr>
          <p:spPr>
            <a:xfrm>
              <a:off x="5360235" y="2121710"/>
              <a:ext cx="2272500" cy="459900"/>
            </a:xfrm>
            <a:prstGeom prst="rect">
              <a:avLst/>
            </a:prstGeom>
            <a:solidFill>
              <a:srgbClr val="426671"/>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solidFill>
                    <a:srgbClr val="FFFFFF"/>
                  </a:solidFill>
                  <a:latin typeface="Nunito"/>
                  <a:ea typeface="Nunito"/>
                  <a:cs typeface="Nunito"/>
                  <a:sym typeface="Nunito"/>
                </a:rPr>
                <a:t>Step 8</a:t>
              </a:r>
              <a:endParaRPr sz="1600">
                <a:solidFill>
                  <a:srgbClr val="FFFFFF"/>
                </a:solidFill>
                <a:latin typeface="Nunito"/>
                <a:ea typeface="Nunito"/>
                <a:cs typeface="Nunito"/>
                <a:sym typeface="Nunito"/>
              </a:endParaRPr>
            </a:p>
          </p:txBody>
        </p:sp>
        <p:sp>
          <p:nvSpPr>
            <p:cNvPr id="527" name="Google Shape;527;p40"/>
            <p:cNvSpPr txBox="1"/>
            <p:nvPr/>
          </p:nvSpPr>
          <p:spPr>
            <a:xfrm>
              <a:off x="5188144" y="2415833"/>
              <a:ext cx="2417100" cy="512400"/>
            </a:xfrm>
            <a:prstGeom prst="rect">
              <a:avLst/>
            </a:prstGeom>
            <a:solidFill>
              <a:srgbClr val="426671"/>
            </a:solid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2100"/>
                </a:spcAft>
                <a:buNone/>
              </a:pPr>
              <a:r>
                <a:rPr lang="en-US" sz="1600">
                  <a:solidFill>
                    <a:srgbClr val="FFFFFF"/>
                  </a:solidFill>
                  <a:latin typeface="Nunito"/>
                  <a:ea typeface="Nunito"/>
                  <a:cs typeface="Nunito"/>
                  <a:sym typeface="Nunito"/>
                </a:rPr>
                <a:t>The scheduling admin sends IT the updated spreadsheets to be committed to the legacy EHRS system.</a:t>
              </a:r>
              <a:endParaRPr sz="1600">
                <a:solidFill>
                  <a:srgbClr val="FFFFFF"/>
                </a:solidFill>
                <a:latin typeface="Nunito"/>
                <a:ea typeface="Nunito"/>
                <a:cs typeface="Nunito"/>
                <a:sym typeface="Nunito"/>
              </a:endParaRPr>
            </a:p>
          </p:txBody>
        </p:sp>
      </p:grpSp>
      <p:grpSp>
        <p:nvGrpSpPr>
          <p:cNvPr id="528" name="Google Shape;528;p40"/>
          <p:cNvGrpSpPr/>
          <p:nvPr/>
        </p:nvGrpSpPr>
        <p:grpSpPr>
          <a:xfrm>
            <a:off x="7789990" y="3345954"/>
            <a:ext cx="432512" cy="430542"/>
            <a:chOff x="4858109" y="2631368"/>
            <a:chExt cx="316442" cy="315000"/>
          </a:xfrm>
        </p:grpSpPr>
        <p:sp>
          <p:nvSpPr>
            <p:cNvPr id="529" name="Google Shape;529;p40"/>
            <p:cNvSpPr/>
            <p:nvPr/>
          </p:nvSpPr>
          <p:spPr>
            <a:xfrm>
              <a:off x="4859551" y="2631368"/>
              <a:ext cx="315000" cy="315000"/>
            </a:xfrm>
            <a:prstGeom prst="ellipse">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30" name="Google Shape;530;p40"/>
            <p:cNvSpPr/>
            <p:nvPr/>
          </p:nvSpPr>
          <p:spPr>
            <a:xfrm>
              <a:off x="4858109" y="2739300"/>
              <a:ext cx="239100" cy="99000"/>
            </a:xfrm>
            <a:prstGeom prst="rightArrow">
              <a:avLst>
                <a:gd name="adj1" fmla="val 32020"/>
                <a:gd name="adj2" fmla="val 66970"/>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br>
                <a:rPr lang="en-US" sz="1900">
                  <a:latin typeface="Nunito"/>
                  <a:ea typeface="Nunito"/>
                  <a:cs typeface="Nunito"/>
                  <a:sym typeface="Nunito"/>
                </a:rPr>
              </a:br>
              <a:endParaRPr sz="1900">
                <a:latin typeface="Nunito"/>
                <a:ea typeface="Nunito"/>
                <a:cs typeface="Nunito"/>
                <a:sym typeface="Nunito"/>
              </a:endParaRPr>
            </a:p>
          </p:txBody>
        </p:sp>
      </p:grpSp>
      <p:sp>
        <p:nvSpPr>
          <p:cNvPr id="531" name="Google Shape;531;p40"/>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0000"/>
              </a:lnSpc>
              <a:spcBef>
                <a:spcPts val="800"/>
              </a:spcBef>
              <a:spcAft>
                <a:spcPts val="0"/>
              </a:spcAft>
              <a:buNone/>
            </a:pPr>
            <a:endParaRPr sz="900">
              <a:solidFill>
                <a:schemeClr val="dk1"/>
              </a:solidFill>
              <a:latin typeface="Nunito Light"/>
              <a:ea typeface="Nunito Light"/>
              <a:cs typeface="Nunito Light"/>
              <a:sym typeface="Nunito Light"/>
            </a:endParaRPr>
          </a:p>
        </p:txBody>
      </p:sp>
      <p:grpSp>
        <p:nvGrpSpPr>
          <p:cNvPr id="532" name="Google Shape;532;p40"/>
          <p:cNvGrpSpPr/>
          <p:nvPr/>
        </p:nvGrpSpPr>
        <p:grpSpPr>
          <a:xfrm>
            <a:off x="4117575" y="3345954"/>
            <a:ext cx="432512" cy="430542"/>
            <a:chOff x="4858109" y="2631368"/>
            <a:chExt cx="316442" cy="315000"/>
          </a:xfrm>
        </p:grpSpPr>
        <p:sp>
          <p:nvSpPr>
            <p:cNvPr id="533" name="Google Shape;533;p40"/>
            <p:cNvSpPr/>
            <p:nvPr/>
          </p:nvSpPr>
          <p:spPr>
            <a:xfrm>
              <a:off x="4859551" y="2631368"/>
              <a:ext cx="315000" cy="315000"/>
            </a:xfrm>
            <a:prstGeom prst="ellipse">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34" name="Google Shape;534;p40"/>
            <p:cNvSpPr/>
            <p:nvPr/>
          </p:nvSpPr>
          <p:spPr>
            <a:xfrm>
              <a:off x="4858109" y="2739300"/>
              <a:ext cx="239100" cy="99000"/>
            </a:xfrm>
            <a:prstGeom prst="rightArrow">
              <a:avLst>
                <a:gd name="adj1" fmla="val 32020"/>
                <a:gd name="adj2" fmla="val 66970"/>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br>
                <a:rPr lang="en-US" sz="1900">
                  <a:latin typeface="Nunito"/>
                  <a:ea typeface="Nunito"/>
                  <a:cs typeface="Nunito"/>
                  <a:sym typeface="Nunito"/>
                </a:rPr>
              </a:br>
              <a:endParaRPr sz="1900">
                <a:latin typeface="Nunito"/>
                <a:ea typeface="Nunito"/>
                <a:cs typeface="Nunito"/>
                <a:sym typeface="Nunito"/>
              </a:endParaRPr>
            </a:p>
          </p:txBody>
        </p:sp>
      </p:grpSp>
      <p:sp>
        <p:nvSpPr>
          <p:cNvPr id="535" name="Google Shape;535;p40"/>
          <p:cNvSpPr txBox="1">
            <a:spLocks noGrp="1"/>
          </p:cNvSpPr>
          <p:nvPr>
            <p:ph type="body" idx="1"/>
          </p:nvPr>
        </p:nvSpPr>
        <p:spPr>
          <a:xfrm>
            <a:off x="309450" y="5329400"/>
            <a:ext cx="11573100" cy="1056000"/>
          </a:xfrm>
          <a:prstGeom prst="rect">
            <a:avLst/>
          </a:prstGeom>
          <a:noFill/>
          <a:ln>
            <a:noFill/>
          </a:ln>
        </p:spPr>
        <p:txBody>
          <a:bodyPr spcFirstLastPara="1" wrap="square" lIns="121900" tIns="121900" rIns="121900" bIns="121900" anchor="ctr" anchorCtr="0">
            <a:noAutofit/>
          </a:bodyPr>
          <a:lstStyle/>
          <a:p>
            <a:pPr marL="609600" marR="0" lvl="0" indent="-406400" algn="ctr" rtl="0">
              <a:lnSpc>
                <a:spcPct val="115000"/>
              </a:lnSpc>
              <a:spcBef>
                <a:spcPts val="0"/>
              </a:spcBef>
              <a:spcAft>
                <a:spcPts val="1300"/>
              </a:spcAft>
              <a:buSzPts val="1600"/>
              <a:buFont typeface="Nunito"/>
              <a:buChar char="❖"/>
            </a:pPr>
            <a:r>
              <a:rPr lang="en-US" sz="1600">
                <a:latin typeface="Nunito"/>
                <a:ea typeface="Nunito"/>
                <a:cs typeface="Nunito"/>
                <a:sym typeface="Nunito"/>
              </a:rPr>
              <a:t>Gap 4: Facility information is stored outside the legacy EHRS system, which increase the burden for data retrieval</a:t>
            </a:r>
            <a:endParaRPr sz="1600">
              <a:latin typeface="Nunito"/>
              <a:ea typeface="Nunito"/>
              <a:cs typeface="Nunito"/>
              <a:sym typeface="Nunito"/>
            </a:endParaRPr>
          </a:p>
        </p:txBody>
      </p:sp>
      <p:sp>
        <p:nvSpPr>
          <p:cNvPr id="536" name="Google Shape;536;p40"/>
          <p:cNvSpPr/>
          <p:nvPr/>
        </p:nvSpPr>
        <p:spPr>
          <a:xfrm>
            <a:off x="2824878" y="1706267"/>
            <a:ext cx="1509948" cy="761184"/>
          </a:xfrm>
          <a:prstGeom prst="cloud">
            <a:avLst/>
          </a:prstGeom>
          <a:solidFill>
            <a:srgbClr val="F9CB07"/>
          </a:solidFill>
          <a:ln w="9525" cap="flat" cmpd="sng">
            <a:solidFill>
              <a:srgbClr val="424242"/>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0"/>
              </a:spcAft>
              <a:buNone/>
            </a:pPr>
            <a:r>
              <a:rPr lang="en-US" sz="1500" b="1">
                <a:latin typeface="Nunito"/>
                <a:ea typeface="Nunito"/>
                <a:cs typeface="Nunito"/>
                <a:sym typeface="Nunito"/>
              </a:rPr>
              <a:t>Gap 4</a:t>
            </a:r>
            <a:endParaRPr sz="1500" b="1">
              <a:latin typeface="Nunito"/>
              <a:ea typeface="Nunito"/>
              <a:cs typeface="Nunito"/>
              <a:sym typeface="Nunito"/>
            </a:endParaRPr>
          </a:p>
          <a:p>
            <a:pPr marL="0" lvl="0" indent="0" algn="ctr" rtl="0">
              <a:spcBef>
                <a:spcPts val="0"/>
              </a:spcBef>
              <a:spcAft>
                <a:spcPts val="0"/>
              </a:spcAft>
              <a:buNone/>
            </a:pPr>
            <a:endParaRPr sz="1900">
              <a:latin typeface="Nunito"/>
              <a:ea typeface="Nunito"/>
              <a:cs typeface="Nunito"/>
              <a:sym typeface="Nunito"/>
            </a:endParaRPr>
          </a:p>
        </p:txBody>
      </p:sp>
      <p:sp>
        <p:nvSpPr>
          <p:cNvPr id="537" name="Google Shape;537;p40"/>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538" name="Google Shape;538;p40"/>
          <p:cNvSpPr txBox="1">
            <a:spLocks noGrp="1"/>
          </p:cNvSpPr>
          <p:nvPr>
            <p:ph type="body" idx="2"/>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chemeClr val="lt1"/>
                </a:solidFill>
                <a:latin typeface="Nunito"/>
                <a:ea typeface="Nunito"/>
                <a:cs typeface="Nunito"/>
                <a:sym typeface="Nunito"/>
              </a:rPr>
              <a:t>Existing Technical Workflow</a:t>
            </a:r>
            <a:endParaRPr sz="3600">
              <a:solidFill>
                <a:srgbClr val="FFFFFF"/>
              </a:solidFill>
              <a:latin typeface="Nunito"/>
              <a:ea typeface="Nunito"/>
              <a:cs typeface="Nunito"/>
              <a:sym typeface="Nunito"/>
            </a:endParaRPr>
          </a:p>
        </p:txBody>
      </p:sp>
      <p:sp>
        <p:nvSpPr>
          <p:cNvPr id="539" name="Google Shape;539;p40"/>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540" name="Google Shape;540;p40"/>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541" name="Google Shape;541;p40"/>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545"/>
        <p:cNvGrpSpPr/>
        <p:nvPr/>
      </p:nvGrpSpPr>
      <p:grpSpPr>
        <a:xfrm>
          <a:off x="0" y="0"/>
          <a:ext cx="0" cy="0"/>
          <a:chOff x="0" y="0"/>
          <a:chExt cx="0" cy="0"/>
        </a:xfrm>
      </p:grpSpPr>
      <p:sp>
        <p:nvSpPr>
          <p:cNvPr id="546" name="Google Shape;546;p41"/>
          <p:cNvSpPr txBox="1"/>
          <p:nvPr/>
        </p:nvSpPr>
        <p:spPr>
          <a:xfrm>
            <a:off x="609600" y="6385400"/>
            <a:ext cx="9847200" cy="474000"/>
          </a:xfrm>
          <a:prstGeom prst="rect">
            <a:avLst/>
          </a:prstGeom>
          <a:noFill/>
          <a:ln>
            <a:noFill/>
          </a:ln>
        </p:spPr>
        <p:txBody>
          <a:bodyPr spcFirstLastPara="1" wrap="square" lIns="121900" tIns="121900" rIns="121900" bIns="121900" anchor="b" anchorCtr="0">
            <a:noAutofit/>
          </a:bodyPr>
          <a:lstStyle/>
          <a:p>
            <a:pPr marL="0" marR="0" lvl="0" indent="0" algn="l" rtl="0">
              <a:lnSpc>
                <a:spcPct val="110000"/>
              </a:lnSpc>
              <a:spcBef>
                <a:spcPts val="800"/>
              </a:spcBef>
              <a:spcAft>
                <a:spcPts val="0"/>
              </a:spcAft>
              <a:buNone/>
            </a:pPr>
            <a:endParaRPr sz="900">
              <a:solidFill>
                <a:schemeClr val="dk1"/>
              </a:solidFill>
              <a:latin typeface="Nunito Light"/>
              <a:ea typeface="Nunito Light"/>
              <a:cs typeface="Nunito Light"/>
              <a:sym typeface="Nunito Light"/>
            </a:endParaRPr>
          </a:p>
        </p:txBody>
      </p:sp>
      <p:grpSp>
        <p:nvGrpSpPr>
          <p:cNvPr id="547" name="Google Shape;547;p41"/>
          <p:cNvGrpSpPr/>
          <p:nvPr/>
        </p:nvGrpSpPr>
        <p:grpSpPr>
          <a:xfrm>
            <a:off x="5846972" y="1898253"/>
            <a:ext cx="3971235" cy="2805189"/>
            <a:chOff x="3071457" y="2013875"/>
            <a:chExt cx="1988700" cy="1569600"/>
          </a:xfrm>
        </p:grpSpPr>
        <p:sp>
          <p:nvSpPr>
            <p:cNvPr id="548" name="Google Shape;548;p41"/>
            <p:cNvSpPr/>
            <p:nvPr/>
          </p:nvSpPr>
          <p:spPr>
            <a:xfrm rot="10800000" flipH="1">
              <a:off x="3071457" y="2013875"/>
              <a:ext cx="1988700" cy="1569600"/>
            </a:xfrm>
            <a:prstGeom prst="round2DiagRect">
              <a:avLst>
                <a:gd name="adj1" fmla="val 0"/>
                <a:gd name="adj2" fmla="val 17764"/>
              </a:avLst>
            </a:prstGeom>
            <a:solidFill>
              <a:srgbClr val="6FA8DC"/>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549" name="Google Shape;549;p41"/>
            <p:cNvSpPr txBox="1"/>
            <p:nvPr/>
          </p:nvSpPr>
          <p:spPr>
            <a:xfrm>
              <a:off x="3316102" y="2121708"/>
              <a:ext cx="1451700" cy="459900"/>
            </a:xfrm>
            <a:prstGeom prst="rect">
              <a:avLst/>
            </a:prstGeom>
            <a:solidFill>
              <a:srgbClr val="6FA8DC"/>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solidFill>
                    <a:srgbClr val="FFFFFF"/>
                  </a:solidFill>
                  <a:latin typeface="Nunito"/>
                  <a:ea typeface="Nunito"/>
                  <a:cs typeface="Nunito"/>
                  <a:sym typeface="Nunito"/>
                </a:rPr>
                <a:t>Step 10</a:t>
              </a:r>
              <a:endParaRPr sz="1600">
                <a:solidFill>
                  <a:srgbClr val="FFFFFF"/>
                </a:solidFill>
                <a:latin typeface="Nunito"/>
                <a:ea typeface="Nunito"/>
                <a:cs typeface="Nunito"/>
                <a:sym typeface="Nunito"/>
              </a:endParaRPr>
            </a:p>
          </p:txBody>
        </p:sp>
        <p:sp>
          <p:nvSpPr>
            <p:cNvPr id="550" name="Google Shape;550;p41"/>
            <p:cNvSpPr txBox="1"/>
            <p:nvPr/>
          </p:nvSpPr>
          <p:spPr>
            <a:xfrm>
              <a:off x="3316100" y="2400640"/>
              <a:ext cx="1451700" cy="512400"/>
            </a:xfrm>
            <a:prstGeom prst="rect">
              <a:avLst/>
            </a:prstGeom>
            <a:solidFill>
              <a:srgbClr val="6FA8DC"/>
            </a:solid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2100"/>
                </a:spcAft>
                <a:buNone/>
              </a:pPr>
              <a:r>
                <a:rPr lang="en-US" sz="1600">
                  <a:solidFill>
                    <a:srgbClr val="FFFFFF"/>
                  </a:solidFill>
                  <a:latin typeface="Nunito"/>
                  <a:ea typeface="Nunito"/>
                  <a:cs typeface="Nunito"/>
                  <a:sym typeface="Nunito"/>
                </a:rPr>
                <a:t>The scheduling admin informs patient of the surgery date time, surgeon and facility.</a:t>
              </a:r>
              <a:endParaRPr sz="1600">
                <a:solidFill>
                  <a:srgbClr val="FFFFFF"/>
                </a:solidFill>
                <a:latin typeface="Nunito"/>
                <a:ea typeface="Nunito"/>
                <a:cs typeface="Nunito"/>
                <a:sym typeface="Nunito"/>
              </a:endParaRPr>
            </a:p>
          </p:txBody>
        </p:sp>
      </p:grpSp>
      <p:grpSp>
        <p:nvGrpSpPr>
          <p:cNvPr id="551" name="Google Shape;551;p41"/>
          <p:cNvGrpSpPr/>
          <p:nvPr/>
        </p:nvGrpSpPr>
        <p:grpSpPr>
          <a:xfrm>
            <a:off x="1875732" y="1898253"/>
            <a:ext cx="3971457" cy="2805189"/>
            <a:chOff x="1126863" y="2013875"/>
            <a:chExt cx="1944600" cy="1569600"/>
          </a:xfrm>
        </p:grpSpPr>
        <p:sp>
          <p:nvSpPr>
            <p:cNvPr id="552" name="Google Shape;552;p41"/>
            <p:cNvSpPr/>
            <p:nvPr/>
          </p:nvSpPr>
          <p:spPr>
            <a:xfrm>
              <a:off x="1126863" y="2013875"/>
              <a:ext cx="1944600" cy="1569600"/>
            </a:xfrm>
            <a:prstGeom prst="round2DiagRect">
              <a:avLst>
                <a:gd name="adj1" fmla="val 0"/>
                <a:gd name="adj2" fmla="val 17764"/>
              </a:avLst>
            </a:prstGeom>
            <a:solidFill>
              <a:srgbClr val="D8E5E9"/>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latin typeface="Nunito"/>
                <a:ea typeface="Nunito"/>
                <a:cs typeface="Nunito"/>
                <a:sym typeface="Nunito"/>
              </a:endParaRPr>
            </a:p>
          </p:txBody>
        </p:sp>
        <p:sp>
          <p:nvSpPr>
            <p:cNvPr id="553" name="Google Shape;553;p41"/>
            <p:cNvSpPr txBox="1"/>
            <p:nvPr/>
          </p:nvSpPr>
          <p:spPr>
            <a:xfrm>
              <a:off x="1351627" y="2121708"/>
              <a:ext cx="1451700" cy="459900"/>
            </a:xfrm>
            <a:prstGeom prst="rect">
              <a:avLst/>
            </a:prstGeom>
            <a:solidFill>
              <a:srgbClr val="D8E5E9"/>
            </a:solidFill>
            <a:ln>
              <a:noFill/>
            </a:ln>
          </p:spPr>
          <p:txBody>
            <a:bodyPr spcFirstLastPara="1" wrap="square" lIns="121900" tIns="121900" rIns="121900" bIns="121900" anchor="t" anchorCtr="0">
              <a:noAutofit/>
            </a:bodyPr>
            <a:lstStyle/>
            <a:p>
              <a:pPr marL="0" lvl="0" indent="0" algn="l" rtl="0">
                <a:spcBef>
                  <a:spcPts val="0"/>
                </a:spcBef>
                <a:spcAft>
                  <a:spcPts val="0"/>
                </a:spcAft>
                <a:buNone/>
              </a:pPr>
              <a:r>
                <a:rPr lang="en-US" sz="1600" b="1">
                  <a:latin typeface="Nunito"/>
                  <a:ea typeface="Nunito"/>
                  <a:cs typeface="Nunito"/>
                  <a:sym typeface="Nunito"/>
                </a:rPr>
                <a:t>Step 9</a:t>
              </a:r>
              <a:endParaRPr sz="1600">
                <a:latin typeface="Nunito"/>
                <a:ea typeface="Nunito"/>
                <a:cs typeface="Nunito"/>
                <a:sym typeface="Nunito"/>
              </a:endParaRPr>
            </a:p>
          </p:txBody>
        </p:sp>
        <p:sp>
          <p:nvSpPr>
            <p:cNvPr id="554" name="Google Shape;554;p41"/>
            <p:cNvSpPr txBox="1"/>
            <p:nvPr/>
          </p:nvSpPr>
          <p:spPr>
            <a:xfrm>
              <a:off x="1351632" y="2400633"/>
              <a:ext cx="1605000" cy="512400"/>
            </a:xfrm>
            <a:prstGeom prst="rect">
              <a:avLst/>
            </a:prstGeom>
            <a:solidFill>
              <a:srgbClr val="D8E5E9"/>
            </a:solidFill>
            <a:ln>
              <a:noFill/>
            </a:ln>
          </p:spPr>
          <p:txBody>
            <a:bodyPr spcFirstLastPara="1" wrap="square" lIns="121900" tIns="121900" rIns="121900" bIns="121900" anchor="t" anchorCtr="0">
              <a:noAutofit/>
            </a:bodyPr>
            <a:lstStyle/>
            <a:p>
              <a:pPr marL="0" lvl="0" indent="0" algn="l" rtl="0">
                <a:lnSpc>
                  <a:spcPct val="115000"/>
                </a:lnSpc>
                <a:spcBef>
                  <a:spcPts val="0"/>
                </a:spcBef>
                <a:spcAft>
                  <a:spcPts val="2100"/>
                </a:spcAft>
                <a:buNone/>
              </a:pPr>
              <a:r>
                <a:rPr lang="en-US" sz="1600">
                  <a:latin typeface="Nunito"/>
                  <a:ea typeface="Nunito"/>
                  <a:cs typeface="Nunito"/>
                  <a:sym typeface="Nunito"/>
                </a:rPr>
                <a:t>IT creates new surgery confirmation record in the legacy EHRS system.</a:t>
              </a:r>
              <a:endParaRPr sz="1600">
                <a:latin typeface="Nunito"/>
                <a:ea typeface="Nunito"/>
                <a:cs typeface="Nunito"/>
                <a:sym typeface="Nunito"/>
              </a:endParaRPr>
            </a:p>
          </p:txBody>
        </p:sp>
      </p:grpSp>
      <p:grpSp>
        <p:nvGrpSpPr>
          <p:cNvPr id="555" name="Google Shape;555;p41"/>
          <p:cNvGrpSpPr/>
          <p:nvPr/>
        </p:nvGrpSpPr>
        <p:grpSpPr>
          <a:xfrm>
            <a:off x="5612324" y="3126500"/>
            <a:ext cx="467479" cy="465350"/>
            <a:chOff x="4858109" y="2631368"/>
            <a:chExt cx="316442" cy="315000"/>
          </a:xfrm>
        </p:grpSpPr>
        <p:sp>
          <p:nvSpPr>
            <p:cNvPr id="556" name="Google Shape;556;p41"/>
            <p:cNvSpPr/>
            <p:nvPr/>
          </p:nvSpPr>
          <p:spPr>
            <a:xfrm>
              <a:off x="4859551" y="2631368"/>
              <a:ext cx="315000" cy="315000"/>
            </a:xfrm>
            <a:prstGeom prst="ellipse">
              <a:avLst/>
            </a:prstGeom>
            <a:solidFill>
              <a:srgbClr val="FFFFFF"/>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latin typeface="Nunito"/>
                <a:ea typeface="Nunito"/>
                <a:cs typeface="Nunito"/>
                <a:sym typeface="Nunito"/>
              </a:endParaRPr>
            </a:p>
          </p:txBody>
        </p:sp>
        <p:sp>
          <p:nvSpPr>
            <p:cNvPr id="557" name="Google Shape;557;p41"/>
            <p:cNvSpPr/>
            <p:nvPr/>
          </p:nvSpPr>
          <p:spPr>
            <a:xfrm>
              <a:off x="4858109" y="2739300"/>
              <a:ext cx="239100" cy="99000"/>
            </a:xfrm>
            <a:prstGeom prst="rightArrow">
              <a:avLst>
                <a:gd name="adj1" fmla="val 32020"/>
                <a:gd name="adj2" fmla="val 66970"/>
              </a:avLst>
            </a:prstGeom>
            <a:solidFill>
              <a:schemeClr val="accen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br>
                <a:rPr lang="en-US" sz="1900">
                  <a:latin typeface="Nunito"/>
                  <a:ea typeface="Nunito"/>
                  <a:cs typeface="Nunito"/>
                  <a:sym typeface="Nunito"/>
                </a:rPr>
              </a:br>
              <a:endParaRPr sz="1900">
                <a:latin typeface="Nunito"/>
                <a:ea typeface="Nunito"/>
                <a:cs typeface="Nunito"/>
                <a:sym typeface="Nunito"/>
              </a:endParaRPr>
            </a:p>
          </p:txBody>
        </p:sp>
      </p:grpSp>
      <p:sp>
        <p:nvSpPr>
          <p:cNvPr id="558" name="Google Shape;558;p41"/>
          <p:cNvSpPr txBox="1">
            <a:spLocks noGrp="1"/>
          </p:cNvSpPr>
          <p:nvPr>
            <p:ph type="body" idx="1"/>
          </p:nvPr>
        </p:nvSpPr>
        <p:spPr>
          <a:xfrm>
            <a:off x="922463" y="5329400"/>
            <a:ext cx="9847200" cy="1056000"/>
          </a:xfrm>
          <a:prstGeom prst="rect">
            <a:avLst/>
          </a:prstGeom>
          <a:noFill/>
          <a:ln>
            <a:noFill/>
          </a:ln>
        </p:spPr>
        <p:txBody>
          <a:bodyPr spcFirstLastPara="1" wrap="square" lIns="121900" tIns="121900" rIns="121900" bIns="121900" anchor="ctr" anchorCtr="0">
            <a:noAutofit/>
          </a:bodyPr>
          <a:lstStyle/>
          <a:p>
            <a:pPr marL="609600" lvl="0" indent="-406400" algn="l" rtl="0">
              <a:lnSpc>
                <a:spcPct val="115000"/>
              </a:lnSpc>
              <a:spcBef>
                <a:spcPts val="0"/>
              </a:spcBef>
              <a:spcAft>
                <a:spcPts val="1300"/>
              </a:spcAft>
              <a:buSzPts val="1600"/>
              <a:buFont typeface="Nunito"/>
              <a:buChar char="❖"/>
            </a:pPr>
            <a:r>
              <a:rPr lang="en-US" sz="1600">
                <a:latin typeface="Nunito"/>
                <a:ea typeface="Nunito"/>
                <a:cs typeface="Nunito"/>
                <a:sym typeface="Nunito"/>
              </a:rPr>
              <a:t>Gap 5: Scheduling Admin doesn’t have an efficient way of finding surgery information on an ad-hoc basis. They must consult the bulky daily consolidated report.</a:t>
            </a:r>
            <a:endParaRPr sz="1600">
              <a:latin typeface="Nunito"/>
              <a:ea typeface="Nunito"/>
              <a:cs typeface="Nunito"/>
              <a:sym typeface="Nunito"/>
            </a:endParaRPr>
          </a:p>
        </p:txBody>
      </p:sp>
      <p:sp>
        <p:nvSpPr>
          <p:cNvPr id="559" name="Google Shape;559;p41"/>
          <p:cNvSpPr/>
          <p:nvPr/>
        </p:nvSpPr>
        <p:spPr>
          <a:xfrm>
            <a:off x="8186315" y="1329066"/>
            <a:ext cx="1631988" cy="822852"/>
          </a:xfrm>
          <a:prstGeom prst="cloud">
            <a:avLst/>
          </a:prstGeom>
          <a:solidFill>
            <a:srgbClr val="F9CB07"/>
          </a:solidFill>
          <a:ln w="9525" cap="flat" cmpd="sng">
            <a:solidFill>
              <a:srgbClr val="424242"/>
            </a:solidFill>
            <a:prstDash val="solid"/>
            <a:round/>
            <a:headEnd type="none" w="sm" len="sm"/>
            <a:tailEnd type="none" w="sm" len="sm"/>
          </a:ln>
        </p:spPr>
        <p:txBody>
          <a:bodyPr spcFirstLastPara="1" wrap="square" lIns="121900" tIns="121900" rIns="121900" bIns="121900" anchor="t" anchorCtr="0">
            <a:noAutofit/>
          </a:bodyPr>
          <a:lstStyle/>
          <a:p>
            <a:pPr marL="0" lvl="0" indent="0" algn="ctr" rtl="0">
              <a:spcBef>
                <a:spcPts val="0"/>
              </a:spcBef>
              <a:spcAft>
                <a:spcPts val="0"/>
              </a:spcAft>
              <a:buNone/>
            </a:pPr>
            <a:r>
              <a:rPr lang="en-US" sz="1500" b="1">
                <a:latin typeface="Nunito"/>
                <a:ea typeface="Nunito"/>
                <a:cs typeface="Nunito"/>
                <a:sym typeface="Nunito"/>
              </a:rPr>
              <a:t>Gap 5</a:t>
            </a:r>
            <a:endParaRPr sz="1500" b="1">
              <a:latin typeface="Nunito"/>
              <a:ea typeface="Nunito"/>
              <a:cs typeface="Nunito"/>
              <a:sym typeface="Nunito"/>
            </a:endParaRPr>
          </a:p>
          <a:p>
            <a:pPr marL="0" lvl="0" indent="0" algn="ctr" rtl="0">
              <a:spcBef>
                <a:spcPts val="0"/>
              </a:spcBef>
              <a:spcAft>
                <a:spcPts val="0"/>
              </a:spcAft>
              <a:buNone/>
            </a:pPr>
            <a:endParaRPr sz="1900">
              <a:latin typeface="Nunito"/>
              <a:ea typeface="Nunito"/>
              <a:cs typeface="Nunito"/>
              <a:sym typeface="Nunito"/>
            </a:endParaRPr>
          </a:p>
        </p:txBody>
      </p:sp>
      <p:sp>
        <p:nvSpPr>
          <p:cNvPr id="560" name="Google Shape;560;p41"/>
          <p:cNvSpPr/>
          <p:nvPr/>
        </p:nvSpPr>
        <p:spPr>
          <a:xfrm>
            <a:off x="0" y="-3600"/>
            <a:ext cx="12192000" cy="954600"/>
          </a:xfrm>
          <a:prstGeom prst="rect">
            <a:avLst/>
          </a:prstGeom>
          <a:solidFill>
            <a:srgbClr val="6FA8D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561" name="Google Shape;561;p41"/>
          <p:cNvSpPr txBox="1">
            <a:spLocks noGrp="1"/>
          </p:cNvSpPr>
          <p:nvPr>
            <p:ph type="body" idx="2"/>
          </p:nvPr>
        </p:nvSpPr>
        <p:spPr>
          <a:xfrm>
            <a:off x="314704" y="111609"/>
            <a:ext cx="11573100" cy="724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62626"/>
              </a:buClr>
              <a:buSzPts val="5400"/>
              <a:buNone/>
            </a:pPr>
            <a:r>
              <a:rPr lang="en-US" sz="3600">
                <a:solidFill>
                  <a:schemeClr val="lt1"/>
                </a:solidFill>
                <a:latin typeface="Nunito"/>
                <a:ea typeface="Nunito"/>
                <a:cs typeface="Nunito"/>
                <a:sym typeface="Nunito"/>
              </a:rPr>
              <a:t>Existing Technical Workflow</a:t>
            </a:r>
            <a:endParaRPr sz="3600">
              <a:solidFill>
                <a:srgbClr val="FFFFFF"/>
              </a:solidFill>
              <a:latin typeface="Nunito"/>
              <a:ea typeface="Nunito"/>
              <a:cs typeface="Nunito"/>
              <a:sym typeface="Nunito"/>
            </a:endParaRPr>
          </a:p>
        </p:txBody>
      </p:sp>
      <p:sp>
        <p:nvSpPr>
          <p:cNvPr id="562" name="Google Shape;562;p41"/>
          <p:cNvSpPr/>
          <p:nvPr/>
        </p:nvSpPr>
        <p:spPr>
          <a:xfrm>
            <a:off x="11489569" y="229709"/>
            <a:ext cx="497702" cy="487979"/>
          </a:xfrm>
          <a:custGeom>
            <a:avLst/>
            <a:gdLst/>
            <a:ahLst/>
            <a:cxnLst/>
            <a:rect l="l" t="t" r="r" b="b"/>
            <a:pathLst>
              <a:path w="3263621" h="3199863" extrusionOk="0">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563" name="Google Shape;563;p41"/>
          <p:cNvSpPr/>
          <p:nvPr/>
        </p:nvSpPr>
        <p:spPr>
          <a:xfrm>
            <a:off x="216117" y="196280"/>
            <a:ext cx="502130" cy="554856"/>
          </a:xfrm>
          <a:custGeom>
            <a:avLst/>
            <a:gdLst/>
            <a:ahLst/>
            <a:cxnLst/>
            <a:rect l="l" t="t" r="r" b="b"/>
            <a:pathLst>
              <a:path w="341005" h="376812" extrusionOk="0">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sp>
        <p:nvSpPr>
          <p:cNvPr id="564" name="Google Shape;564;p41"/>
          <p:cNvSpPr txBox="1">
            <a:spLocks noGrp="1"/>
          </p:cNvSpPr>
          <p:nvPr>
            <p:ph type="sldNum" idx="12"/>
          </p:nvPr>
        </p:nvSpPr>
        <p:spPr>
          <a:xfrm>
            <a:off x="11409045" y="6333134"/>
            <a:ext cx="731700" cy="525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sld>
</file>

<file path=ppt/theme/theme1.xml><?xml version="1.0" encoding="utf-8"?>
<a:theme xmlns:a="http://schemas.openxmlformats.org/drawingml/2006/main" name="Cover and End Slide Master">
  <a:themeElements>
    <a:clrScheme name="ALLPPT-ONLINE DOCTOR">
      <a:dk1>
        <a:srgbClr val="000000"/>
      </a:dk1>
      <a:lt1>
        <a:srgbClr val="FFFFFF"/>
      </a:lt1>
      <a:dk2>
        <a:srgbClr val="44546A"/>
      </a:dk2>
      <a:lt2>
        <a:srgbClr val="E7E6E6"/>
      </a:lt2>
      <a:accent1>
        <a:srgbClr val="57C3A7"/>
      </a:accent1>
      <a:accent2>
        <a:srgbClr val="F47775"/>
      </a:accent2>
      <a:accent3>
        <a:srgbClr val="507C89"/>
      </a:accent3>
      <a:accent4>
        <a:srgbClr val="F47775"/>
      </a:accent4>
      <a:accent5>
        <a:srgbClr val="57C3A7"/>
      </a:accent5>
      <a:accent6>
        <a:srgbClr val="F47775"/>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ection Break Slide Master">
  <a:themeElements>
    <a:clrScheme name="ALLPPT-ONLINE DOCTOR">
      <a:dk1>
        <a:srgbClr val="000000"/>
      </a:dk1>
      <a:lt1>
        <a:srgbClr val="FFFFFF"/>
      </a:lt1>
      <a:dk2>
        <a:srgbClr val="44546A"/>
      </a:dk2>
      <a:lt2>
        <a:srgbClr val="E7E6E6"/>
      </a:lt2>
      <a:accent1>
        <a:srgbClr val="57C3A7"/>
      </a:accent1>
      <a:accent2>
        <a:srgbClr val="F47775"/>
      </a:accent2>
      <a:accent3>
        <a:srgbClr val="507C89"/>
      </a:accent3>
      <a:accent4>
        <a:srgbClr val="F47775"/>
      </a:accent4>
      <a:accent5>
        <a:srgbClr val="57C3A7"/>
      </a:accent5>
      <a:accent6>
        <a:srgbClr val="F47775"/>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ontents Slide Master">
  <a:themeElements>
    <a:clrScheme name="ALLPPT-ONLINE DOCTOR">
      <a:dk1>
        <a:srgbClr val="000000"/>
      </a:dk1>
      <a:lt1>
        <a:srgbClr val="FFFFFF"/>
      </a:lt1>
      <a:dk2>
        <a:srgbClr val="44546A"/>
      </a:dk2>
      <a:lt2>
        <a:srgbClr val="E7E6E6"/>
      </a:lt2>
      <a:accent1>
        <a:srgbClr val="9FC5E8"/>
      </a:accent1>
      <a:accent2>
        <a:srgbClr val="B4A7D6"/>
      </a:accent2>
      <a:accent3>
        <a:srgbClr val="3D85C6"/>
      </a:accent3>
      <a:accent4>
        <a:srgbClr val="674EA7"/>
      </a:accent4>
      <a:accent5>
        <a:srgbClr val="D5A6BD"/>
      </a:accent5>
      <a:accent6>
        <a:srgbClr val="A64D79"/>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10192</Words>
  <Application>Microsoft Office PowerPoint</Application>
  <PresentationFormat>Widescreen</PresentationFormat>
  <Paragraphs>1151</Paragraphs>
  <Slides>77</Slides>
  <Notes>77</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77</vt:i4>
      </vt:variant>
    </vt:vector>
  </HeadingPairs>
  <TitlesOfParts>
    <vt:vector size="86" baseType="lpstr">
      <vt:lpstr>Nunito Light</vt:lpstr>
      <vt:lpstr>Arial</vt:lpstr>
      <vt:lpstr>Nunito SemiBold</vt:lpstr>
      <vt:lpstr>Barlow Light</vt:lpstr>
      <vt:lpstr>Calibri</vt:lpstr>
      <vt:lpstr>Nunito</vt:lpstr>
      <vt:lpstr>Cover and End Slide Master</vt:lpstr>
      <vt:lpstr>Section Break Slide Master</vt:lpstr>
      <vt:lpstr>Contents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Brian Frank</cp:lastModifiedBy>
  <cp:revision>2</cp:revision>
  <dcterms:modified xsi:type="dcterms:W3CDTF">2020-03-05T06:28:31Z</dcterms:modified>
</cp:coreProperties>
</file>